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5"/>
  </p:notesMasterIdLst>
  <p:sldIdLst>
    <p:sldId id="264" r:id="rId2"/>
    <p:sldId id="321" r:id="rId3"/>
    <p:sldId id="322" r:id="rId4"/>
    <p:sldId id="323" r:id="rId5"/>
    <p:sldId id="326" r:id="rId6"/>
    <p:sldId id="327" r:id="rId7"/>
    <p:sldId id="261" r:id="rId8"/>
    <p:sldId id="308" r:id="rId9"/>
    <p:sldId id="293" r:id="rId10"/>
    <p:sldId id="309" r:id="rId11"/>
    <p:sldId id="331" r:id="rId12"/>
    <p:sldId id="330" r:id="rId13"/>
    <p:sldId id="299" r:id="rId14"/>
    <p:sldId id="301" r:id="rId15"/>
    <p:sldId id="302" r:id="rId16"/>
    <p:sldId id="310" r:id="rId17"/>
    <p:sldId id="313" r:id="rId18"/>
    <p:sldId id="315" r:id="rId19"/>
    <p:sldId id="314" r:id="rId20"/>
    <p:sldId id="320" r:id="rId21"/>
    <p:sldId id="317" r:id="rId22"/>
    <p:sldId id="318" r:id="rId23"/>
    <p:sldId id="31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Lst>
  <p:defaultText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F351A5-9969-4DE4-F128-12D61F3F51B0}" name="Supamith PONGPIPAT" initials="SP" userId="S::supamith.p@live.ku.th::370ead78-5528-477a-b85b-5028b2837cfd" providerId="AD"/>
  <p188:author id="{7BEC6BC7-2CDD-469F-B8AB-69D73DE47363}" name="Panchica Koonchaimang" initials="PK" userId="S::panchica.k@indorama.net::013565c1-16ef-41bb-98d4-f724bc1deb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C7F7"/>
    <a:srgbClr val="3AC69D"/>
    <a:srgbClr val="FFE300"/>
    <a:srgbClr val="262626"/>
    <a:srgbClr val="434444"/>
    <a:srgbClr val="FEEBCA"/>
    <a:srgbClr val="FFF7A7"/>
    <a:srgbClr val="68CDDA"/>
    <a:srgbClr val="60BBD0"/>
    <a:srgbClr val="5D4A4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08" autoAdjust="0"/>
    <p:restoredTop sz="58580" autoAdjust="0"/>
  </p:normalViewPr>
  <p:slideViewPr>
    <p:cSldViewPr snapToGrid="0" snapToObjects="1">
      <p:cViewPr varScale="1">
        <p:scale>
          <a:sx n="62" d="100"/>
          <a:sy n="62" d="100"/>
        </p:scale>
        <p:origin x="1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B08E-49FE-9B41-A970-922B7A72581F}" type="datetimeFigureOut">
              <a:rPr lang="en-TH" smtClean="0"/>
              <a:t>7/28/22</a:t>
            </a:fld>
            <a:endParaRPr lang="en-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836C94-7932-4F42-B085-F387E238C945}" type="slidenum">
              <a:rPr lang="en-TH" smtClean="0"/>
              <a:t>‹#›</a:t>
            </a:fld>
            <a:endParaRPr lang="en-TH"/>
          </a:p>
        </p:txBody>
      </p:sp>
    </p:spTree>
    <p:extLst>
      <p:ext uri="{BB962C8B-B14F-4D97-AF65-F5344CB8AC3E}">
        <p14:creationId xmlns:p14="http://schemas.microsoft.com/office/powerpoint/2010/main" val="4284092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FF836C94-7932-4F42-B085-F387E238C945}" type="slidenum">
              <a:rPr lang="en-TH" smtClean="0"/>
              <a:t>1</a:t>
            </a:fld>
            <a:endParaRPr lang="en-TH"/>
          </a:p>
        </p:txBody>
      </p:sp>
    </p:spTree>
    <p:extLst>
      <p:ext uri="{BB962C8B-B14F-4D97-AF65-F5344CB8AC3E}">
        <p14:creationId xmlns:p14="http://schemas.microsoft.com/office/powerpoint/2010/main" val="10581002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endParaRPr lang="en-US" b="1" dirty="0"/>
          </a:p>
          <a:p>
            <a:r>
              <a:rPr lang="en-US" b="1" dirty="0"/>
              <a:t>Tell students:</a:t>
            </a:r>
          </a:p>
          <a:p>
            <a:r>
              <a:rPr lang="en-US" sz="1200" b="0" i="0" kern="1200" dirty="0">
                <a:solidFill>
                  <a:schemeClr val="tx1"/>
                </a:solidFill>
                <a:effectLst/>
                <a:latin typeface="+mn-lt"/>
                <a:ea typeface="+mn-ea"/>
                <a:cs typeface="+mn-cs"/>
              </a:rPr>
              <a:t>Waste accumulating in our oceans and on our beaches has become a global crisis. Billions of pounds of waste can be found in swirling convergences around our oceans. At current rates waste is expected to outweigh all the fish in the sea by 2050.</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Pollution has a direct and deadly effect on wildlife. Thousands of seabirds and sea turtles, seals and other marine mammals are killed each year after ingesting waste or getting entangled in it.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Click 1:</a:t>
            </a:r>
          </a:p>
          <a:p>
            <a:r>
              <a:rPr lang="en-US" sz="1200" b="0" i="0" kern="1200" dirty="0">
                <a:solidFill>
                  <a:schemeClr val="tx1"/>
                </a:solidFill>
                <a:effectLst/>
                <a:latin typeface="+mn-lt"/>
                <a:ea typeface="+mn-ea"/>
                <a:cs typeface="+mn-cs"/>
              </a:rPr>
              <a:t>There is so much ocean waste that it collects along shorelines and accumulates in huge garbage patches in the middle of the ocean. The south pacific garbage patch seen here in red is the world’s largest accumulation of waste. It is 2x times the size of the American state of Texas. This is a result of human generated waste entering the ocean and getting caught in currents that sends the waste flowing in circles in the middle of the ocean.  </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Click 2:</a:t>
            </a:r>
          </a:p>
          <a:p>
            <a:r>
              <a:rPr lang="en-US" sz="1200" b="0" i="0" kern="1200" dirty="0">
                <a:solidFill>
                  <a:schemeClr val="tx1"/>
                </a:solidFill>
                <a:effectLst/>
                <a:latin typeface="+mn-lt"/>
                <a:ea typeface="+mn-ea"/>
                <a:cs typeface="+mn-cs"/>
              </a:rPr>
              <a:t>There is an estimated 80,000 metric tons of waste in this one garbage patch, which is the equivalent to…</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Click 3:</a:t>
            </a:r>
          </a:p>
          <a:p>
            <a:r>
              <a:rPr lang="en-US" sz="1200" b="0" i="0" kern="1200" dirty="0">
                <a:solidFill>
                  <a:schemeClr val="tx1"/>
                </a:solidFill>
                <a:effectLst/>
                <a:latin typeface="+mn-lt"/>
                <a:ea typeface="+mn-ea"/>
                <a:cs typeface="+mn-cs"/>
              </a:rPr>
              <a:t>500 jumbo jets.</a:t>
            </a:r>
          </a:p>
          <a:p>
            <a:endParaRPr lang="en-US" b="1" dirty="0"/>
          </a:p>
          <a:p>
            <a:r>
              <a:rPr lang="en-US" b="1" dirty="0"/>
              <a:t>Ask students:</a:t>
            </a:r>
          </a:p>
          <a:p>
            <a:r>
              <a:rPr lang="en-US" b="0" dirty="0"/>
              <a:t>Why is there so much waste in our oceans?</a:t>
            </a:r>
          </a:p>
          <a:p>
            <a:r>
              <a:rPr lang="en-US" b="0" dirty="0"/>
              <a:t>What do you think about the pacific garbage patch?</a:t>
            </a:r>
          </a:p>
        </p:txBody>
      </p:sp>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09551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pPr marL="0" lvl="0" indent="0" algn="l" rtl="0">
              <a:spcBef>
                <a:spcPts val="0"/>
              </a:spcBef>
              <a:spcAft>
                <a:spcPts val="0"/>
              </a:spcAft>
              <a:buNone/>
            </a:pPr>
            <a:endParaRPr lang="en-US" sz="1200" b="1"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Ask students:</a:t>
            </a:r>
          </a:p>
          <a:p>
            <a:pPr lvl="0"/>
            <a:r>
              <a:rPr lang="en-US" sz="1200" b="0" dirty="0">
                <a:solidFill>
                  <a:schemeClr val="bg1"/>
                </a:solidFill>
              </a:rPr>
              <a:t>Because so much waste leaks into the ocean, how much waste would you guess is mistakenly eaten by ocean animals?</a:t>
            </a:r>
          </a:p>
          <a:p>
            <a:pPr marL="0" lvl="0" indent="0" algn="l" rtl="0">
              <a:spcBef>
                <a:spcPts val="0"/>
              </a:spcBef>
              <a:spcAft>
                <a:spcPts val="0"/>
              </a:spcAft>
              <a:buNone/>
            </a:pPr>
            <a:endParaRPr lang="en-US" sz="1200" b="1"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Click1:</a:t>
            </a:r>
          </a:p>
          <a:p>
            <a:pPr marL="0" lvl="0" indent="0" algn="l" rtl="0">
              <a:spcBef>
                <a:spcPts val="0"/>
              </a:spcBef>
              <a:spcAft>
                <a:spcPts val="0"/>
              </a:spcAft>
              <a:buNone/>
            </a:pPr>
            <a:r>
              <a:rPr lang="en-US" sz="1200" b="0" i="0" kern="1200" dirty="0">
                <a:solidFill>
                  <a:schemeClr val="tx1"/>
                </a:solidFill>
                <a:effectLst/>
                <a:latin typeface="+mn-lt"/>
                <a:ea typeface="+mn-ea"/>
                <a:cs typeface="+mn-cs"/>
              </a:rPr>
              <a:t>Research suggests that </a:t>
            </a:r>
            <a:r>
              <a:rPr lang="en-US" sz="1200" b="1" i="0" kern="1200" dirty="0">
                <a:solidFill>
                  <a:schemeClr val="tx1"/>
                </a:solidFill>
                <a:effectLst/>
                <a:latin typeface="+mn-lt"/>
                <a:ea typeface="+mn-ea"/>
                <a:cs typeface="+mn-cs"/>
              </a:rPr>
              <a:t>nearly half of the world's turtles have eaten human produced waste</a:t>
            </a:r>
            <a:r>
              <a:rPr lang="en-US" sz="1200" b="0" i="0" kern="1200" dirty="0">
                <a:solidFill>
                  <a:schemeClr val="tx1"/>
                </a:solidFill>
                <a:effectLst/>
                <a:latin typeface="+mn-lt"/>
                <a:ea typeface="+mn-ea"/>
                <a:cs typeface="+mn-cs"/>
              </a:rPr>
              <a: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Click 2: </a:t>
            </a:r>
            <a:r>
              <a:rPr lang="en-US" sz="1200" b="0" i="0" kern="1200" dirty="0">
                <a:solidFill>
                  <a:schemeClr val="tx1"/>
                </a:solidFill>
                <a:effectLst/>
                <a:latin typeface="+mn-lt"/>
                <a:ea typeface="+mn-ea"/>
                <a:cs typeface="+mn-cs"/>
              </a:rPr>
              <a:t>sea turtle image appears</a:t>
            </a:r>
          </a:p>
          <a:p>
            <a:pPr marL="0" lvl="0" indent="0" algn="l" rtl="0">
              <a:spcBef>
                <a:spcPts val="0"/>
              </a:spcBef>
              <a:spcAft>
                <a:spcPts val="0"/>
              </a:spcAft>
              <a:buNone/>
            </a:pPr>
            <a:endParaRPr lang="en-US" sz="1200" b="1"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Ask students:</a:t>
            </a:r>
          </a:p>
          <a:p>
            <a:pPr marL="0" lvl="0" indent="0" algn="l" rtl="0">
              <a:spcBef>
                <a:spcPts val="0"/>
              </a:spcBef>
              <a:spcAft>
                <a:spcPts val="0"/>
              </a:spcAft>
              <a:buNone/>
            </a:pPr>
            <a:r>
              <a:rPr lang="en-US" sz="1200" b="0" i="0" kern="1200" dirty="0">
                <a:solidFill>
                  <a:schemeClr val="tx1"/>
                </a:solidFill>
                <a:effectLst/>
                <a:latin typeface="+mn-lt"/>
                <a:ea typeface="+mn-ea"/>
                <a:cs typeface="+mn-cs"/>
              </a:rPr>
              <a:t>Why do sea turtles and other ocean animals eat waste?</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1" i="0" kern="1200" dirty="0">
                <a:solidFill>
                  <a:schemeClr val="tx1"/>
                </a:solidFill>
                <a:effectLst/>
                <a:latin typeface="+mn-lt"/>
                <a:ea typeface="+mn-ea"/>
                <a:cs typeface="+mn-cs"/>
              </a:rPr>
              <a:t>Answers</a:t>
            </a:r>
            <a:r>
              <a:rPr lang="en-US" sz="1200" b="0" i="0" kern="1200" dirty="0">
                <a:solidFill>
                  <a:schemeClr val="tx1"/>
                </a:solidFill>
                <a:effectLst/>
                <a:latin typeface="+mn-lt"/>
                <a:ea typeface="+mn-ea"/>
                <a:cs typeface="+mn-cs"/>
              </a:rPr>
              <a:t>:</a:t>
            </a:r>
          </a:p>
          <a:p>
            <a:pPr marL="0" lvl="0" indent="0" algn="l" rtl="0">
              <a:spcBef>
                <a:spcPts val="0"/>
              </a:spcBef>
              <a:spcAft>
                <a:spcPts val="0"/>
              </a:spcAft>
              <a:buNone/>
            </a:pPr>
            <a:r>
              <a:rPr lang="en-US" sz="1200" b="0" i="0" kern="1200" dirty="0">
                <a:solidFill>
                  <a:schemeClr val="tx1"/>
                </a:solidFill>
                <a:effectLst/>
                <a:latin typeface="+mn-lt"/>
                <a:ea typeface="+mn-ea"/>
                <a:cs typeface="+mn-cs"/>
              </a:rPr>
              <a:t>The reasons are simple: a floating plastic bag can look a lot like jellyfish, algae, or other species that make up a large component of the sea turtles' diets. All sea turtle species are at risk from ocean waste.</a:t>
            </a:r>
            <a:endParaRPr dirty="0"/>
          </a:p>
        </p:txBody>
      </p:sp>
      <p:sp>
        <p:nvSpPr>
          <p:cNvPr id="248" name="Google Shape;24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263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b="1" dirty="0"/>
          </a:p>
          <a:p>
            <a:r>
              <a:rPr lang="en-US" b="1" dirty="0"/>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Let’s go over a few more recycling tips. </a:t>
            </a:r>
            <a:r>
              <a:rPr lang="en-US" dirty="0"/>
              <a:t>PET plastic bottles are fully recyclable. There will be a 3-arrow triangle with a #1 inside the triangle. This number is to inform you that this bottle should be recycled. </a:t>
            </a:r>
          </a:p>
          <a:p>
            <a:endParaRPr lang="en-US" dirty="0"/>
          </a:p>
          <a:p>
            <a:r>
              <a:rPr lang="en-US" dirty="0"/>
              <a:t>Depending on where you live, your local recycling company will have rules about what they can and cannot accept. Check with your local community about what you can recycle. Because if you do not know what you can recycle, you can potentially contaminate other potential recyclables and then none of it can enter the system. </a:t>
            </a:r>
          </a:p>
          <a:p>
            <a:endParaRPr lang="en-US" dirty="0"/>
          </a:p>
          <a:p>
            <a:r>
              <a:rPr lang="en-US" b="1" dirty="0"/>
              <a:t>Ask students:</a:t>
            </a:r>
          </a:p>
          <a:p>
            <a:r>
              <a:rPr lang="en-US" dirty="0"/>
              <a:t>Have you seen a #1 on the bottom of a bottle before? What did you do with it?</a:t>
            </a:r>
          </a:p>
        </p:txBody>
      </p:sp>
      <p:sp>
        <p:nvSpPr>
          <p:cNvPr id="4" name="Slide Number Placeholder 3"/>
          <p:cNvSpPr>
            <a:spLocks noGrp="1"/>
          </p:cNvSpPr>
          <p:nvPr>
            <p:ph type="sldNum" sz="quarter" idx="5"/>
          </p:nvPr>
        </p:nvSpPr>
        <p:spPr/>
        <p:txBody>
          <a:bodyPr/>
          <a:lstStyle/>
          <a:p>
            <a:fld id="{FF836C94-7932-4F42-B085-F387E238C945}" type="slidenum">
              <a:rPr lang="en-TH" smtClean="0"/>
              <a:t>13</a:t>
            </a:fld>
            <a:endParaRPr lang="en-TH"/>
          </a:p>
        </p:txBody>
      </p:sp>
    </p:spTree>
    <p:extLst>
      <p:ext uri="{BB962C8B-B14F-4D97-AF65-F5344CB8AC3E}">
        <p14:creationId xmlns:p14="http://schemas.microsoft.com/office/powerpoint/2010/main" val="4224324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b="1" dirty="0"/>
          </a:p>
          <a:p>
            <a:r>
              <a:rPr lang="en-US" b="1" dirty="0"/>
              <a:t>Ask student:</a:t>
            </a:r>
          </a:p>
          <a:p>
            <a:r>
              <a:rPr lang="en-US" dirty="0"/>
              <a:t>What is one major reason why some recycling can become contaminated and not picked up?</a:t>
            </a:r>
          </a:p>
          <a:p>
            <a:endParaRPr lang="en-US" dirty="0"/>
          </a:p>
          <a:p>
            <a:r>
              <a:rPr lang="en-US" b="1" dirty="0"/>
              <a:t>Answers</a:t>
            </a:r>
            <a:r>
              <a:rPr lang="en-US" dirty="0"/>
              <a:t>:</a:t>
            </a:r>
          </a:p>
          <a:p>
            <a:r>
              <a:rPr lang="en-US" dirty="0"/>
              <a:t>Putting food items into the recycling bin or putting recyclables like a pizza box that has grease and cheese left inside is contaminated and cannot be recycled.</a:t>
            </a:r>
          </a:p>
        </p:txBody>
      </p:sp>
      <p:sp>
        <p:nvSpPr>
          <p:cNvPr id="4" name="Slide Number Placeholder 3"/>
          <p:cNvSpPr>
            <a:spLocks noGrp="1"/>
          </p:cNvSpPr>
          <p:nvPr>
            <p:ph type="sldNum" sz="quarter" idx="5"/>
          </p:nvPr>
        </p:nvSpPr>
        <p:spPr/>
        <p:txBody>
          <a:bodyPr/>
          <a:lstStyle/>
          <a:p>
            <a:fld id="{FF836C94-7932-4F42-B085-F387E238C945}" type="slidenum">
              <a:rPr lang="en-TH" smtClean="0"/>
              <a:t>14</a:t>
            </a:fld>
            <a:endParaRPr lang="en-TH"/>
          </a:p>
        </p:txBody>
      </p:sp>
    </p:spTree>
    <p:extLst>
      <p:ext uri="{BB962C8B-B14F-4D97-AF65-F5344CB8AC3E}">
        <p14:creationId xmlns:p14="http://schemas.microsoft.com/office/powerpoint/2010/main" val="2298877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15</a:t>
            </a:fld>
            <a:endParaRPr lang="en-TH"/>
          </a:p>
        </p:txBody>
      </p:sp>
    </p:spTree>
    <p:extLst>
      <p:ext uri="{BB962C8B-B14F-4D97-AF65-F5344CB8AC3E}">
        <p14:creationId xmlns:p14="http://schemas.microsoft.com/office/powerpoint/2010/main" val="1319103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b="0" dirty="0"/>
              <a:t>For the class activity they will create a story for their waste hero. They will use fun facts and recycling tips to support their story. Encourage them to use their story to inspire other students to recycle. </a:t>
            </a:r>
          </a:p>
        </p:txBody>
      </p:sp>
      <p:sp>
        <p:nvSpPr>
          <p:cNvPr id="230" name="Google Shape;23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endParaRPr lang="en-US" b="0" dirty="0"/>
          </a:p>
          <a:p>
            <a:endParaRPr lang="en-US" b="1" dirty="0"/>
          </a:p>
          <a:p>
            <a:r>
              <a:rPr lang="en-US" b="1" dirty="0"/>
              <a:t>Tell student:</a:t>
            </a:r>
          </a:p>
          <a:p>
            <a:r>
              <a:rPr lang="en-US" dirty="0"/>
              <a:t>Let the students know they will now take the information they have learned and create their “Waste Hero” story with a main message to inspire others to change their behavior. There are 4 main aspects to designing your story you will need to consider.</a:t>
            </a:r>
          </a:p>
          <a:p>
            <a:endParaRPr lang="en-US" dirty="0"/>
          </a:p>
          <a:p>
            <a:pPr marL="228600" indent="-228600">
              <a:buAutoNum type="arabicPeriod"/>
            </a:pPr>
            <a:r>
              <a:rPr lang="en-US" b="1" dirty="0"/>
              <a:t>The setting</a:t>
            </a:r>
            <a:r>
              <a:rPr lang="en-US" dirty="0"/>
              <a:t>: Identify the characters, a place, the time period and any other details to introduce the story to give your audience some context.</a:t>
            </a:r>
          </a:p>
          <a:p>
            <a:pPr marL="228600" indent="-228600">
              <a:buAutoNum type="arabicPeriod"/>
            </a:pPr>
            <a:r>
              <a:rPr lang="en-US" b="1" dirty="0"/>
              <a:t>Dialogue</a:t>
            </a:r>
            <a:r>
              <a:rPr lang="en-US" dirty="0"/>
              <a:t>: This is going to be the conversation between your characters, and you can indicate when and what they are saying by using “parenthesis”. Example: “I love to recycle” said Brian.</a:t>
            </a:r>
          </a:p>
          <a:p>
            <a:pPr marL="228600" indent="-228600">
              <a:buAutoNum type="arabicPeriod"/>
            </a:pPr>
            <a:r>
              <a:rPr lang="en-US" b="1" dirty="0"/>
              <a:t>Characters</a:t>
            </a:r>
            <a:r>
              <a:rPr lang="en-US" dirty="0"/>
              <a:t>: Who is in your story? Your main character will be your “Waste Hero” but maybe you have an evil villain who wants to end recycling, or a sidekick like Batman and Robin to help you save the world. Create a few characters to make your story more interesting.</a:t>
            </a:r>
          </a:p>
          <a:p>
            <a:pPr marL="228600" indent="-228600">
              <a:buAutoNum type="arabicPeriod"/>
            </a:pPr>
            <a:r>
              <a:rPr lang="en-US" b="1" dirty="0"/>
              <a:t>Main message: </a:t>
            </a:r>
            <a:r>
              <a:rPr lang="en-US" b="0" dirty="0"/>
              <a:t>You don not need a complicated message, keep it simple. But support your main message with facts and statistics that give your message more power. Example: Keep plastic out of the ocean through recycling best practices.</a:t>
            </a:r>
          </a:p>
          <a:p>
            <a:pPr marL="228600" indent="-228600">
              <a:buAutoNum type="arabicPeriod"/>
            </a:pPr>
            <a:r>
              <a:rPr lang="en-US" b="1" dirty="0"/>
              <a:t>Title</a:t>
            </a:r>
            <a:r>
              <a:rPr lang="en-US" b="0" dirty="0"/>
              <a:t>: Do some research on other superhero movie titles you have seen in the past. Keep it short, but catchy. </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17</a:t>
            </a:fld>
            <a:endParaRPr lang="en-TH"/>
          </a:p>
        </p:txBody>
      </p:sp>
    </p:spTree>
    <p:extLst>
      <p:ext uri="{BB962C8B-B14F-4D97-AF65-F5344CB8AC3E}">
        <p14:creationId xmlns:p14="http://schemas.microsoft.com/office/powerpoint/2010/main" val="22535608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endParaRPr lang="en-US" b="0" dirty="0"/>
          </a:p>
          <a:p>
            <a:endParaRPr lang="en-US" b="1" dirty="0"/>
          </a:p>
          <a:p>
            <a:r>
              <a:rPr lang="en-US" b="1" dirty="0"/>
              <a:t>Tell students:</a:t>
            </a:r>
          </a:p>
          <a:p>
            <a:r>
              <a:rPr lang="en-US" dirty="0"/>
              <a:t>A mind map is a great exercise to begin organizing your ideas. What will happen in your story? Who is in your story? What is the climax or plot twist in your story?</a:t>
            </a:r>
          </a:p>
          <a:p>
            <a:endParaRPr lang="en-US" dirty="0"/>
          </a:p>
          <a:p>
            <a:r>
              <a:rPr lang="en-US" dirty="0"/>
              <a:t>Have students get out a blank piece of paper to create their mind map. In the middle of your mind map you can write your main message and then build your story around this core theme. This will help you stay on track and ensure that people who read your story will understand your message. </a:t>
            </a:r>
          </a:p>
          <a:p>
            <a:endParaRPr lang="en-US" dirty="0"/>
          </a:p>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18</a:t>
            </a:fld>
            <a:endParaRPr lang="en-TH"/>
          </a:p>
        </p:txBody>
      </p:sp>
    </p:spTree>
    <p:extLst>
      <p:ext uri="{BB962C8B-B14F-4D97-AF65-F5344CB8AC3E}">
        <p14:creationId xmlns:p14="http://schemas.microsoft.com/office/powerpoint/2010/main" val="270711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dirty="0"/>
          </a:p>
          <a:p>
            <a:r>
              <a:rPr lang="en-US" b="1" dirty="0"/>
              <a:t>Tell students:</a:t>
            </a:r>
          </a:p>
          <a:p>
            <a:r>
              <a:rPr lang="en-US" dirty="0"/>
              <a:t>Now take your mind map and begin making a list of the main events that will happen in your story. Read the example slide here to help give you an idea about how to think about the events in your story. Again, ensure that the events ultimately lead to support your core message and to inspire your audience. </a:t>
            </a:r>
          </a:p>
        </p:txBody>
      </p:sp>
      <p:sp>
        <p:nvSpPr>
          <p:cNvPr id="4" name="Slide Number Placeholder 3"/>
          <p:cNvSpPr>
            <a:spLocks noGrp="1"/>
          </p:cNvSpPr>
          <p:nvPr>
            <p:ph type="sldNum" sz="quarter" idx="5"/>
          </p:nvPr>
        </p:nvSpPr>
        <p:spPr/>
        <p:txBody>
          <a:bodyPr/>
          <a:lstStyle/>
          <a:p>
            <a:fld id="{FF836C94-7932-4F42-B085-F387E238C945}" type="slidenum">
              <a:rPr lang="en-TH" smtClean="0"/>
              <a:t>19</a:t>
            </a:fld>
            <a:endParaRPr lang="en-TH"/>
          </a:p>
        </p:txBody>
      </p:sp>
    </p:spTree>
    <p:extLst>
      <p:ext uri="{BB962C8B-B14F-4D97-AF65-F5344CB8AC3E}">
        <p14:creationId xmlns:p14="http://schemas.microsoft.com/office/powerpoint/2010/main" val="30389165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endParaRPr lang="en-US" b="0" dirty="0"/>
          </a:p>
          <a:p>
            <a:endParaRPr lang="en-US" b="1" dirty="0"/>
          </a:p>
          <a:p>
            <a:r>
              <a:rPr lang="en-US" b="1" dirty="0"/>
              <a:t>Tell students:</a:t>
            </a:r>
          </a:p>
          <a:p>
            <a:r>
              <a:rPr lang="en-US" dirty="0"/>
              <a:t>If you want your message to inspire people to take action, you need to persuade them. So how do you do that? Here are 4 techniques that we can use when writing our story to try and persuade the reader to take action. </a:t>
            </a:r>
          </a:p>
        </p:txBody>
      </p:sp>
      <p:sp>
        <p:nvSpPr>
          <p:cNvPr id="4" name="Slide Number Placeholder 3"/>
          <p:cNvSpPr>
            <a:spLocks noGrp="1"/>
          </p:cNvSpPr>
          <p:nvPr>
            <p:ph type="sldNum" sz="quarter" idx="5"/>
          </p:nvPr>
        </p:nvSpPr>
        <p:spPr/>
        <p:txBody>
          <a:bodyPr/>
          <a:lstStyle/>
          <a:p>
            <a:fld id="{FF836C94-7932-4F42-B085-F387E238C945}" type="slidenum">
              <a:rPr lang="en-TH" smtClean="0"/>
              <a:t>20</a:t>
            </a:fld>
            <a:endParaRPr lang="en-TH"/>
          </a:p>
        </p:txBody>
      </p:sp>
    </p:spTree>
    <p:extLst>
      <p:ext uri="{BB962C8B-B14F-4D97-AF65-F5344CB8AC3E}">
        <p14:creationId xmlns:p14="http://schemas.microsoft.com/office/powerpoint/2010/main" val="3317022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3</a:t>
            </a:fld>
            <a:endParaRPr lang="en-TH"/>
          </a:p>
        </p:txBody>
      </p:sp>
    </p:spTree>
    <p:extLst>
      <p:ext uri="{BB962C8B-B14F-4D97-AF65-F5344CB8AC3E}">
        <p14:creationId xmlns:p14="http://schemas.microsoft.com/office/powerpoint/2010/main" val="41067693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2 minutes)</a:t>
            </a:r>
            <a:endParaRPr lang="en-US" b="0" dirty="0"/>
          </a:p>
          <a:p>
            <a:endParaRPr lang="en-US" b="1" dirty="0"/>
          </a:p>
          <a:p>
            <a:r>
              <a:rPr lang="en-US" b="1" dirty="0"/>
              <a:t>Tell students:</a:t>
            </a:r>
          </a:p>
          <a:p>
            <a:r>
              <a:rPr lang="en-US" dirty="0"/>
              <a:t>They will receive the story planner handout and they will begin to define the key aspects of their story. Have them fill in each section, starting with the main message and build the story around it. </a:t>
            </a:r>
          </a:p>
        </p:txBody>
      </p:sp>
      <p:sp>
        <p:nvSpPr>
          <p:cNvPr id="4" name="Slide Number Placeholder 3"/>
          <p:cNvSpPr>
            <a:spLocks noGrp="1"/>
          </p:cNvSpPr>
          <p:nvPr>
            <p:ph type="sldNum" sz="quarter" idx="5"/>
          </p:nvPr>
        </p:nvSpPr>
        <p:spPr/>
        <p:txBody>
          <a:bodyPr/>
          <a:lstStyle/>
          <a:p>
            <a:fld id="{FF836C94-7932-4F42-B085-F387E238C945}" type="slidenum">
              <a:rPr lang="en-TH" smtClean="0"/>
              <a:t>21</a:t>
            </a:fld>
            <a:endParaRPr lang="en-TH"/>
          </a:p>
        </p:txBody>
      </p:sp>
    </p:spTree>
    <p:extLst>
      <p:ext uri="{BB962C8B-B14F-4D97-AF65-F5344CB8AC3E}">
        <p14:creationId xmlns:p14="http://schemas.microsoft.com/office/powerpoint/2010/main" val="3415262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Tell Students:</a:t>
            </a:r>
          </a:p>
          <a:p>
            <a:r>
              <a:rPr lang="en-US" b="0" dirty="0"/>
              <a:t>Lastly, students will create their story scene-by-scene using a storyboard. A storyboard is a tool that allows you to frame your story using both images of the scene and a text box below to write out the setting and the dialogue. </a:t>
            </a:r>
          </a:p>
          <a:p>
            <a:endParaRPr lang="en-US" b="0" dirty="0"/>
          </a:p>
          <a:p>
            <a:r>
              <a:rPr lang="en-US" b="0" dirty="0"/>
              <a:t>Students may need about 4 or 5 storyboard templates for their story so prepare enough. This can be done in groups or individually. </a:t>
            </a:r>
          </a:p>
          <a:p>
            <a:endParaRPr lang="en-US" b="0" dirty="0"/>
          </a:p>
          <a:p>
            <a:r>
              <a:rPr lang="en-US" b="1" dirty="0"/>
              <a:t>Extend the lesson:</a:t>
            </a:r>
          </a:p>
          <a:p>
            <a:r>
              <a:rPr lang="en-US" b="0" dirty="0"/>
              <a:t>Have students use their completed storyboard to write out their story. Have students read their stories aloud to the class.</a:t>
            </a:r>
          </a:p>
        </p:txBody>
      </p:sp>
      <p:sp>
        <p:nvSpPr>
          <p:cNvPr id="4" name="Slide Number Placeholder 3"/>
          <p:cNvSpPr>
            <a:spLocks noGrp="1"/>
          </p:cNvSpPr>
          <p:nvPr>
            <p:ph type="sldNum" sz="quarter" idx="5"/>
          </p:nvPr>
        </p:nvSpPr>
        <p:spPr/>
        <p:txBody>
          <a:bodyPr/>
          <a:lstStyle/>
          <a:p>
            <a:fld id="{FF836C94-7932-4F42-B085-F387E238C945}" type="slidenum">
              <a:rPr lang="en-TH" smtClean="0"/>
              <a:t>22</a:t>
            </a:fld>
            <a:endParaRPr lang="en-TH"/>
          </a:p>
        </p:txBody>
      </p:sp>
    </p:spTree>
    <p:extLst>
      <p:ext uri="{BB962C8B-B14F-4D97-AF65-F5344CB8AC3E}">
        <p14:creationId xmlns:p14="http://schemas.microsoft.com/office/powerpoint/2010/main" val="35599193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836C94-7932-4F42-B085-F387E238C945}" type="slidenum">
              <a:rPr lang="en-TH" smtClean="0"/>
              <a:t>23</a:t>
            </a:fld>
            <a:endParaRPr lang="en-TH"/>
          </a:p>
        </p:txBody>
      </p:sp>
    </p:spTree>
    <p:extLst>
      <p:ext uri="{BB962C8B-B14F-4D97-AF65-F5344CB8AC3E}">
        <p14:creationId xmlns:p14="http://schemas.microsoft.com/office/powerpoint/2010/main" val="24254994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836C94-7932-4F42-B085-F387E238C945}" type="slidenum">
              <a:rPr lang="en-TH" smtClean="0"/>
              <a:t>4</a:t>
            </a:fld>
            <a:endParaRPr lang="en-TH"/>
          </a:p>
        </p:txBody>
      </p:sp>
    </p:spTree>
    <p:extLst>
      <p:ext uri="{BB962C8B-B14F-4D97-AF65-F5344CB8AC3E}">
        <p14:creationId xmlns:p14="http://schemas.microsoft.com/office/powerpoint/2010/main" val="394325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H"/>
          </a:p>
        </p:txBody>
      </p:sp>
      <p:sp>
        <p:nvSpPr>
          <p:cNvPr id="4" name="Slide Number Placeholder 3"/>
          <p:cNvSpPr>
            <a:spLocks noGrp="1"/>
          </p:cNvSpPr>
          <p:nvPr>
            <p:ph type="sldNum" sz="quarter" idx="5"/>
          </p:nvPr>
        </p:nvSpPr>
        <p:spPr/>
        <p:txBody>
          <a:bodyPr/>
          <a:lstStyle/>
          <a:p>
            <a:fld id="{FF836C94-7932-4F42-B085-F387E238C945}" type="slidenum">
              <a:rPr lang="en-TH" smtClean="0"/>
              <a:t>5</a:t>
            </a:fld>
            <a:endParaRPr lang="en-TH"/>
          </a:p>
        </p:txBody>
      </p:sp>
    </p:spTree>
    <p:extLst>
      <p:ext uri="{BB962C8B-B14F-4D97-AF65-F5344CB8AC3E}">
        <p14:creationId xmlns:p14="http://schemas.microsoft.com/office/powerpoint/2010/main" val="352818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(Slide duration: 3-5 minutes)</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Pre-lesson Icebreaker Exercise</a:t>
            </a:r>
          </a:p>
          <a:p>
            <a:pPr marL="0" lvl="0" indent="0" algn="l" rtl="0">
              <a:spcBef>
                <a:spcPts val="0"/>
              </a:spcBef>
              <a:spcAft>
                <a:spcPts val="0"/>
              </a:spcAft>
              <a:buNone/>
            </a:pPr>
            <a:r>
              <a:rPr lang="en-US" b="1" dirty="0"/>
              <a:t>Ask students:</a:t>
            </a:r>
          </a:p>
          <a:p>
            <a:pPr marL="0" lvl="0" indent="0" algn="l" rtl="0">
              <a:spcBef>
                <a:spcPts val="0"/>
              </a:spcBef>
              <a:spcAft>
                <a:spcPts val="0"/>
              </a:spcAft>
              <a:buNone/>
            </a:pPr>
            <a:r>
              <a:rPr lang="en-US" dirty="0"/>
              <a:t>Has anyone heard of recycling? If yes, please share with the class what they know.</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Tell students:</a:t>
            </a:r>
          </a:p>
          <a:p>
            <a:pPr marL="0" lvl="0" indent="0" algn="l" rtl="0">
              <a:spcBef>
                <a:spcPts val="0"/>
              </a:spcBef>
              <a:spcAft>
                <a:spcPts val="0"/>
              </a:spcAft>
              <a:buNone/>
            </a:pPr>
            <a:r>
              <a:rPr lang="en-US" sz="1200" b="0" i="0" kern="1200" dirty="0">
                <a:solidFill>
                  <a:schemeClr val="tx1"/>
                </a:solidFill>
                <a:effectLst/>
                <a:latin typeface="+mn-lt"/>
                <a:ea typeface="+mn-ea"/>
                <a:cs typeface="+mn-cs"/>
              </a:rPr>
              <a:t>Recycling is the process of collecting and processing materials that would otherwise be thrown away as trash and turning them into new products. Recycling can benefit your community and the environment. </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Now read off the images left to right starting on the top row to test their knowledge about what items displayed can and cannot be recycled.</a:t>
            </a:r>
          </a:p>
          <a:p>
            <a:pPr marL="0" lvl="0" indent="0" algn="l" rtl="0">
              <a:spcBef>
                <a:spcPts val="0"/>
              </a:spcBef>
              <a:spcAft>
                <a:spcPts val="0"/>
              </a:spcAft>
              <a:buNone/>
            </a:pPr>
            <a:endParaRPr lang="en-US" sz="1200" b="0" i="0" kern="1200" dirty="0">
              <a:solidFill>
                <a:schemeClr val="tx1"/>
              </a:solidFill>
              <a:effectLst/>
              <a:latin typeface="+mn-lt"/>
              <a:ea typeface="+mn-ea"/>
              <a:cs typeface="+mn-cs"/>
            </a:endParaRPr>
          </a:p>
          <a:p>
            <a:pPr marL="0" lvl="0" indent="0" algn="l" rtl="0">
              <a:spcBef>
                <a:spcPts val="0"/>
              </a:spcBef>
              <a:spcAft>
                <a:spcPts val="0"/>
              </a:spcAft>
              <a:buNone/>
            </a:pPr>
            <a:r>
              <a:rPr lang="en-US" sz="1200" b="0" i="0" kern="1200" dirty="0">
                <a:solidFill>
                  <a:schemeClr val="tx1"/>
                </a:solidFill>
                <a:effectLst/>
                <a:latin typeface="+mn-lt"/>
                <a:ea typeface="+mn-ea"/>
                <a:cs typeface="+mn-cs"/>
              </a:rPr>
              <a:t>Order of images that will appear with each click. </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 Glass jar</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2: PET Plastic Bottle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3: Shoes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4: Metal can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5: Light bulb</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6: Juice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7: Dirty napkin</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8: Pencil</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9: Plastic bag</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10: Toys</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11: Cardboard box</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12: Garden hose</a:t>
            </a:r>
          </a:p>
          <a:p>
            <a:pPr marL="0" lvl="0" indent="0" algn="l" rtl="0">
              <a:spcBef>
                <a:spcPts val="0"/>
              </a:spcBef>
              <a:spcAft>
                <a:spcPts val="0"/>
              </a:spcAft>
              <a:buNone/>
            </a:pPr>
            <a:r>
              <a:rPr lang="en-US" sz="1200" b="0" i="0" kern="1200" dirty="0">
                <a:solidFill>
                  <a:schemeClr val="tx1"/>
                </a:solidFill>
                <a:effectLst/>
                <a:latin typeface="+mn-lt"/>
                <a:ea typeface="+mn-ea"/>
                <a:cs typeface="+mn-cs"/>
              </a:rPr>
              <a:t>Click 13: Banana peel </a:t>
            </a:r>
            <a:endParaRPr b="1"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6</a:t>
            </a:fld>
            <a:endParaRPr lang="en-T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b="1" dirty="0"/>
              <a:t>(Slide duration: 3 minutes)</a:t>
            </a: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endParaRPr lang="en-US" sz="1200" b="1" dirty="0">
              <a:solidFill>
                <a:srgbClr val="262626"/>
              </a:solidFill>
              <a:latin typeface="Calibri"/>
              <a:ea typeface="Calibri"/>
              <a:cs typeface="Calibri"/>
              <a:sym typeface="Calibri"/>
            </a:endParaRPr>
          </a:p>
          <a:p>
            <a:pPr marL="0" marR="0" lvl="0" indent="0" algn="just" defTabSz="914400" rtl="0" eaLnBrk="1" fontAlgn="auto" latinLnBrk="0" hangingPunct="1">
              <a:lnSpc>
                <a:spcPct val="120000"/>
              </a:lnSpc>
              <a:spcBef>
                <a:spcPts val="0"/>
              </a:spcBef>
              <a:spcAft>
                <a:spcPts val="0"/>
              </a:spcAft>
              <a:buClr>
                <a:schemeClr val="dk1"/>
              </a:buClr>
              <a:buSzPts val="1100"/>
              <a:buFont typeface="Arial"/>
              <a:buNone/>
              <a:tabLst/>
              <a:defRPr/>
            </a:pPr>
            <a:r>
              <a:rPr lang="en-US" sz="1200" b="1" dirty="0">
                <a:solidFill>
                  <a:srgbClr val="262626"/>
                </a:solidFill>
                <a:latin typeface="Calibri"/>
                <a:ea typeface="Calibri"/>
                <a:cs typeface="Calibri"/>
                <a:sym typeface="Calibri"/>
              </a:rPr>
              <a:t>Pass out or display this YES/NO handout – there is a printable pdf handout available for students. </a:t>
            </a: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Discuss what we can and cannot recycle based on the items in the worksheet. </a:t>
            </a:r>
            <a:endParaRPr lang="en-US" sz="1200" dirty="0">
              <a:solidFill>
                <a:schemeClr val="dk1"/>
              </a:solidFill>
            </a:endParaRP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What do you do with garbage at home? </a:t>
            </a:r>
            <a:endParaRPr lang="en-US" sz="1200" dirty="0">
              <a:solidFill>
                <a:schemeClr val="dk1"/>
              </a:solidFill>
            </a:endParaRP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Where does it go? </a:t>
            </a:r>
            <a:endParaRPr lang="en-US" sz="1200" dirty="0">
              <a:solidFill>
                <a:schemeClr val="dk1"/>
              </a:solidFill>
            </a:endParaRPr>
          </a:p>
          <a:p>
            <a:pPr marL="285750" lvl="0" indent="-285750" algn="just" rtl="0">
              <a:lnSpc>
                <a:spcPct val="120000"/>
              </a:lnSpc>
              <a:spcBef>
                <a:spcPts val="0"/>
              </a:spcBef>
              <a:spcAft>
                <a:spcPts val="0"/>
              </a:spcAft>
              <a:buClr>
                <a:srgbClr val="262626"/>
              </a:buClr>
              <a:buSzPts val="1800"/>
              <a:buChar char="•"/>
            </a:pPr>
            <a:r>
              <a:rPr lang="en-US" sz="1100" dirty="0">
                <a:solidFill>
                  <a:srgbClr val="262626"/>
                </a:solidFill>
                <a:latin typeface="Calibri"/>
                <a:ea typeface="Calibri"/>
                <a:cs typeface="Calibri"/>
                <a:sym typeface="Calibri"/>
              </a:rPr>
              <a:t>If you put everybody’s garbage into a big pile, how much would there be? Would it be too much?</a:t>
            </a:r>
            <a:endParaRPr lang="en-US" dirty="0"/>
          </a:p>
          <a:p>
            <a:pPr marL="0" lvl="0" indent="0" algn="l" rtl="0">
              <a:spcBef>
                <a:spcPts val="0"/>
              </a:spcBef>
              <a:spcAft>
                <a:spcPts val="0"/>
              </a:spcAft>
              <a:buNone/>
            </a:pPr>
            <a:endParaRPr dirty="0"/>
          </a:p>
        </p:txBody>
      </p:sp>
      <p:sp>
        <p:nvSpPr>
          <p:cNvPr id="186" name="Google Shape;18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 name="Slide Number Placeholder 1">
            <a:extLst>
              <a:ext uri="{FF2B5EF4-FFF2-40B4-BE49-F238E27FC236}">
                <a16:creationId xmlns:a16="http://schemas.microsoft.com/office/drawing/2014/main" id="{A2CA4CE2-F9A6-884F-A1D1-D579E70FCBFE}"/>
              </a:ext>
            </a:extLst>
          </p:cNvPr>
          <p:cNvSpPr>
            <a:spLocks noGrp="1"/>
          </p:cNvSpPr>
          <p:nvPr>
            <p:ph type="sldNum" sz="quarter" idx="5"/>
          </p:nvPr>
        </p:nvSpPr>
        <p:spPr/>
        <p:txBody>
          <a:bodyPr/>
          <a:lstStyle/>
          <a:p>
            <a:fld id="{FF836C94-7932-4F42-B085-F387E238C945}" type="slidenum">
              <a:rPr lang="en-TH" smtClean="0"/>
              <a:t>7</a:t>
            </a:fld>
            <a:endParaRPr lang="en-T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endParaRPr lang="en-US" b="1" dirty="0"/>
          </a:p>
          <a:p>
            <a:r>
              <a:rPr lang="en-US" b="1" dirty="0"/>
              <a:t>Tell students:</a:t>
            </a:r>
          </a:p>
          <a:p>
            <a:r>
              <a:rPr lang="en-US" dirty="0"/>
              <a:t>They will create a story for their waste hero to inspire and inform others to reduce waste in the environment and to save the world. They will need a core message as a Call-to-Action, e.g. “Let’s keep our oceans clean”, supported with facts and statistics they learn in this lesson like “PET plastic is the most recycled plastic in the world”.</a:t>
            </a:r>
          </a:p>
          <a:p>
            <a:endParaRPr lang="en-US" dirty="0"/>
          </a:p>
          <a:p>
            <a:r>
              <a:rPr lang="en-US" dirty="0"/>
              <a:t>They will move through a series of exercises to help them think about their story and how to create it like a Hollywood movie producer. </a:t>
            </a:r>
          </a:p>
          <a:p>
            <a:endParaRPr lang="en-US" dirty="0"/>
          </a:p>
          <a:p>
            <a:r>
              <a:rPr lang="en-US" dirty="0"/>
              <a:t>Have them take notes over the next few slides so they have some interesting facts about recycling and waste in the environment to support their story. The later slides will introduce the storyboard and other writing exercises to help guide them in creating their Waste Hero story.</a:t>
            </a:r>
          </a:p>
        </p:txBody>
      </p:sp>
      <p:sp>
        <p:nvSpPr>
          <p:cNvPr id="4" name="Slide Number Placeholder 3"/>
          <p:cNvSpPr>
            <a:spLocks noGrp="1"/>
          </p:cNvSpPr>
          <p:nvPr>
            <p:ph type="sldNum" sz="quarter" idx="5"/>
          </p:nvPr>
        </p:nvSpPr>
        <p:spPr/>
        <p:txBody>
          <a:bodyPr/>
          <a:lstStyle/>
          <a:p>
            <a:fld id="{FF836C94-7932-4F42-B085-F387E238C945}" type="slidenum">
              <a:rPr lang="en-TH" smtClean="0"/>
              <a:t>8</a:t>
            </a:fld>
            <a:endParaRPr lang="en-TH"/>
          </a:p>
        </p:txBody>
      </p:sp>
    </p:spTree>
    <p:extLst>
      <p:ext uri="{BB962C8B-B14F-4D97-AF65-F5344CB8AC3E}">
        <p14:creationId xmlns:p14="http://schemas.microsoft.com/office/powerpoint/2010/main" val="17628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 minutes)</a:t>
            </a:r>
          </a:p>
          <a:p>
            <a:endParaRPr lang="en-US" b="1" dirty="0"/>
          </a:p>
          <a:p>
            <a:r>
              <a:rPr lang="en-US" b="1" dirty="0"/>
              <a:t>Ask students:</a:t>
            </a:r>
          </a:p>
          <a:p>
            <a:r>
              <a:rPr lang="en-US" dirty="0"/>
              <a:t>So how can we help to prevent waste leakage on land so that our waste and recyclables do not enter the ocean?</a:t>
            </a:r>
          </a:p>
          <a:p>
            <a:r>
              <a:rPr lang="en-US" dirty="0"/>
              <a:t>How do we properly recycle?</a:t>
            </a:r>
          </a:p>
          <a:p>
            <a:r>
              <a:rPr lang="en-US" dirty="0"/>
              <a:t>What can we recycle? Examples?</a:t>
            </a:r>
          </a:p>
          <a:p>
            <a:endParaRPr lang="en-US" dirty="0"/>
          </a:p>
          <a:p>
            <a:r>
              <a:rPr lang="en-US" b="1" dirty="0"/>
              <a:t>Answers</a:t>
            </a:r>
            <a:r>
              <a:rPr lang="en-US" dirty="0"/>
              <a:t>:</a:t>
            </a:r>
          </a:p>
          <a:p>
            <a:r>
              <a:rPr lang="en-US" dirty="0"/>
              <a:t>Practice the 3 steps to recycling.</a:t>
            </a:r>
          </a:p>
          <a:p>
            <a:r>
              <a:rPr lang="en-US" dirty="0"/>
              <a:t>We can recycle PET plastic bottles (find the #1 on the bottom of the bottle), metal, paper, and glass. </a:t>
            </a:r>
          </a:p>
        </p:txBody>
      </p:sp>
      <p:sp>
        <p:nvSpPr>
          <p:cNvPr id="4" name="Slide Number Placeholder 3"/>
          <p:cNvSpPr>
            <a:spLocks noGrp="1"/>
          </p:cNvSpPr>
          <p:nvPr>
            <p:ph type="sldNum" sz="quarter" idx="5"/>
          </p:nvPr>
        </p:nvSpPr>
        <p:spPr/>
        <p:txBody>
          <a:bodyPr/>
          <a:lstStyle/>
          <a:p>
            <a:fld id="{FF836C94-7932-4F42-B085-F387E238C945}" type="slidenum">
              <a:rPr lang="en-TH" smtClean="0"/>
              <a:t>9</a:t>
            </a:fld>
            <a:endParaRPr lang="en-TH"/>
          </a:p>
        </p:txBody>
      </p:sp>
    </p:spTree>
    <p:extLst>
      <p:ext uri="{BB962C8B-B14F-4D97-AF65-F5344CB8AC3E}">
        <p14:creationId xmlns:p14="http://schemas.microsoft.com/office/powerpoint/2010/main" val="3586275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(Slide duration: 3-5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29C7F7"/>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29C7F7"/>
                </a:solidFill>
              </a:rPr>
              <a:t>Tell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29C7F7"/>
                </a:solidFill>
              </a:rPr>
              <a:t>Learn to avoid common recycling mistakes, </a:t>
            </a:r>
            <a:r>
              <a:rPr lang="en-TH" sz="1200" b="0" dirty="0">
                <a:solidFill>
                  <a:srgbClr val="29C7F7"/>
                </a:solidFill>
              </a:rPr>
              <a:t>tell the difference between what</a:t>
            </a:r>
            <a:r>
              <a:rPr lang="en-US" sz="1200" b="0" dirty="0">
                <a:solidFill>
                  <a:srgbClr val="29C7F7"/>
                </a:solidFill>
              </a:rPr>
              <a:t> is </a:t>
            </a:r>
            <a:r>
              <a:rPr lang="en-TH" sz="1200" b="0" dirty="0">
                <a:solidFill>
                  <a:srgbClr val="29C7F7"/>
                </a:solidFill>
              </a:rPr>
              <a:t>recyclable and what</a:t>
            </a:r>
            <a:r>
              <a:rPr lang="en-US" sz="1200" b="0" dirty="0">
                <a:solidFill>
                  <a:srgbClr val="29C7F7"/>
                </a:solidFill>
              </a:rPr>
              <a:t> is</a:t>
            </a:r>
            <a:r>
              <a:rPr lang="en-TH" sz="1200" b="0" dirty="0">
                <a:solidFill>
                  <a:srgbClr val="29C7F7"/>
                </a:solidFill>
              </a:rPr>
              <a:t> not, and use best practice</a:t>
            </a:r>
            <a:r>
              <a:rPr lang="en-US" sz="1200" b="0" dirty="0">
                <a:solidFill>
                  <a:srgbClr val="29C7F7"/>
                </a:solidFill>
              </a:rPr>
              <a:t>s</a:t>
            </a:r>
            <a:r>
              <a:rPr lang="en-TH" sz="1200" b="0" dirty="0">
                <a:solidFill>
                  <a:srgbClr val="29C7F7"/>
                </a:solidFill>
              </a:rPr>
              <a:t> </a:t>
            </a:r>
            <a:r>
              <a:rPr lang="en-US" sz="1200" b="0" dirty="0">
                <a:solidFill>
                  <a:srgbClr val="29C7F7"/>
                </a:solidFill>
              </a:rPr>
              <a:t>to</a:t>
            </a:r>
            <a:r>
              <a:rPr lang="en-TH" sz="1200" b="0" dirty="0">
                <a:solidFill>
                  <a:srgbClr val="29C7F7"/>
                </a:solidFill>
              </a:rPr>
              <a:t> keep your recycling clean and simple. You can really make a difference</a:t>
            </a:r>
            <a:r>
              <a:rPr lang="en-US" sz="1200" b="0" dirty="0">
                <a:solidFill>
                  <a:srgbClr val="29C7F7"/>
                </a:solidFill>
              </a:rPr>
              <a:t> using these tips and best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29C7F7"/>
              </a:solidFill>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Separate multilayered objects like some food packaging labels or labels on bottles.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Keep recycling dry, preferably less than a teaspoon of liquid.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If your recycling bin smells bad, there is a good change there is rotting food or liquid inside and the bin is contaminated, do not recycle it.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If you can poke your finger through a piece of plastic, it cannot be recycled, like plastic bags or food wrapping.</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dirty="0">
                <a:solidFill>
                  <a:srgbClr val="29C7F7"/>
                </a:solidFill>
              </a:rPr>
              <a:t>Anything smaller than an ID card should not be recycled. </a:t>
            </a:r>
            <a:endParaRPr lang="en-TH" sz="1200" b="0" dirty="0">
              <a:solidFill>
                <a:srgbClr val="29C7F7"/>
              </a:solidFill>
            </a:endParaRPr>
          </a:p>
        </p:txBody>
      </p:sp>
      <p:sp>
        <p:nvSpPr>
          <p:cNvPr id="4" name="Slide Number Placeholder 3"/>
          <p:cNvSpPr>
            <a:spLocks noGrp="1"/>
          </p:cNvSpPr>
          <p:nvPr>
            <p:ph type="sldNum" sz="quarter" idx="5"/>
          </p:nvPr>
        </p:nvSpPr>
        <p:spPr/>
        <p:txBody>
          <a:bodyPr/>
          <a:lstStyle/>
          <a:p>
            <a:fld id="{FF836C94-7932-4F42-B085-F387E238C945}" type="slidenum">
              <a:rPr lang="en-TH" smtClean="0"/>
              <a:t>10</a:t>
            </a:fld>
            <a:endParaRPr lang="en-TH"/>
          </a:p>
        </p:txBody>
      </p:sp>
    </p:spTree>
    <p:extLst>
      <p:ext uri="{BB962C8B-B14F-4D97-AF65-F5344CB8AC3E}">
        <p14:creationId xmlns:p14="http://schemas.microsoft.com/office/powerpoint/2010/main" val="16417889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D4EE1-B63B-BE4E-AB16-70CF45BFF33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H"/>
          </a:p>
        </p:txBody>
      </p:sp>
      <p:sp>
        <p:nvSpPr>
          <p:cNvPr id="3" name="Subtitle 2">
            <a:extLst>
              <a:ext uri="{FF2B5EF4-FFF2-40B4-BE49-F238E27FC236}">
                <a16:creationId xmlns:a16="http://schemas.microsoft.com/office/drawing/2014/main" id="{468E83AC-8122-1644-AEC9-00CF172D73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H"/>
          </a:p>
        </p:txBody>
      </p:sp>
      <p:sp>
        <p:nvSpPr>
          <p:cNvPr id="4" name="Date Placeholder 3">
            <a:extLst>
              <a:ext uri="{FF2B5EF4-FFF2-40B4-BE49-F238E27FC236}">
                <a16:creationId xmlns:a16="http://schemas.microsoft.com/office/drawing/2014/main" id="{E9C5C580-8688-F04F-AEF5-7EBF26FF174D}"/>
              </a:ext>
            </a:extLst>
          </p:cNvPr>
          <p:cNvSpPr>
            <a:spLocks noGrp="1"/>
          </p:cNvSpPr>
          <p:nvPr>
            <p:ph type="dt" sz="half" idx="10"/>
          </p:nvPr>
        </p:nvSpPr>
        <p:spPr/>
        <p:txBody>
          <a:bodyPr/>
          <a:lstStyle/>
          <a:p>
            <a:fld id="{EFC17018-63AB-F94F-998B-238FA2CE7FAC}" type="datetime1">
              <a:rPr lang="en-US" smtClean="0"/>
              <a:t>7/28/22</a:t>
            </a:fld>
            <a:endParaRPr lang="en-TH"/>
          </a:p>
        </p:txBody>
      </p:sp>
      <p:sp>
        <p:nvSpPr>
          <p:cNvPr id="5" name="Footer Placeholder 4">
            <a:extLst>
              <a:ext uri="{FF2B5EF4-FFF2-40B4-BE49-F238E27FC236}">
                <a16:creationId xmlns:a16="http://schemas.microsoft.com/office/drawing/2014/main" id="{0AABADA4-210D-CE4A-BD85-FD6AA125F9DA}"/>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80D8F17-A845-ED46-8F21-2433E2F39FF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7998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39353-1F88-1D45-8C1C-4355B17879EE}"/>
              </a:ext>
            </a:extLst>
          </p:cNvPr>
          <p:cNvSpPr>
            <a:spLocks noGrp="1"/>
          </p:cNvSpPr>
          <p:nvPr>
            <p:ph type="title"/>
          </p:nvPr>
        </p:nvSpPr>
        <p:spPr/>
        <p:txBody>
          <a:bodyPr/>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B9DEE624-D473-ED48-AA04-97E74408F6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5793C11D-502C-284A-A48F-A273D4D9D23F}"/>
              </a:ext>
            </a:extLst>
          </p:cNvPr>
          <p:cNvSpPr>
            <a:spLocks noGrp="1"/>
          </p:cNvSpPr>
          <p:nvPr>
            <p:ph type="dt" sz="half" idx="10"/>
          </p:nvPr>
        </p:nvSpPr>
        <p:spPr/>
        <p:txBody>
          <a:bodyPr/>
          <a:lstStyle/>
          <a:p>
            <a:fld id="{BCE9668E-0056-9A40-823C-775920A68250}" type="datetime1">
              <a:rPr lang="en-US" smtClean="0"/>
              <a:t>7/28/22</a:t>
            </a:fld>
            <a:endParaRPr lang="en-TH"/>
          </a:p>
        </p:txBody>
      </p:sp>
      <p:sp>
        <p:nvSpPr>
          <p:cNvPr id="5" name="Footer Placeholder 4">
            <a:extLst>
              <a:ext uri="{FF2B5EF4-FFF2-40B4-BE49-F238E27FC236}">
                <a16:creationId xmlns:a16="http://schemas.microsoft.com/office/drawing/2014/main" id="{1C679FD9-B53B-E442-83C2-20C0B6B24E89}"/>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E90758E4-E1DD-924B-B957-FF18BB9973ED}"/>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781388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780E8C-BA96-7A4E-9059-AF2646CBF49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H"/>
          </a:p>
        </p:txBody>
      </p:sp>
      <p:sp>
        <p:nvSpPr>
          <p:cNvPr id="3" name="Vertical Text Placeholder 2">
            <a:extLst>
              <a:ext uri="{FF2B5EF4-FFF2-40B4-BE49-F238E27FC236}">
                <a16:creationId xmlns:a16="http://schemas.microsoft.com/office/drawing/2014/main" id="{EFB0D4B5-EBDA-3541-9C72-E257B12A8E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F0BFC34-9CDA-3242-B269-740CB1C9BEE7}"/>
              </a:ext>
            </a:extLst>
          </p:cNvPr>
          <p:cNvSpPr>
            <a:spLocks noGrp="1"/>
          </p:cNvSpPr>
          <p:nvPr>
            <p:ph type="dt" sz="half" idx="10"/>
          </p:nvPr>
        </p:nvSpPr>
        <p:spPr/>
        <p:txBody>
          <a:bodyPr/>
          <a:lstStyle/>
          <a:p>
            <a:fld id="{E17E3136-4540-B24D-B4DD-2D3F56AB042C}" type="datetime1">
              <a:rPr lang="en-US" smtClean="0"/>
              <a:t>7/28/22</a:t>
            </a:fld>
            <a:endParaRPr lang="en-TH"/>
          </a:p>
        </p:txBody>
      </p:sp>
      <p:sp>
        <p:nvSpPr>
          <p:cNvPr id="5" name="Footer Placeholder 4">
            <a:extLst>
              <a:ext uri="{FF2B5EF4-FFF2-40B4-BE49-F238E27FC236}">
                <a16:creationId xmlns:a16="http://schemas.microsoft.com/office/drawing/2014/main" id="{517E7131-C714-B643-BE1C-791BC99CAA2C}"/>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74C7A4E-8F3F-1948-9834-53B02456DDD3}"/>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452616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A306-E8A0-6E46-98A5-5EBC53D04E49}"/>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444BBE89-CE52-9A43-A1CD-94B7EAC2B3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0E9ADE00-9568-1B48-AC35-40BE2CFC0BEA}"/>
              </a:ext>
            </a:extLst>
          </p:cNvPr>
          <p:cNvSpPr>
            <a:spLocks noGrp="1"/>
          </p:cNvSpPr>
          <p:nvPr>
            <p:ph type="dt" sz="half" idx="10"/>
          </p:nvPr>
        </p:nvSpPr>
        <p:spPr/>
        <p:txBody>
          <a:bodyPr/>
          <a:lstStyle/>
          <a:p>
            <a:fld id="{E344D576-6F45-0F49-803B-E586D665E24C}" type="datetime1">
              <a:rPr lang="en-US" smtClean="0"/>
              <a:t>7/28/22</a:t>
            </a:fld>
            <a:endParaRPr lang="en-TH"/>
          </a:p>
        </p:txBody>
      </p:sp>
      <p:sp>
        <p:nvSpPr>
          <p:cNvPr id="5" name="Footer Placeholder 4">
            <a:extLst>
              <a:ext uri="{FF2B5EF4-FFF2-40B4-BE49-F238E27FC236}">
                <a16:creationId xmlns:a16="http://schemas.microsoft.com/office/drawing/2014/main" id="{8A732A25-E56F-AF42-9AED-F53632C4DC03}"/>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FD3C3453-816D-954B-914F-D9827F5E17DA}"/>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83434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7E60-B47C-6A44-A7A4-923BA1261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H"/>
          </a:p>
        </p:txBody>
      </p:sp>
      <p:sp>
        <p:nvSpPr>
          <p:cNvPr id="3" name="Text Placeholder 2">
            <a:extLst>
              <a:ext uri="{FF2B5EF4-FFF2-40B4-BE49-F238E27FC236}">
                <a16:creationId xmlns:a16="http://schemas.microsoft.com/office/drawing/2014/main" id="{710C1A69-5D44-1C4A-BCF3-F6815A3EEB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1A92E3-C7E8-E64F-A51E-7A0944ABEBBB}"/>
              </a:ext>
            </a:extLst>
          </p:cNvPr>
          <p:cNvSpPr>
            <a:spLocks noGrp="1"/>
          </p:cNvSpPr>
          <p:nvPr>
            <p:ph type="dt" sz="half" idx="10"/>
          </p:nvPr>
        </p:nvSpPr>
        <p:spPr/>
        <p:txBody>
          <a:bodyPr/>
          <a:lstStyle/>
          <a:p>
            <a:fld id="{0E66E0F6-A566-3747-9543-9C99162568C4}" type="datetime1">
              <a:rPr lang="en-US" smtClean="0"/>
              <a:t>7/28/22</a:t>
            </a:fld>
            <a:endParaRPr lang="en-TH"/>
          </a:p>
        </p:txBody>
      </p:sp>
      <p:sp>
        <p:nvSpPr>
          <p:cNvPr id="5" name="Footer Placeholder 4">
            <a:extLst>
              <a:ext uri="{FF2B5EF4-FFF2-40B4-BE49-F238E27FC236}">
                <a16:creationId xmlns:a16="http://schemas.microsoft.com/office/drawing/2014/main" id="{4E3446C1-019E-CE4E-BFAA-A9AF435513E6}"/>
              </a:ext>
            </a:extLst>
          </p:cNvPr>
          <p:cNvSpPr>
            <a:spLocks noGrp="1"/>
          </p:cNvSpPr>
          <p:nvPr>
            <p:ph type="ftr" sz="quarter" idx="11"/>
          </p:nvPr>
        </p:nvSpPr>
        <p:spPr/>
        <p:txBody>
          <a:bodyPr/>
          <a:lstStyle/>
          <a:p>
            <a:endParaRPr lang="en-TH"/>
          </a:p>
        </p:txBody>
      </p:sp>
      <p:sp>
        <p:nvSpPr>
          <p:cNvPr id="6" name="Slide Number Placeholder 5">
            <a:extLst>
              <a:ext uri="{FF2B5EF4-FFF2-40B4-BE49-F238E27FC236}">
                <a16:creationId xmlns:a16="http://schemas.microsoft.com/office/drawing/2014/main" id="{958D03C4-D89F-AA41-B821-D34587A6E0C7}"/>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96417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AB5BC-9016-3D45-9547-72C1BF6EF7DA}"/>
              </a:ext>
            </a:extLst>
          </p:cNvPr>
          <p:cNvSpPr>
            <a:spLocks noGrp="1"/>
          </p:cNvSpPr>
          <p:nvPr>
            <p:ph type="title"/>
          </p:nvPr>
        </p:nvSpPr>
        <p:spPr/>
        <p:txBody>
          <a:bodyPr/>
          <a:lstStyle/>
          <a:p>
            <a:r>
              <a:rPr lang="en-US"/>
              <a:t>Click to edit Master title style</a:t>
            </a:r>
            <a:endParaRPr lang="en-TH"/>
          </a:p>
        </p:txBody>
      </p:sp>
      <p:sp>
        <p:nvSpPr>
          <p:cNvPr id="3" name="Content Placeholder 2">
            <a:extLst>
              <a:ext uri="{FF2B5EF4-FFF2-40B4-BE49-F238E27FC236}">
                <a16:creationId xmlns:a16="http://schemas.microsoft.com/office/drawing/2014/main" id="{6FB8070C-A2E8-F14D-9023-1F99A50BF0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Content Placeholder 3">
            <a:extLst>
              <a:ext uri="{FF2B5EF4-FFF2-40B4-BE49-F238E27FC236}">
                <a16:creationId xmlns:a16="http://schemas.microsoft.com/office/drawing/2014/main" id="{8238C457-F509-2442-94DD-5807E138354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Date Placeholder 4">
            <a:extLst>
              <a:ext uri="{FF2B5EF4-FFF2-40B4-BE49-F238E27FC236}">
                <a16:creationId xmlns:a16="http://schemas.microsoft.com/office/drawing/2014/main" id="{806ABCBF-8E5F-A94E-8A8F-BF412A299764}"/>
              </a:ext>
            </a:extLst>
          </p:cNvPr>
          <p:cNvSpPr>
            <a:spLocks noGrp="1"/>
          </p:cNvSpPr>
          <p:nvPr>
            <p:ph type="dt" sz="half" idx="10"/>
          </p:nvPr>
        </p:nvSpPr>
        <p:spPr/>
        <p:txBody>
          <a:bodyPr/>
          <a:lstStyle/>
          <a:p>
            <a:fld id="{3CAE1440-222F-A244-8A00-B46DBBBCC778}" type="datetime1">
              <a:rPr lang="en-US" smtClean="0"/>
              <a:t>7/28/22</a:t>
            </a:fld>
            <a:endParaRPr lang="en-TH"/>
          </a:p>
        </p:txBody>
      </p:sp>
      <p:sp>
        <p:nvSpPr>
          <p:cNvPr id="6" name="Footer Placeholder 5">
            <a:extLst>
              <a:ext uri="{FF2B5EF4-FFF2-40B4-BE49-F238E27FC236}">
                <a16:creationId xmlns:a16="http://schemas.microsoft.com/office/drawing/2014/main" id="{AA0B4626-C681-3D43-B5BE-F389511DADED}"/>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D8D8A2FC-C8D3-F244-9F64-970979A6B0E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367039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34E86-3A6C-C54B-B09B-BF6E20D2C368}"/>
              </a:ext>
            </a:extLst>
          </p:cNvPr>
          <p:cNvSpPr>
            <a:spLocks noGrp="1"/>
          </p:cNvSpPr>
          <p:nvPr>
            <p:ph type="title"/>
          </p:nvPr>
        </p:nvSpPr>
        <p:spPr>
          <a:xfrm>
            <a:off x="839788" y="365125"/>
            <a:ext cx="10515600" cy="1325563"/>
          </a:xfrm>
        </p:spPr>
        <p:txBody>
          <a:bodyPr/>
          <a:lstStyle/>
          <a:p>
            <a:r>
              <a:rPr lang="en-US"/>
              <a:t>Click to edit Master title style</a:t>
            </a:r>
            <a:endParaRPr lang="en-TH"/>
          </a:p>
        </p:txBody>
      </p:sp>
      <p:sp>
        <p:nvSpPr>
          <p:cNvPr id="3" name="Text Placeholder 2">
            <a:extLst>
              <a:ext uri="{FF2B5EF4-FFF2-40B4-BE49-F238E27FC236}">
                <a16:creationId xmlns:a16="http://schemas.microsoft.com/office/drawing/2014/main" id="{A92C87BF-7195-D147-A93B-1C624D1640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879DA5A-5647-0447-92CF-8D3AAC94FA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5" name="Text Placeholder 4">
            <a:extLst>
              <a:ext uri="{FF2B5EF4-FFF2-40B4-BE49-F238E27FC236}">
                <a16:creationId xmlns:a16="http://schemas.microsoft.com/office/drawing/2014/main" id="{98E97727-395C-634B-9D65-B848AD911A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7CA8E-8E04-1F40-93C2-14E18EF6A7D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7" name="Date Placeholder 6">
            <a:extLst>
              <a:ext uri="{FF2B5EF4-FFF2-40B4-BE49-F238E27FC236}">
                <a16:creationId xmlns:a16="http://schemas.microsoft.com/office/drawing/2014/main" id="{663E6C74-5F1D-F441-A9B1-9918AF355FEE}"/>
              </a:ext>
            </a:extLst>
          </p:cNvPr>
          <p:cNvSpPr>
            <a:spLocks noGrp="1"/>
          </p:cNvSpPr>
          <p:nvPr>
            <p:ph type="dt" sz="half" idx="10"/>
          </p:nvPr>
        </p:nvSpPr>
        <p:spPr/>
        <p:txBody>
          <a:bodyPr/>
          <a:lstStyle/>
          <a:p>
            <a:fld id="{EF489011-9D11-7040-9D3C-870DE7421568}" type="datetime1">
              <a:rPr lang="en-US" smtClean="0"/>
              <a:t>7/28/22</a:t>
            </a:fld>
            <a:endParaRPr lang="en-TH"/>
          </a:p>
        </p:txBody>
      </p:sp>
      <p:sp>
        <p:nvSpPr>
          <p:cNvPr id="8" name="Footer Placeholder 7">
            <a:extLst>
              <a:ext uri="{FF2B5EF4-FFF2-40B4-BE49-F238E27FC236}">
                <a16:creationId xmlns:a16="http://schemas.microsoft.com/office/drawing/2014/main" id="{209EFF62-DEEE-724C-961B-71B4FD266B81}"/>
              </a:ext>
            </a:extLst>
          </p:cNvPr>
          <p:cNvSpPr>
            <a:spLocks noGrp="1"/>
          </p:cNvSpPr>
          <p:nvPr>
            <p:ph type="ftr" sz="quarter" idx="11"/>
          </p:nvPr>
        </p:nvSpPr>
        <p:spPr/>
        <p:txBody>
          <a:bodyPr/>
          <a:lstStyle/>
          <a:p>
            <a:endParaRPr lang="en-TH"/>
          </a:p>
        </p:txBody>
      </p:sp>
      <p:sp>
        <p:nvSpPr>
          <p:cNvPr id="9" name="Slide Number Placeholder 8">
            <a:extLst>
              <a:ext uri="{FF2B5EF4-FFF2-40B4-BE49-F238E27FC236}">
                <a16:creationId xmlns:a16="http://schemas.microsoft.com/office/drawing/2014/main" id="{C1A10A5F-7BF0-D34E-B035-8F889E4A406E}"/>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402432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5C917-8E66-DA46-87AD-0D4FE4FBD335}"/>
              </a:ext>
            </a:extLst>
          </p:cNvPr>
          <p:cNvSpPr>
            <a:spLocks noGrp="1"/>
          </p:cNvSpPr>
          <p:nvPr>
            <p:ph type="title"/>
          </p:nvPr>
        </p:nvSpPr>
        <p:spPr/>
        <p:txBody>
          <a:bodyPr/>
          <a:lstStyle/>
          <a:p>
            <a:r>
              <a:rPr lang="en-US"/>
              <a:t>Click to edit Master title style</a:t>
            </a:r>
            <a:endParaRPr lang="en-TH"/>
          </a:p>
        </p:txBody>
      </p:sp>
      <p:sp>
        <p:nvSpPr>
          <p:cNvPr id="3" name="Date Placeholder 2">
            <a:extLst>
              <a:ext uri="{FF2B5EF4-FFF2-40B4-BE49-F238E27FC236}">
                <a16:creationId xmlns:a16="http://schemas.microsoft.com/office/drawing/2014/main" id="{9EF16F3C-2804-544F-93A2-AFF36EBB4FCC}"/>
              </a:ext>
            </a:extLst>
          </p:cNvPr>
          <p:cNvSpPr>
            <a:spLocks noGrp="1"/>
          </p:cNvSpPr>
          <p:nvPr>
            <p:ph type="dt" sz="half" idx="10"/>
          </p:nvPr>
        </p:nvSpPr>
        <p:spPr/>
        <p:txBody>
          <a:bodyPr/>
          <a:lstStyle/>
          <a:p>
            <a:fld id="{F89CD1D6-3BA5-F64C-B68C-BF293FB1E222}" type="datetime1">
              <a:rPr lang="en-US" smtClean="0"/>
              <a:t>7/28/22</a:t>
            </a:fld>
            <a:endParaRPr lang="en-TH"/>
          </a:p>
        </p:txBody>
      </p:sp>
      <p:sp>
        <p:nvSpPr>
          <p:cNvPr id="4" name="Footer Placeholder 3">
            <a:extLst>
              <a:ext uri="{FF2B5EF4-FFF2-40B4-BE49-F238E27FC236}">
                <a16:creationId xmlns:a16="http://schemas.microsoft.com/office/drawing/2014/main" id="{DF51ED7C-B9BF-384A-AE8E-FCB71492EFED}"/>
              </a:ext>
            </a:extLst>
          </p:cNvPr>
          <p:cNvSpPr>
            <a:spLocks noGrp="1"/>
          </p:cNvSpPr>
          <p:nvPr>
            <p:ph type="ftr" sz="quarter" idx="11"/>
          </p:nvPr>
        </p:nvSpPr>
        <p:spPr/>
        <p:txBody>
          <a:bodyPr/>
          <a:lstStyle/>
          <a:p>
            <a:endParaRPr lang="en-TH"/>
          </a:p>
        </p:txBody>
      </p:sp>
      <p:sp>
        <p:nvSpPr>
          <p:cNvPr id="5" name="Slide Number Placeholder 4">
            <a:extLst>
              <a:ext uri="{FF2B5EF4-FFF2-40B4-BE49-F238E27FC236}">
                <a16:creationId xmlns:a16="http://schemas.microsoft.com/office/drawing/2014/main" id="{7DA27A65-C328-9747-9354-5DE747C5269C}"/>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2778047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124F51-B099-2540-B1F5-841C439AF9D9}"/>
              </a:ext>
            </a:extLst>
          </p:cNvPr>
          <p:cNvSpPr>
            <a:spLocks noGrp="1"/>
          </p:cNvSpPr>
          <p:nvPr>
            <p:ph type="dt" sz="half" idx="10"/>
          </p:nvPr>
        </p:nvSpPr>
        <p:spPr/>
        <p:txBody>
          <a:bodyPr/>
          <a:lstStyle/>
          <a:p>
            <a:fld id="{21335DFD-7702-D14C-A83B-CD30CA81474D}" type="datetime1">
              <a:rPr lang="en-US" smtClean="0"/>
              <a:t>7/28/22</a:t>
            </a:fld>
            <a:endParaRPr lang="en-TH"/>
          </a:p>
        </p:txBody>
      </p:sp>
      <p:sp>
        <p:nvSpPr>
          <p:cNvPr id="3" name="Footer Placeholder 2">
            <a:extLst>
              <a:ext uri="{FF2B5EF4-FFF2-40B4-BE49-F238E27FC236}">
                <a16:creationId xmlns:a16="http://schemas.microsoft.com/office/drawing/2014/main" id="{0ABAB8C5-D0A9-2641-B5D1-1D5EAF60CC0F}"/>
              </a:ext>
            </a:extLst>
          </p:cNvPr>
          <p:cNvSpPr>
            <a:spLocks noGrp="1"/>
          </p:cNvSpPr>
          <p:nvPr>
            <p:ph type="ftr" sz="quarter" idx="11"/>
          </p:nvPr>
        </p:nvSpPr>
        <p:spPr/>
        <p:txBody>
          <a:bodyPr/>
          <a:lstStyle/>
          <a:p>
            <a:endParaRPr lang="en-TH"/>
          </a:p>
        </p:txBody>
      </p:sp>
      <p:sp>
        <p:nvSpPr>
          <p:cNvPr id="4" name="Slide Number Placeholder 3">
            <a:extLst>
              <a:ext uri="{FF2B5EF4-FFF2-40B4-BE49-F238E27FC236}">
                <a16:creationId xmlns:a16="http://schemas.microsoft.com/office/drawing/2014/main" id="{C89179B9-10E4-8441-B2EF-62F864569CDF}"/>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398822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9AA05-E0BE-8447-819C-2B901F15DA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Content Placeholder 2">
            <a:extLst>
              <a:ext uri="{FF2B5EF4-FFF2-40B4-BE49-F238E27FC236}">
                <a16:creationId xmlns:a16="http://schemas.microsoft.com/office/drawing/2014/main" id="{3CF21126-0100-4047-A9CE-705FCF5EE4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Text Placeholder 3">
            <a:extLst>
              <a:ext uri="{FF2B5EF4-FFF2-40B4-BE49-F238E27FC236}">
                <a16:creationId xmlns:a16="http://schemas.microsoft.com/office/drawing/2014/main" id="{0AB8D933-AF40-5A4E-8336-57DD2EB147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9AD089-2996-E346-8C1D-71682D63D2E8}"/>
              </a:ext>
            </a:extLst>
          </p:cNvPr>
          <p:cNvSpPr>
            <a:spLocks noGrp="1"/>
          </p:cNvSpPr>
          <p:nvPr>
            <p:ph type="dt" sz="half" idx="10"/>
          </p:nvPr>
        </p:nvSpPr>
        <p:spPr/>
        <p:txBody>
          <a:bodyPr/>
          <a:lstStyle/>
          <a:p>
            <a:fld id="{1A45580B-ABAF-684B-B40E-C7D88873AE76}" type="datetime1">
              <a:rPr lang="en-US" smtClean="0"/>
              <a:t>7/28/22</a:t>
            </a:fld>
            <a:endParaRPr lang="en-TH"/>
          </a:p>
        </p:txBody>
      </p:sp>
      <p:sp>
        <p:nvSpPr>
          <p:cNvPr id="6" name="Footer Placeholder 5">
            <a:extLst>
              <a:ext uri="{FF2B5EF4-FFF2-40B4-BE49-F238E27FC236}">
                <a16:creationId xmlns:a16="http://schemas.microsoft.com/office/drawing/2014/main" id="{B72C6E69-B142-1243-89F8-CD508324FC7E}"/>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AC7970FB-6E61-684F-8886-DB1F30150432}"/>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1816793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3F32D-D4B0-484E-B628-1DC55366C9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H"/>
          </a:p>
        </p:txBody>
      </p:sp>
      <p:sp>
        <p:nvSpPr>
          <p:cNvPr id="3" name="Picture Placeholder 2">
            <a:extLst>
              <a:ext uri="{FF2B5EF4-FFF2-40B4-BE49-F238E27FC236}">
                <a16:creationId xmlns:a16="http://schemas.microsoft.com/office/drawing/2014/main" id="{22445EC6-3D67-FF4D-A80C-8A98978AE1C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H"/>
          </a:p>
        </p:txBody>
      </p:sp>
      <p:sp>
        <p:nvSpPr>
          <p:cNvPr id="4" name="Text Placeholder 3">
            <a:extLst>
              <a:ext uri="{FF2B5EF4-FFF2-40B4-BE49-F238E27FC236}">
                <a16:creationId xmlns:a16="http://schemas.microsoft.com/office/drawing/2014/main" id="{004CA7B1-529B-E54D-8974-0AAB1C28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FB30F5F-5C6A-A041-808D-0A335F5923A7}"/>
              </a:ext>
            </a:extLst>
          </p:cNvPr>
          <p:cNvSpPr>
            <a:spLocks noGrp="1"/>
          </p:cNvSpPr>
          <p:nvPr>
            <p:ph type="dt" sz="half" idx="10"/>
          </p:nvPr>
        </p:nvSpPr>
        <p:spPr/>
        <p:txBody>
          <a:bodyPr/>
          <a:lstStyle/>
          <a:p>
            <a:fld id="{041E6B86-E19B-8442-982F-5563910250B8}" type="datetime1">
              <a:rPr lang="en-US" smtClean="0"/>
              <a:t>7/28/22</a:t>
            </a:fld>
            <a:endParaRPr lang="en-TH"/>
          </a:p>
        </p:txBody>
      </p:sp>
      <p:sp>
        <p:nvSpPr>
          <p:cNvPr id="6" name="Footer Placeholder 5">
            <a:extLst>
              <a:ext uri="{FF2B5EF4-FFF2-40B4-BE49-F238E27FC236}">
                <a16:creationId xmlns:a16="http://schemas.microsoft.com/office/drawing/2014/main" id="{071704A5-CF76-9F42-946A-611430647A72}"/>
              </a:ext>
            </a:extLst>
          </p:cNvPr>
          <p:cNvSpPr>
            <a:spLocks noGrp="1"/>
          </p:cNvSpPr>
          <p:nvPr>
            <p:ph type="ftr" sz="quarter" idx="11"/>
          </p:nvPr>
        </p:nvSpPr>
        <p:spPr/>
        <p:txBody>
          <a:bodyPr/>
          <a:lstStyle/>
          <a:p>
            <a:endParaRPr lang="en-TH"/>
          </a:p>
        </p:txBody>
      </p:sp>
      <p:sp>
        <p:nvSpPr>
          <p:cNvPr id="7" name="Slide Number Placeholder 6">
            <a:extLst>
              <a:ext uri="{FF2B5EF4-FFF2-40B4-BE49-F238E27FC236}">
                <a16:creationId xmlns:a16="http://schemas.microsoft.com/office/drawing/2014/main" id="{0C7F2FC2-9EDD-6141-8CBD-154CE102E1D4}"/>
              </a:ext>
            </a:extLst>
          </p:cNvPr>
          <p:cNvSpPr>
            <a:spLocks noGrp="1"/>
          </p:cNvSpPr>
          <p:nvPr>
            <p:ph type="sldNum" sz="quarter" idx="12"/>
          </p:nvPr>
        </p:nvSpPr>
        <p:spPr/>
        <p:txBody>
          <a:bodyPr/>
          <a:lstStyle/>
          <a:p>
            <a:fld id="{A49FEDE7-8061-9B4D-88A1-7EA83A94C31B}" type="slidenum">
              <a:rPr lang="en-TH" smtClean="0"/>
              <a:t>‹#›</a:t>
            </a:fld>
            <a:endParaRPr lang="en-TH"/>
          </a:p>
        </p:txBody>
      </p:sp>
    </p:spTree>
    <p:extLst>
      <p:ext uri="{BB962C8B-B14F-4D97-AF65-F5344CB8AC3E}">
        <p14:creationId xmlns:p14="http://schemas.microsoft.com/office/powerpoint/2010/main" val="3269268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766240-0D24-CB47-BA65-BD2D1054BD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H"/>
          </a:p>
        </p:txBody>
      </p:sp>
      <p:sp>
        <p:nvSpPr>
          <p:cNvPr id="3" name="Text Placeholder 2">
            <a:extLst>
              <a:ext uri="{FF2B5EF4-FFF2-40B4-BE49-F238E27FC236}">
                <a16:creationId xmlns:a16="http://schemas.microsoft.com/office/drawing/2014/main" id="{86156FCB-3A1A-DB40-A5E3-7304EE4B6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H"/>
          </a:p>
        </p:txBody>
      </p:sp>
      <p:sp>
        <p:nvSpPr>
          <p:cNvPr id="4" name="Date Placeholder 3">
            <a:extLst>
              <a:ext uri="{FF2B5EF4-FFF2-40B4-BE49-F238E27FC236}">
                <a16:creationId xmlns:a16="http://schemas.microsoft.com/office/drawing/2014/main" id="{D5D0FDEF-F205-F14A-942F-B36FC972BE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F482F1-2B90-924B-B545-23BCE729D9CC}" type="datetime1">
              <a:rPr lang="en-US" smtClean="0"/>
              <a:t>7/28/22</a:t>
            </a:fld>
            <a:endParaRPr lang="en-TH"/>
          </a:p>
        </p:txBody>
      </p:sp>
      <p:sp>
        <p:nvSpPr>
          <p:cNvPr id="5" name="Footer Placeholder 4">
            <a:extLst>
              <a:ext uri="{FF2B5EF4-FFF2-40B4-BE49-F238E27FC236}">
                <a16:creationId xmlns:a16="http://schemas.microsoft.com/office/drawing/2014/main" id="{C5ADBDFC-38D0-E74E-92BD-28AC6110F0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H"/>
          </a:p>
        </p:txBody>
      </p:sp>
      <p:sp>
        <p:nvSpPr>
          <p:cNvPr id="6" name="Slide Number Placeholder 5">
            <a:extLst>
              <a:ext uri="{FF2B5EF4-FFF2-40B4-BE49-F238E27FC236}">
                <a16:creationId xmlns:a16="http://schemas.microsoft.com/office/drawing/2014/main" id="{F3FE4F6D-7E08-2040-A059-38E1E2646A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9FEDE7-8061-9B4D-88A1-7EA83A94C31B}" type="slidenum">
              <a:rPr lang="en-TH" smtClean="0"/>
              <a:t>‹#›</a:t>
            </a:fld>
            <a:endParaRPr lang="en-TH"/>
          </a:p>
        </p:txBody>
      </p:sp>
    </p:spTree>
    <p:extLst>
      <p:ext uri="{BB962C8B-B14F-4D97-AF65-F5344CB8AC3E}">
        <p14:creationId xmlns:p14="http://schemas.microsoft.com/office/powerpoint/2010/main" val="89270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jpe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5.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jpeg"/><Relationship Id="rId7"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jpeg"/><Relationship Id="rId7"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25.png"/><Relationship Id="rId9" Type="http://schemas.openxmlformats.org/officeDocument/2006/relationships/image" Target="../media/image45.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47.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4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23.jpeg"/><Relationship Id="rId7" Type="http://schemas.openxmlformats.org/officeDocument/2006/relationships/image" Target="../media/image50.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9.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5.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7.jpeg"/><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6.xml"/><Relationship Id="rId16"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21.png"/><Relationship Id="rId1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jpe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image" Target="../media/image28.jpeg"/><Relationship Id="rId5" Type="http://schemas.openxmlformats.org/officeDocument/2006/relationships/image" Target="../media/image8.png"/><Relationship Id="rId10" Type="http://schemas.openxmlformats.org/officeDocument/2006/relationships/image" Target="../media/image27.jpeg"/><Relationship Id="rId4" Type="http://schemas.openxmlformats.org/officeDocument/2006/relationships/image" Target="../media/image25.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134C2E3-00BD-2E46-8088-2D1FE8D0B5CE}"/>
              </a:ext>
            </a:extLst>
          </p:cNvPr>
          <p:cNvPicPr>
            <a:picLocks noChangeAspect="1"/>
          </p:cNvPicPr>
          <p:nvPr/>
        </p:nvPicPr>
        <p:blipFill>
          <a:blip r:embed="rId3"/>
          <a:stretch>
            <a:fillRect/>
          </a:stretch>
        </p:blipFill>
        <p:spPr>
          <a:xfrm>
            <a:off x="0" y="0"/>
            <a:ext cx="12192000" cy="6858000"/>
          </a:xfrm>
          <a:prstGeom prst="rect">
            <a:avLst/>
          </a:prstGeom>
        </p:spPr>
      </p:pic>
      <p:sp>
        <p:nvSpPr>
          <p:cNvPr id="2" name="Slide Number Placeholder 1">
            <a:extLst>
              <a:ext uri="{FF2B5EF4-FFF2-40B4-BE49-F238E27FC236}">
                <a16:creationId xmlns:a16="http://schemas.microsoft.com/office/drawing/2014/main" id="{F66E30C9-BFE8-D5A8-2301-17177F33B6E0}"/>
              </a:ext>
            </a:extLst>
          </p:cNvPr>
          <p:cNvSpPr>
            <a:spLocks noGrp="1"/>
          </p:cNvSpPr>
          <p:nvPr>
            <p:ph type="sldNum" sz="quarter" idx="12"/>
          </p:nvPr>
        </p:nvSpPr>
        <p:spPr/>
        <p:txBody>
          <a:bodyPr/>
          <a:lstStyle/>
          <a:p>
            <a:fld id="{A49FEDE7-8061-9B4D-88A1-7EA83A94C31B}" type="slidenum">
              <a:rPr lang="en-TH" smtClean="0"/>
              <a:t>1</a:t>
            </a:fld>
            <a:endParaRPr lang="en-TH"/>
          </a:p>
        </p:txBody>
      </p:sp>
    </p:spTree>
    <p:extLst>
      <p:ext uri="{BB962C8B-B14F-4D97-AF65-F5344CB8AC3E}">
        <p14:creationId xmlns:p14="http://schemas.microsoft.com/office/powerpoint/2010/main" val="65071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610921"/>
            <a:ext cx="9291874" cy="796972"/>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584775"/>
          </a:xfrm>
          <a:prstGeom prst="rect">
            <a:avLst/>
          </a:prstGeom>
          <a:noFill/>
        </p:spPr>
        <p:txBody>
          <a:bodyPr wrap="square" rtlCol="0">
            <a:spAutoFit/>
          </a:bodyPr>
          <a:lstStyle/>
          <a:p>
            <a:pPr algn="ctr"/>
            <a:r>
              <a:rPr lang="en-US" sz="3200" b="1" dirty="0">
                <a:solidFill>
                  <a:srgbClr val="262626"/>
                </a:solidFill>
                <a:latin typeface="Calibri" panose="020F0502020204030204" pitchFamily="34" charset="0"/>
                <a:ea typeface="SimSun" panose="02010600030101010101" pitchFamily="2" charset="-122"/>
                <a:cs typeface="Calibri" panose="020F0502020204030204" pitchFamily="34" charset="0"/>
              </a:rPr>
              <a:t>What is your Waste Hero’s Message to Inform and Inspire?</a:t>
            </a:r>
          </a:p>
        </p:txBody>
      </p:sp>
      <p:sp>
        <p:nvSpPr>
          <p:cNvPr id="44" name="Oval 43">
            <a:extLst>
              <a:ext uri="{FF2B5EF4-FFF2-40B4-BE49-F238E27FC236}">
                <a16:creationId xmlns:a16="http://schemas.microsoft.com/office/drawing/2014/main" id="{CC41741D-4690-7F4B-946D-7A22F380D390}"/>
              </a:ext>
            </a:extLst>
          </p:cNvPr>
          <p:cNvSpPr/>
          <p:nvPr/>
        </p:nvSpPr>
        <p:spPr>
          <a:xfrm>
            <a:off x="493303" y="4056802"/>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pic>
        <p:nvPicPr>
          <p:cNvPr id="45" name="Picture 44" descr="A picture containing container, bin, dark&#10;&#10;Description automatically generated">
            <a:extLst>
              <a:ext uri="{FF2B5EF4-FFF2-40B4-BE49-F238E27FC236}">
                <a16:creationId xmlns:a16="http://schemas.microsoft.com/office/drawing/2014/main" id="{58F46D71-E4E0-5249-B0E6-1142F33C048E}"/>
              </a:ext>
            </a:extLst>
          </p:cNvPr>
          <p:cNvPicPr>
            <a:picLocks noChangeAspect="1"/>
          </p:cNvPicPr>
          <p:nvPr/>
        </p:nvPicPr>
        <p:blipFill rotWithShape="1">
          <a:blip r:embed="rId5"/>
          <a:srcRect r="-13" b="19"/>
          <a:stretch/>
        </p:blipFill>
        <p:spPr>
          <a:xfrm>
            <a:off x="928799" y="4147218"/>
            <a:ext cx="944159" cy="1634319"/>
          </a:xfrm>
          <a:prstGeom prst="rect">
            <a:avLst/>
          </a:prstGeom>
        </p:spPr>
      </p:pic>
      <p:sp>
        <p:nvSpPr>
          <p:cNvPr id="46" name="Oval 45">
            <a:extLst>
              <a:ext uri="{FF2B5EF4-FFF2-40B4-BE49-F238E27FC236}">
                <a16:creationId xmlns:a16="http://schemas.microsoft.com/office/drawing/2014/main" id="{1DF10C33-9B0D-8941-9CB3-7665F5083E83}"/>
              </a:ext>
            </a:extLst>
          </p:cNvPr>
          <p:cNvSpPr/>
          <p:nvPr/>
        </p:nvSpPr>
        <p:spPr>
          <a:xfrm>
            <a:off x="4454277" y="4056802"/>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7" name="Rectangle 46">
            <a:extLst>
              <a:ext uri="{FF2B5EF4-FFF2-40B4-BE49-F238E27FC236}">
                <a16:creationId xmlns:a16="http://schemas.microsoft.com/office/drawing/2014/main" id="{47E6609C-37BB-0144-ACFF-68F31F7889FB}"/>
              </a:ext>
            </a:extLst>
          </p:cNvPr>
          <p:cNvSpPr/>
          <p:nvPr/>
        </p:nvSpPr>
        <p:spPr>
          <a:xfrm>
            <a:off x="2366552" y="4449749"/>
            <a:ext cx="1847464" cy="959045"/>
          </a:xfrm>
          <a:prstGeom prst="rect">
            <a:avLst/>
          </a:prstGeom>
        </p:spPr>
        <p:txBody>
          <a:bodyPr wrap="square">
            <a:spAutoFit/>
          </a:bodyPr>
          <a:lstStyle/>
          <a:p>
            <a:pPr>
              <a:lnSpc>
                <a:spcPct val="120000"/>
              </a:lnSpc>
            </a:pPr>
            <a:r>
              <a:rPr lang="en-US" sz="1600" b="1" dirty="0">
                <a:solidFill>
                  <a:srgbClr val="262626"/>
                </a:solidFill>
              </a:rPr>
              <a:t>If your recycling container smells, it is contaminated</a:t>
            </a:r>
            <a:endParaRPr lang="en-TH" sz="1600" b="1">
              <a:solidFill>
                <a:srgbClr val="262626"/>
              </a:solidFill>
            </a:endParaRPr>
          </a:p>
        </p:txBody>
      </p:sp>
      <p:pic>
        <p:nvPicPr>
          <p:cNvPr id="48" name="Picture 47" descr="Icon&#10;&#10;Description automatically generated">
            <a:extLst>
              <a:ext uri="{FF2B5EF4-FFF2-40B4-BE49-F238E27FC236}">
                <a16:creationId xmlns:a16="http://schemas.microsoft.com/office/drawing/2014/main" id="{F56CF076-021B-064B-AED8-2E50AAE4CF99}"/>
              </a:ext>
            </a:extLst>
          </p:cNvPr>
          <p:cNvPicPr>
            <a:picLocks noChangeAspect="1"/>
          </p:cNvPicPr>
          <p:nvPr/>
        </p:nvPicPr>
        <p:blipFill>
          <a:blip r:embed="rId6"/>
          <a:stretch>
            <a:fillRect/>
          </a:stretch>
        </p:blipFill>
        <p:spPr>
          <a:xfrm>
            <a:off x="240261" y="3896526"/>
            <a:ext cx="969496" cy="646331"/>
          </a:xfrm>
          <a:prstGeom prst="rect">
            <a:avLst/>
          </a:prstGeom>
        </p:spPr>
      </p:pic>
      <p:sp>
        <p:nvSpPr>
          <p:cNvPr id="49" name="Rectangle 48">
            <a:extLst>
              <a:ext uri="{FF2B5EF4-FFF2-40B4-BE49-F238E27FC236}">
                <a16:creationId xmlns:a16="http://schemas.microsoft.com/office/drawing/2014/main" id="{BB5A18ED-960F-0544-B083-C9BAB88E3868}"/>
              </a:ext>
            </a:extLst>
          </p:cNvPr>
          <p:cNvSpPr/>
          <p:nvPr/>
        </p:nvSpPr>
        <p:spPr>
          <a:xfrm>
            <a:off x="6327526" y="4337121"/>
            <a:ext cx="1815153" cy="1254511"/>
          </a:xfrm>
          <a:prstGeom prst="rect">
            <a:avLst/>
          </a:prstGeom>
        </p:spPr>
        <p:txBody>
          <a:bodyPr wrap="square">
            <a:spAutoFit/>
          </a:bodyPr>
          <a:lstStyle/>
          <a:p>
            <a:pPr>
              <a:lnSpc>
                <a:spcPct val="120000"/>
              </a:lnSpc>
            </a:pPr>
            <a:r>
              <a:rPr lang="en-US" sz="1600" b="1" dirty="0">
                <a:solidFill>
                  <a:srgbClr val="262626"/>
                </a:solidFill>
              </a:rPr>
              <a:t>If you can poke your finger through it, </a:t>
            </a:r>
          </a:p>
          <a:p>
            <a:pPr>
              <a:lnSpc>
                <a:spcPct val="120000"/>
              </a:lnSpc>
            </a:pPr>
            <a:r>
              <a:rPr lang="en-US" sz="1600" b="1" dirty="0">
                <a:solidFill>
                  <a:srgbClr val="262626"/>
                </a:solidFill>
              </a:rPr>
              <a:t>d</a:t>
            </a:r>
            <a:r>
              <a:rPr lang="en-US" sz="1600" b="1">
                <a:solidFill>
                  <a:srgbClr val="262626"/>
                </a:solidFill>
              </a:rPr>
              <a:t>o </a:t>
            </a:r>
            <a:r>
              <a:rPr lang="en-US" sz="1600" b="1" dirty="0">
                <a:solidFill>
                  <a:srgbClr val="262626"/>
                </a:solidFill>
              </a:rPr>
              <a:t>not recycle it</a:t>
            </a:r>
            <a:endParaRPr lang="en-TH" sz="1600" b="1">
              <a:solidFill>
                <a:srgbClr val="262626"/>
              </a:solidFill>
            </a:endParaRPr>
          </a:p>
        </p:txBody>
      </p:sp>
      <p:pic>
        <p:nvPicPr>
          <p:cNvPr id="50" name="Picture 49" descr="Icon&#10;&#10;Description automatically generated">
            <a:extLst>
              <a:ext uri="{FF2B5EF4-FFF2-40B4-BE49-F238E27FC236}">
                <a16:creationId xmlns:a16="http://schemas.microsoft.com/office/drawing/2014/main" id="{D89B5FE7-E26E-784F-8DB0-09DDBDB40D58}"/>
              </a:ext>
            </a:extLst>
          </p:cNvPr>
          <p:cNvPicPr>
            <a:picLocks noChangeAspect="1"/>
          </p:cNvPicPr>
          <p:nvPr/>
        </p:nvPicPr>
        <p:blipFill>
          <a:blip r:embed="rId6"/>
          <a:stretch>
            <a:fillRect/>
          </a:stretch>
        </p:blipFill>
        <p:spPr>
          <a:xfrm>
            <a:off x="4257952" y="3896526"/>
            <a:ext cx="969496" cy="646331"/>
          </a:xfrm>
          <a:prstGeom prst="rect">
            <a:avLst/>
          </a:prstGeom>
        </p:spPr>
      </p:pic>
      <p:sp>
        <p:nvSpPr>
          <p:cNvPr id="51" name="Oval 50">
            <a:extLst>
              <a:ext uri="{FF2B5EF4-FFF2-40B4-BE49-F238E27FC236}">
                <a16:creationId xmlns:a16="http://schemas.microsoft.com/office/drawing/2014/main" id="{DAFCECD3-F6C3-2B4A-846D-ADDC47FC8EC4}"/>
              </a:ext>
            </a:extLst>
          </p:cNvPr>
          <p:cNvSpPr/>
          <p:nvPr/>
        </p:nvSpPr>
        <p:spPr>
          <a:xfrm>
            <a:off x="8130279" y="4056802"/>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2" name="Rectangle 51">
            <a:extLst>
              <a:ext uri="{FF2B5EF4-FFF2-40B4-BE49-F238E27FC236}">
                <a16:creationId xmlns:a16="http://schemas.microsoft.com/office/drawing/2014/main" id="{AF0943B1-B891-E04E-BDAE-7D6E840F871A}"/>
              </a:ext>
            </a:extLst>
          </p:cNvPr>
          <p:cNvSpPr/>
          <p:nvPr/>
        </p:nvSpPr>
        <p:spPr>
          <a:xfrm>
            <a:off x="10136586" y="4449749"/>
            <a:ext cx="1815153" cy="959045"/>
          </a:xfrm>
          <a:prstGeom prst="rect">
            <a:avLst/>
          </a:prstGeom>
        </p:spPr>
        <p:txBody>
          <a:bodyPr wrap="square">
            <a:spAutoFit/>
          </a:bodyPr>
          <a:lstStyle/>
          <a:p>
            <a:pPr>
              <a:lnSpc>
                <a:spcPct val="120000"/>
              </a:lnSpc>
            </a:pPr>
            <a:r>
              <a:rPr lang="en-US" sz="1600" b="1" dirty="0">
                <a:solidFill>
                  <a:srgbClr val="262626"/>
                </a:solidFill>
              </a:rPr>
              <a:t>Never recycle anything smaller than an ID card</a:t>
            </a:r>
            <a:endParaRPr lang="en-TH" sz="1600" b="1">
              <a:solidFill>
                <a:srgbClr val="262626"/>
              </a:solidFill>
            </a:endParaRPr>
          </a:p>
        </p:txBody>
      </p:sp>
      <p:pic>
        <p:nvPicPr>
          <p:cNvPr id="53" name="Picture 52" descr="Icon&#10;&#10;Description automatically generated">
            <a:extLst>
              <a:ext uri="{FF2B5EF4-FFF2-40B4-BE49-F238E27FC236}">
                <a16:creationId xmlns:a16="http://schemas.microsoft.com/office/drawing/2014/main" id="{0C940B56-2952-A24C-8A13-C10D9506DD2B}"/>
              </a:ext>
            </a:extLst>
          </p:cNvPr>
          <p:cNvPicPr>
            <a:picLocks noChangeAspect="1"/>
          </p:cNvPicPr>
          <p:nvPr/>
        </p:nvPicPr>
        <p:blipFill>
          <a:blip r:embed="rId6"/>
          <a:stretch>
            <a:fillRect/>
          </a:stretch>
        </p:blipFill>
        <p:spPr>
          <a:xfrm>
            <a:off x="7930503" y="3896526"/>
            <a:ext cx="969496" cy="646331"/>
          </a:xfrm>
          <a:prstGeom prst="rect">
            <a:avLst/>
          </a:prstGeom>
        </p:spPr>
      </p:pic>
      <p:sp>
        <p:nvSpPr>
          <p:cNvPr id="54" name="Oval 53">
            <a:extLst>
              <a:ext uri="{FF2B5EF4-FFF2-40B4-BE49-F238E27FC236}">
                <a16:creationId xmlns:a16="http://schemas.microsoft.com/office/drawing/2014/main" id="{9F8D4338-4919-4A45-8D54-E0D2D47028B7}"/>
              </a:ext>
            </a:extLst>
          </p:cNvPr>
          <p:cNvSpPr/>
          <p:nvPr/>
        </p:nvSpPr>
        <p:spPr>
          <a:xfrm>
            <a:off x="4485657" y="2026697"/>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5" name="Rectangle 54">
            <a:extLst>
              <a:ext uri="{FF2B5EF4-FFF2-40B4-BE49-F238E27FC236}">
                <a16:creationId xmlns:a16="http://schemas.microsoft.com/office/drawing/2014/main" id="{4C1A2C2A-409F-304A-A0A5-E57C91E5AE10}"/>
              </a:ext>
            </a:extLst>
          </p:cNvPr>
          <p:cNvSpPr/>
          <p:nvPr/>
        </p:nvSpPr>
        <p:spPr>
          <a:xfrm>
            <a:off x="6358906" y="2605701"/>
            <a:ext cx="1912259" cy="663515"/>
          </a:xfrm>
          <a:prstGeom prst="rect">
            <a:avLst/>
          </a:prstGeom>
        </p:spPr>
        <p:txBody>
          <a:bodyPr wrap="square">
            <a:spAutoFit/>
          </a:bodyPr>
          <a:lstStyle/>
          <a:p>
            <a:pPr>
              <a:lnSpc>
                <a:spcPct val="120000"/>
              </a:lnSpc>
            </a:pPr>
            <a:r>
              <a:rPr lang="en-US" sz="1600" b="1" dirty="0">
                <a:solidFill>
                  <a:srgbClr val="262626"/>
                </a:solidFill>
              </a:rPr>
              <a:t>Separate </a:t>
            </a:r>
          </a:p>
          <a:p>
            <a:pPr>
              <a:lnSpc>
                <a:spcPct val="120000"/>
              </a:lnSpc>
            </a:pPr>
            <a:r>
              <a:rPr lang="en-US" sz="1600" b="1" dirty="0">
                <a:solidFill>
                  <a:srgbClr val="262626"/>
                </a:solidFill>
              </a:rPr>
              <a:t>combined materials</a:t>
            </a:r>
            <a:endParaRPr lang="en-TH" sz="1600" b="1">
              <a:solidFill>
                <a:srgbClr val="262626"/>
              </a:solidFill>
            </a:endParaRPr>
          </a:p>
        </p:txBody>
      </p:sp>
      <p:sp>
        <p:nvSpPr>
          <p:cNvPr id="57" name="Oval 56">
            <a:extLst>
              <a:ext uri="{FF2B5EF4-FFF2-40B4-BE49-F238E27FC236}">
                <a16:creationId xmlns:a16="http://schemas.microsoft.com/office/drawing/2014/main" id="{E9999BC2-E345-4E47-9577-0FD3DAACADB4}"/>
              </a:ext>
            </a:extLst>
          </p:cNvPr>
          <p:cNvSpPr/>
          <p:nvPr/>
        </p:nvSpPr>
        <p:spPr>
          <a:xfrm>
            <a:off x="8161659" y="2026697"/>
            <a:ext cx="1815152" cy="1815152"/>
          </a:xfrm>
          <a:prstGeom prst="ellipse">
            <a:avLst/>
          </a:prstGeom>
          <a:solidFill>
            <a:srgbClr val="3AC69D">
              <a:alpha val="2843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8" name="Rectangle 57">
            <a:extLst>
              <a:ext uri="{FF2B5EF4-FFF2-40B4-BE49-F238E27FC236}">
                <a16:creationId xmlns:a16="http://schemas.microsoft.com/office/drawing/2014/main" id="{2732D655-5E9E-DA43-8674-43FC34141CC4}"/>
              </a:ext>
            </a:extLst>
          </p:cNvPr>
          <p:cNvSpPr/>
          <p:nvPr/>
        </p:nvSpPr>
        <p:spPr>
          <a:xfrm>
            <a:off x="10133282" y="2243270"/>
            <a:ext cx="1815153" cy="1254511"/>
          </a:xfrm>
          <a:prstGeom prst="rect">
            <a:avLst/>
          </a:prstGeom>
        </p:spPr>
        <p:txBody>
          <a:bodyPr wrap="square">
            <a:spAutoFit/>
          </a:bodyPr>
          <a:lstStyle/>
          <a:p>
            <a:pPr>
              <a:lnSpc>
                <a:spcPct val="120000"/>
              </a:lnSpc>
            </a:pPr>
            <a:r>
              <a:rPr lang="en-US" sz="1600" b="1" dirty="0">
                <a:solidFill>
                  <a:srgbClr val="262626"/>
                </a:solidFill>
              </a:rPr>
              <a:t>Keep your recyclables dry – less than a teaspoon of liquid</a:t>
            </a:r>
            <a:endParaRPr lang="en-TH" sz="1600" b="1">
              <a:solidFill>
                <a:srgbClr val="262626"/>
              </a:solidFill>
            </a:endParaRPr>
          </a:p>
        </p:txBody>
      </p:sp>
      <p:pic>
        <p:nvPicPr>
          <p:cNvPr id="59" name="Picture 58">
            <a:extLst>
              <a:ext uri="{FF2B5EF4-FFF2-40B4-BE49-F238E27FC236}">
                <a16:creationId xmlns:a16="http://schemas.microsoft.com/office/drawing/2014/main" id="{AFAB39D5-39EE-E648-BA13-CC44CA05625A}"/>
              </a:ext>
            </a:extLst>
          </p:cNvPr>
          <p:cNvPicPr>
            <a:picLocks noChangeAspect="1"/>
          </p:cNvPicPr>
          <p:nvPr/>
        </p:nvPicPr>
        <p:blipFill>
          <a:blip r:embed="rId7"/>
          <a:stretch>
            <a:fillRect/>
          </a:stretch>
        </p:blipFill>
        <p:spPr>
          <a:xfrm>
            <a:off x="7970504" y="1946543"/>
            <a:ext cx="944159" cy="629440"/>
          </a:xfrm>
          <a:prstGeom prst="rect">
            <a:avLst/>
          </a:prstGeom>
        </p:spPr>
      </p:pic>
      <p:pic>
        <p:nvPicPr>
          <p:cNvPr id="63" name="Picture 62">
            <a:extLst>
              <a:ext uri="{FF2B5EF4-FFF2-40B4-BE49-F238E27FC236}">
                <a16:creationId xmlns:a16="http://schemas.microsoft.com/office/drawing/2014/main" id="{D4E78C8E-58FA-E342-816C-5959435835E4}"/>
              </a:ext>
            </a:extLst>
          </p:cNvPr>
          <p:cNvPicPr>
            <a:picLocks noChangeAspect="1"/>
          </p:cNvPicPr>
          <p:nvPr/>
        </p:nvPicPr>
        <p:blipFill rotWithShape="1">
          <a:blip r:embed="rId8"/>
          <a:srcRect r="7" b="-1"/>
          <a:stretch/>
        </p:blipFill>
        <p:spPr>
          <a:xfrm>
            <a:off x="4576013" y="4004686"/>
            <a:ext cx="1617034" cy="1646293"/>
          </a:xfrm>
          <a:prstGeom prst="rect">
            <a:avLst/>
          </a:prstGeom>
        </p:spPr>
      </p:pic>
      <p:pic>
        <p:nvPicPr>
          <p:cNvPr id="64" name="Picture 63" descr="A picture containing light, dark&#10;&#10;Description automatically generated">
            <a:extLst>
              <a:ext uri="{FF2B5EF4-FFF2-40B4-BE49-F238E27FC236}">
                <a16:creationId xmlns:a16="http://schemas.microsoft.com/office/drawing/2014/main" id="{17BD7F45-222F-BD4F-83D8-7444936AD8DE}"/>
              </a:ext>
            </a:extLst>
          </p:cNvPr>
          <p:cNvPicPr>
            <a:picLocks noChangeAspect="1"/>
          </p:cNvPicPr>
          <p:nvPr/>
        </p:nvPicPr>
        <p:blipFill rotWithShape="1">
          <a:blip r:embed="rId9"/>
          <a:srcRect r="19" b="-24"/>
          <a:stretch/>
        </p:blipFill>
        <p:spPr>
          <a:xfrm>
            <a:off x="8271165" y="4524588"/>
            <a:ext cx="1595322" cy="1000359"/>
          </a:xfrm>
          <a:prstGeom prst="rect">
            <a:avLst/>
          </a:prstGeom>
        </p:spPr>
      </p:pic>
      <p:pic>
        <p:nvPicPr>
          <p:cNvPr id="66" name="Picture 65" descr="Logo&#10;&#10;Description automatically generated">
            <a:extLst>
              <a:ext uri="{FF2B5EF4-FFF2-40B4-BE49-F238E27FC236}">
                <a16:creationId xmlns:a16="http://schemas.microsoft.com/office/drawing/2014/main" id="{1278A364-075A-3E4E-8CA9-E8434655F6E1}"/>
              </a:ext>
            </a:extLst>
          </p:cNvPr>
          <p:cNvPicPr>
            <a:picLocks noChangeAspect="1"/>
          </p:cNvPicPr>
          <p:nvPr/>
        </p:nvPicPr>
        <p:blipFill rotWithShape="1">
          <a:blip r:embed="rId10"/>
          <a:srcRect r="6" b="-6"/>
          <a:stretch/>
        </p:blipFill>
        <p:spPr>
          <a:xfrm>
            <a:off x="8318130" y="2477417"/>
            <a:ext cx="1350139" cy="1047855"/>
          </a:xfrm>
          <a:prstGeom prst="rect">
            <a:avLst/>
          </a:prstGeom>
        </p:spPr>
      </p:pic>
      <p:sp>
        <p:nvSpPr>
          <p:cNvPr id="12" name="Rounded Rectangle 11">
            <a:extLst>
              <a:ext uri="{FF2B5EF4-FFF2-40B4-BE49-F238E27FC236}">
                <a16:creationId xmlns:a16="http://schemas.microsoft.com/office/drawing/2014/main" id="{C2A5B812-49EF-B148-B111-3070E80AAA8C}"/>
              </a:ext>
            </a:extLst>
          </p:cNvPr>
          <p:cNvSpPr/>
          <p:nvPr/>
        </p:nvSpPr>
        <p:spPr>
          <a:xfrm>
            <a:off x="240261" y="1441491"/>
            <a:ext cx="3458106" cy="1629265"/>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TextBox 12">
            <a:extLst>
              <a:ext uri="{FF2B5EF4-FFF2-40B4-BE49-F238E27FC236}">
                <a16:creationId xmlns:a16="http://schemas.microsoft.com/office/drawing/2014/main" id="{E1F56162-FD94-0243-ADA3-4940F5BD16D6}"/>
              </a:ext>
            </a:extLst>
          </p:cNvPr>
          <p:cNvSpPr txBox="1"/>
          <p:nvPr/>
        </p:nvSpPr>
        <p:spPr>
          <a:xfrm>
            <a:off x="-91657" y="1685688"/>
            <a:ext cx="4120507" cy="1077218"/>
          </a:xfrm>
          <a:prstGeom prst="rect">
            <a:avLst/>
          </a:prstGeom>
          <a:noFill/>
        </p:spPr>
        <p:txBody>
          <a:bodyPr wrap="square" rtlCol="0">
            <a:spAutoFit/>
          </a:bodyPr>
          <a:lstStyle/>
          <a:p>
            <a:pPr algn="ctr"/>
            <a:r>
              <a:rPr lang="en-US" sz="3200" b="1" dirty="0">
                <a:solidFill>
                  <a:schemeClr val="bg1"/>
                </a:solidFill>
                <a:latin typeface="Calibri" panose="020F0502020204030204" pitchFamily="34" charset="0"/>
                <a:ea typeface="SimSun" panose="02010600030101010101" pitchFamily="2" charset="-122"/>
                <a:cs typeface="Calibri" panose="020F0502020204030204" pitchFamily="34" charset="0"/>
              </a:rPr>
              <a:t>Recycling Best </a:t>
            </a:r>
          </a:p>
          <a:p>
            <a:pPr algn="ctr"/>
            <a:r>
              <a:rPr lang="en-US" sz="3200" b="1" dirty="0">
                <a:solidFill>
                  <a:schemeClr val="bg1"/>
                </a:solidFill>
                <a:latin typeface="Calibri" panose="020F0502020204030204" pitchFamily="34" charset="0"/>
                <a:ea typeface="SimSun" panose="02010600030101010101" pitchFamily="2" charset="-122"/>
                <a:cs typeface="Calibri" panose="020F0502020204030204" pitchFamily="34" charset="0"/>
              </a:rPr>
              <a:t>Practices &amp; Tips</a:t>
            </a:r>
          </a:p>
        </p:txBody>
      </p:sp>
      <p:pic>
        <p:nvPicPr>
          <p:cNvPr id="3" name="Picture 2">
            <a:extLst>
              <a:ext uri="{FF2B5EF4-FFF2-40B4-BE49-F238E27FC236}">
                <a16:creationId xmlns:a16="http://schemas.microsoft.com/office/drawing/2014/main" id="{63183C07-510A-2D42-8DDA-5DB3CA74854E}"/>
              </a:ext>
            </a:extLst>
          </p:cNvPr>
          <p:cNvPicPr>
            <a:picLocks noChangeAspect="1"/>
          </p:cNvPicPr>
          <p:nvPr/>
        </p:nvPicPr>
        <p:blipFill rotWithShape="1">
          <a:blip r:embed="rId11"/>
          <a:srcRect r="51771" b="14"/>
          <a:stretch/>
        </p:blipFill>
        <p:spPr>
          <a:xfrm>
            <a:off x="5023980" y="2150320"/>
            <a:ext cx="538038" cy="1531298"/>
          </a:xfrm>
          <a:prstGeom prst="rect">
            <a:avLst/>
          </a:prstGeom>
        </p:spPr>
      </p:pic>
      <p:pic>
        <p:nvPicPr>
          <p:cNvPr id="29" name="Picture 28">
            <a:extLst>
              <a:ext uri="{FF2B5EF4-FFF2-40B4-BE49-F238E27FC236}">
                <a16:creationId xmlns:a16="http://schemas.microsoft.com/office/drawing/2014/main" id="{913EF023-1943-3D4E-8F30-4124AA38C234}"/>
              </a:ext>
            </a:extLst>
          </p:cNvPr>
          <p:cNvPicPr>
            <a:picLocks noChangeAspect="1"/>
          </p:cNvPicPr>
          <p:nvPr/>
        </p:nvPicPr>
        <p:blipFill rotWithShape="1">
          <a:blip r:embed="rId11"/>
          <a:srcRect l="47206" r="-18" b="14"/>
          <a:stretch/>
        </p:blipFill>
        <p:spPr>
          <a:xfrm>
            <a:off x="5245440" y="1622846"/>
            <a:ext cx="807489" cy="2098716"/>
          </a:xfrm>
          <a:prstGeom prst="rect">
            <a:avLst/>
          </a:prstGeom>
        </p:spPr>
      </p:pic>
      <p:sp>
        <p:nvSpPr>
          <p:cNvPr id="8" name="Arc 7">
            <a:extLst>
              <a:ext uri="{FF2B5EF4-FFF2-40B4-BE49-F238E27FC236}">
                <a16:creationId xmlns:a16="http://schemas.microsoft.com/office/drawing/2014/main" id="{23F3CB08-F8AF-524B-97E1-A64DBA41385C}"/>
              </a:ext>
            </a:extLst>
          </p:cNvPr>
          <p:cNvSpPr/>
          <p:nvPr/>
        </p:nvSpPr>
        <p:spPr>
          <a:xfrm>
            <a:off x="5163043" y="2497631"/>
            <a:ext cx="807489" cy="1054100"/>
          </a:xfrm>
          <a:prstGeom prst="arc">
            <a:avLst/>
          </a:prstGeom>
          <a:ln w="28575">
            <a:solidFill>
              <a:srgbClr val="3AC69D"/>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TH"/>
          </a:p>
        </p:txBody>
      </p:sp>
      <p:pic>
        <p:nvPicPr>
          <p:cNvPr id="31" name="Picture 30">
            <a:extLst>
              <a:ext uri="{FF2B5EF4-FFF2-40B4-BE49-F238E27FC236}">
                <a16:creationId xmlns:a16="http://schemas.microsoft.com/office/drawing/2014/main" id="{E2F56714-8C17-C641-AD38-B475E7E40086}"/>
              </a:ext>
            </a:extLst>
          </p:cNvPr>
          <p:cNvPicPr>
            <a:picLocks noChangeAspect="1"/>
          </p:cNvPicPr>
          <p:nvPr/>
        </p:nvPicPr>
        <p:blipFill>
          <a:blip r:embed="rId7"/>
          <a:stretch>
            <a:fillRect/>
          </a:stretch>
        </p:blipFill>
        <p:spPr>
          <a:xfrm>
            <a:off x="4087335" y="1944022"/>
            <a:ext cx="944159" cy="629440"/>
          </a:xfrm>
          <a:prstGeom prst="rect">
            <a:avLst/>
          </a:prstGeom>
        </p:spPr>
      </p:pic>
      <p:sp>
        <p:nvSpPr>
          <p:cNvPr id="2" name="Slide Number Placeholder 1">
            <a:extLst>
              <a:ext uri="{FF2B5EF4-FFF2-40B4-BE49-F238E27FC236}">
                <a16:creationId xmlns:a16="http://schemas.microsoft.com/office/drawing/2014/main" id="{B19FA8CA-3D3A-09FC-4CE2-F0ADDC004C67}"/>
              </a:ext>
            </a:extLst>
          </p:cNvPr>
          <p:cNvSpPr>
            <a:spLocks noGrp="1"/>
          </p:cNvSpPr>
          <p:nvPr>
            <p:ph type="sldNum" sz="quarter" idx="12"/>
          </p:nvPr>
        </p:nvSpPr>
        <p:spPr/>
        <p:txBody>
          <a:bodyPr/>
          <a:lstStyle/>
          <a:p>
            <a:fld id="{A49FEDE7-8061-9B4D-88A1-7EA83A94C31B}" type="slidenum">
              <a:rPr lang="en-TH" smtClean="0"/>
              <a:t>10</a:t>
            </a:fld>
            <a:endParaRPr lang="en-TH"/>
          </a:p>
        </p:txBody>
      </p:sp>
    </p:spTree>
    <p:extLst>
      <p:ext uri="{BB962C8B-B14F-4D97-AF65-F5344CB8AC3E}">
        <p14:creationId xmlns:p14="http://schemas.microsoft.com/office/powerpoint/2010/main" val="1761603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9"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2" name="Google Shape;252;p9"/>
          <p:cNvSpPr txBox="1"/>
          <p:nvPr/>
        </p:nvSpPr>
        <p:spPr>
          <a:xfrm>
            <a:off x="548477" y="168433"/>
            <a:ext cx="11095045"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dirty="0">
                <a:solidFill>
                  <a:srgbClr val="262626"/>
                </a:solidFill>
                <a:latin typeface="Calibri"/>
                <a:ea typeface="Calibri"/>
                <a:cs typeface="Calibri"/>
                <a:sym typeface="Calibri"/>
              </a:rPr>
              <a:t>Ocean Waste </a:t>
            </a:r>
            <a:endParaRPr dirty="0"/>
          </a:p>
        </p:txBody>
      </p:sp>
      <p:pic>
        <p:nvPicPr>
          <p:cNvPr id="5" name="Picture 4" descr="A picture containing outdoor, sky, water, people&#10;&#10;Description automatically generated">
            <a:extLst>
              <a:ext uri="{FF2B5EF4-FFF2-40B4-BE49-F238E27FC236}">
                <a16:creationId xmlns:a16="http://schemas.microsoft.com/office/drawing/2014/main" id="{6E7D8C97-AD61-FC48-8D25-CFDF989199A7}"/>
              </a:ext>
            </a:extLst>
          </p:cNvPr>
          <p:cNvPicPr>
            <a:picLocks noChangeAspect="1"/>
          </p:cNvPicPr>
          <p:nvPr/>
        </p:nvPicPr>
        <p:blipFill>
          <a:blip r:embed="rId4"/>
          <a:stretch>
            <a:fillRect/>
          </a:stretch>
        </p:blipFill>
        <p:spPr>
          <a:xfrm>
            <a:off x="548477" y="1314362"/>
            <a:ext cx="4381332" cy="4182549"/>
          </a:xfrm>
          <a:prstGeom prst="rect">
            <a:avLst/>
          </a:prstGeom>
        </p:spPr>
      </p:pic>
      <p:pic>
        <p:nvPicPr>
          <p:cNvPr id="7" name="Picture 6" descr="A person surfing on a wave&#10;&#10;Description automatically generated with low confidence">
            <a:extLst>
              <a:ext uri="{FF2B5EF4-FFF2-40B4-BE49-F238E27FC236}">
                <a16:creationId xmlns:a16="http://schemas.microsoft.com/office/drawing/2014/main" id="{99413EA7-BD3C-434A-9981-B772C62A1809}"/>
              </a:ext>
            </a:extLst>
          </p:cNvPr>
          <p:cNvPicPr>
            <a:picLocks noChangeAspect="1"/>
          </p:cNvPicPr>
          <p:nvPr/>
        </p:nvPicPr>
        <p:blipFill>
          <a:blip r:embed="rId5"/>
          <a:stretch>
            <a:fillRect/>
          </a:stretch>
        </p:blipFill>
        <p:spPr>
          <a:xfrm>
            <a:off x="5088836" y="1314361"/>
            <a:ext cx="6671466" cy="4186345"/>
          </a:xfrm>
          <a:prstGeom prst="rect">
            <a:avLst/>
          </a:prstGeom>
        </p:spPr>
      </p:pic>
      <p:pic>
        <p:nvPicPr>
          <p:cNvPr id="12" name="Picture 11" descr="Map&#10;&#10;Description automatically generated">
            <a:extLst>
              <a:ext uri="{FF2B5EF4-FFF2-40B4-BE49-F238E27FC236}">
                <a16:creationId xmlns:a16="http://schemas.microsoft.com/office/drawing/2014/main" id="{C07B9438-E149-DF49-8DF2-9A367E477792}"/>
              </a:ext>
            </a:extLst>
          </p:cNvPr>
          <p:cNvPicPr>
            <a:picLocks noChangeAspect="1"/>
          </p:cNvPicPr>
          <p:nvPr/>
        </p:nvPicPr>
        <p:blipFill>
          <a:blip r:embed="rId6"/>
          <a:stretch>
            <a:fillRect/>
          </a:stretch>
        </p:blipFill>
        <p:spPr>
          <a:xfrm>
            <a:off x="431698" y="876319"/>
            <a:ext cx="11436871" cy="5038324"/>
          </a:xfrm>
          <a:prstGeom prst="rect">
            <a:avLst/>
          </a:prstGeom>
        </p:spPr>
      </p:pic>
      <p:pic>
        <p:nvPicPr>
          <p:cNvPr id="14" name="Picture 13" descr="A picture containing outdoor, sky, ground, water&#10;&#10;Description automatically generated">
            <a:extLst>
              <a:ext uri="{FF2B5EF4-FFF2-40B4-BE49-F238E27FC236}">
                <a16:creationId xmlns:a16="http://schemas.microsoft.com/office/drawing/2014/main" id="{6F0DBA80-0954-8D4D-87C6-F9F4D2514578}"/>
              </a:ext>
            </a:extLst>
          </p:cNvPr>
          <p:cNvPicPr>
            <a:picLocks noChangeAspect="1"/>
          </p:cNvPicPr>
          <p:nvPr/>
        </p:nvPicPr>
        <p:blipFill>
          <a:blip r:embed="rId7"/>
          <a:stretch>
            <a:fillRect/>
          </a:stretch>
        </p:blipFill>
        <p:spPr>
          <a:xfrm>
            <a:off x="5596749" y="876319"/>
            <a:ext cx="6279937" cy="5038324"/>
          </a:xfrm>
          <a:prstGeom prst="rect">
            <a:avLst/>
          </a:prstGeom>
        </p:spPr>
      </p:pic>
      <p:pic>
        <p:nvPicPr>
          <p:cNvPr id="20" name="Picture 19" descr="A picture containing aircraft, airplane&#10;&#10;Description automatically generated">
            <a:extLst>
              <a:ext uri="{FF2B5EF4-FFF2-40B4-BE49-F238E27FC236}">
                <a16:creationId xmlns:a16="http://schemas.microsoft.com/office/drawing/2014/main" id="{D38FB304-4B62-274C-9BD5-247AC33BA6BF}"/>
              </a:ext>
            </a:extLst>
          </p:cNvPr>
          <p:cNvPicPr>
            <a:picLocks noChangeAspect="1"/>
          </p:cNvPicPr>
          <p:nvPr/>
        </p:nvPicPr>
        <p:blipFill>
          <a:blip r:embed="rId8"/>
          <a:stretch>
            <a:fillRect/>
          </a:stretch>
        </p:blipFill>
        <p:spPr>
          <a:xfrm>
            <a:off x="1548613" y="2097156"/>
            <a:ext cx="3048000" cy="1536700"/>
          </a:xfrm>
          <a:prstGeom prst="rect">
            <a:avLst/>
          </a:prstGeom>
        </p:spPr>
      </p:pic>
      <p:sp>
        <p:nvSpPr>
          <p:cNvPr id="2" name="Slide Number Placeholder 1">
            <a:extLst>
              <a:ext uri="{FF2B5EF4-FFF2-40B4-BE49-F238E27FC236}">
                <a16:creationId xmlns:a16="http://schemas.microsoft.com/office/drawing/2014/main" id="{1653D19D-D8A2-D9A6-AEB0-4E620FC80491}"/>
              </a:ext>
            </a:extLst>
          </p:cNvPr>
          <p:cNvSpPr>
            <a:spLocks noGrp="1"/>
          </p:cNvSpPr>
          <p:nvPr>
            <p:ph type="sldNum" sz="quarter" idx="12"/>
          </p:nvPr>
        </p:nvSpPr>
        <p:spPr/>
        <p:txBody>
          <a:bodyPr/>
          <a:lstStyle/>
          <a:p>
            <a:fld id="{A49FEDE7-8061-9B4D-88A1-7EA83A94C31B}" type="slidenum">
              <a:rPr lang="en-TH" smtClean="0"/>
              <a:t>11</a:t>
            </a:fld>
            <a:endParaRPr lang="en-TH"/>
          </a:p>
        </p:txBody>
      </p:sp>
    </p:spTree>
    <p:extLst>
      <p:ext uri="{BB962C8B-B14F-4D97-AF65-F5344CB8AC3E}">
        <p14:creationId xmlns:p14="http://schemas.microsoft.com/office/powerpoint/2010/main" val="2450421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9"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3" name="Google Shape;253;p9"/>
          <p:cNvSpPr txBox="1"/>
          <p:nvPr/>
        </p:nvSpPr>
        <p:spPr>
          <a:xfrm>
            <a:off x="883603" y="4780206"/>
            <a:ext cx="11308397" cy="1846619"/>
          </a:xfrm>
          <a:prstGeom prst="rect">
            <a:avLst/>
          </a:prstGeom>
          <a:noFill/>
          <a:ln>
            <a:noFill/>
          </a:ln>
        </p:spPr>
        <p:txBody>
          <a:bodyPr spcFirstLastPara="1" wrap="square" lIns="91425" tIns="45700" rIns="91425" bIns="45700" anchor="t" anchorCtr="0">
            <a:spAutoFit/>
          </a:bodyPr>
          <a:lstStyle/>
          <a:p>
            <a:r>
              <a:rPr lang="en-US" sz="3800" b="1" dirty="0">
                <a:solidFill>
                  <a:srgbClr val="29C7F7"/>
                </a:solidFill>
              </a:rPr>
              <a:t>Nearly half </a:t>
            </a:r>
            <a:r>
              <a:rPr lang="en-US" sz="3800" dirty="0"/>
              <a:t>of the world's turtles have eaten plastic waste. </a:t>
            </a:r>
          </a:p>
          <a:p>
            <a:pPr marL="0" marR="0" lvl="0" indent="0" algn="l" rtl="0">
              <a:spcBef>
                <a:spcPts val="0"/>
              </a:spcBef>
              <a:spcAft>
                <a:spcPts val="0"/>
              </a:spcAft>
              <a:buNone/>
            </a:pPr>
            <a:endParaRPr sz="3800" dirty="0"/>
          </a:p>
        </p:txBody>
      </p:sp>
      <p:pic>
        <p:nvPicPr>
          <p:cNvPr id="14" name="Google Shape;233;p7" descr="A picture containing text, basketball, sport&#10;&#10;Description automatically generated">
            <a:extLst>
              <a:ext uri="{FF2B5EF4-FFF2-40B4-BE49-F238E27FC236}">
                <a16:creationId xmlns:a16="http://schemas.microsoft.com/office/drawing/2014/main" id="{A769FF24-0694-5348-BDB3-309E23B529B1}"/>
              </a:ext>
            </a:extLst>
          </p:cNvPr>
          <p:cNvPicPr preferRelativeResize="0"/>
          <p:nvPr/>
        </p:nvPicPr>
        <p:blipFill rotWithShape="1">
          <a:blip r:embed="rId4">
            <a:alphaModFix/>
          </a:blip>
          <a:srcRect/>
          <a:stretch/>
        </p:blipFill>
        <p:spPr>
          <a:xfrm>
            <a:off x="1223680" y="136525"/>
            <a:ext cx="9744639" cy="5628526"/>
          </a:xfrm>
          <a:prstGeom prst="rect">
            <a:avLst/>
          </a:prstGeom>
          <a:noFill/>
          <a:ln>
            <a:noFill/>
          </a:ln>
        </p:spPr>
      </p:pic>
      <p:sp>
        <p:nvSpPr>
          <p:cNvPr id="4" name="TextBox 3">
            <a:extLst>
              <a:ext uri="{FF2B5EF4-FFF2-40B4-BE49-F238E27FC236}">
                <a16:creationId xmlns:a16="http://schemas.microsoft.com/office/drawing/2014/main" id="{6661FAA3-6AFF-8743-822C-5BD2BAEF02E9}"/>
              </a:ext>
            </a:extLst>
          </p:cNvPr>
          <p:cNvSpPr txBox="1"/>
          <p:nvPr/>
        </p:nvSpPr>
        <p:spPr>
          <a:xfrm>
            <a:off x="3291064" y="1265030"/>
            <a:ext cx="6493474" cy="2923877"/>
          </a:xfrm>
          <a:prstGeom prst="rect">
            <a:avLst/>
          </a:prstGeom>
          <a:noFill/>
        </p:spPr>
        <p:txBody>
          <a:bodyPr wrap="square" rtlCol="0">
            <a:spAutoFit/>
          </a:bodyPr>
          <a:lstStyle/>
          <a:p>
            <a:pPr lvl="0"/>
            <a:r>
              <a:rPr lang="en-US" sz="4800" b="1" dirty="0">
                <a:solidFill>
                  <a:schemeClr val="bg1"/>
                </a:solidFill>
              </a:rPr>
              <a:t>How much ocean waste is mistakenly eaten by ocean animals?</a:t>
            </a:r>
          </a:p>
          <a:p>
            <a:endParaRPr lang="en-US" sz="4000" dirty="0">
              <a:solidFill>
                <a:schemeClr val="bg1"/>
              </a:solidFill>
            </a:endParaRPr>
          </a:p>
        </p:txBody>
      </p:sp>
      <p:pic>
        <p:nvPicPr>
          <p:cNvPr id="8" name="Picture 7">
            <a:extLst>
              <a:ext uri="{FF2B5EF4-FFF2-40B4-BE49-F238E27FC236}">
                <a16:creationId xmlns:a16="http://schemas.microsoft.com/office/drawing/2014/main" id="{BDDAACB1-C3FD-5D48-BFDC-C0B55889B56E}"/>
              </a:ext>
            </a:extLst>
          </p:cNvPr>
          <p:cNvPicPr>
            <a:picLocks noChangeAspect="1"/>
          </p:cNvPicPr>
          <p:nvPr/>
        </p:nvPicPr>
        <p:blipFill>
          <a:blip r:embed="rId5"/>
          <a:stretch>
            <a:fillRect/>
          </a:stretch>
        </p:blipFill>
        <p:spPr>
          <a:xfrm>
            <a:off x="1811761" y="623966"/>
            <a:ext cx="8568475" cy="5141085"/>
          </a:xfrm>
          <a:prstGeom prst="rect">
            <a:avLst/>
          </a:prstGeom>
        </p:spPr>
      </p:pic>
      <p:sp>
        <p:nvSpPr>
          <p:cNvPr id="2" name="Slide Number Placeholder 1">
            <a:extLst>
              <a:ext uri="{FF2B5EF4-FFF2-40B4-BE49-F238E27FC236}">
                <a16:creationId xmlns:a16="http://schemas.microsoft.com/office/drawing/2014/main" id="{9D56EC81-92E9-850A-E539-E786CF820D2C}"/>
              </a:ext>
            </a:extLst>
          </p:cNvPr>
          <p:cNvSpPr>
            <a:spLocks noGrp="1"/>
          </p:cNvSpPr>
          <p:nvPr>
            <p:ph type="sldNum" sz="quarter" idx="12"/>
          </p:nvPr>
        </p:nvSpPr>
        <p:spPr/>
        <p:txBody>
          <a:bodyPr/>
          <a:lstStyle/>
          <a:p>
            <a:fld id="{A49FEDE7-8061-9B4D-88A1-7EA83A94C31B}" type="slidenum">
              <a:rPr lang="en-TH" smtClean="0"/>
              <a:t>12</a:t>
            </a:fld>
            <a:endParaRPr lang="en-TH"/>
          </a:p>
        </p:txBody>
      </p:sp>
    </p:spTree>
    <p:extLst>
      <p:ext uri="{BB962C8B-B14F-4D97-AF65-F5344CB8AC3E}">
        <p14:creationId xmlns:p14="http://schemas.microsoft.com/office/powerpoint/2010/main" val="2443244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3"/>
                                        </p:tgtEl>
                                        <p:attrNameLst>
                                          <p:attrName>style.visibility</p:attrName>
                                        </p:attrNameLst>
                                      </p:cBhvr>
                                      <p:to>
                                        <p:strVal val="visible"/>
                                      </p:to>
                                    </p:set>
                                    <p:animEffect transition="in" filter="fade">
                                      <p:cBhvr>
                                        <p:cTn id="7" dur="1000"/>
                                        <p:tgtEl>
                                          <p:spTgt spid="253"/>
                                        </p:tgtEl>
                                      </p:cBhvr>
                                    </p:animEffect>
                                    <p:anim calcmode="lin" valueType="num">
                                      <p:cBhvr>
                                        <p:cTn id="8" dur="1000" fill="hold"/>
                                        <p:tgtEl>
                                          <p:spTgt spid="253"/>
                                        </p:tgtEl>
                                        <p:attrNameLst>
                                          <p:attrName>ppt_x</p:attrName>
                                        </p:attrNameLst>
                                      </p:cBhvr>
                                      <p:tavLst>
                                        <p:tav tm="0">
                                          <p:val>
                                            <p:strVal val="#ppt_x"/>
                                          </p:val>
                                        </p:tav>
                                        <p:tav tm="100000">
                                          <p:val>
                                            <p:strVal val="#ppt_x"/>
                                          </p:val>
                                        </p:tav>
                                      </p:tavLst>
                                    </p:anim>
                                    <p:anim calcmode="lin" valueType="num">
                                      <p:cBhvr>
                                        <p:cTn id="9" dur="1000" fill="hold"/>
                                        <p:tgtEl>
                                          <p:spTgt spid="25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734946"/>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646331"/>
          </a:xfrm>
          <a:prstGeom prst="rect">
            <a:avLst/>
          </a:prstGeom>
          <a:noFill/>
        </p:spPr>
        <p:txBody>
          <a:bodyPr wrap="square" rtlCol="0">
            <a:spAutoFit/>
          </a:bodyPr>
          <a:lstStyle/>
          <a:p>
            <a:pPr algn="ct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Recycling Tips we can share to inspire others to recycle.</a:t>
            </a:r>
          </a:p>
        </p:txBody>
      </p:sp>
      <p:sp>
        <p:nvSpPr>
          <p:cNvPr id="34" name="Rounded Rectangle 33">
            <a:extLst>
              <a:ext uri="{FF2B5EF4-FFF2-40B4-BE49-F238E27FC236}">
                <a16:creationId xmlns:a16="http://schemas.microsoft.com/office/drawing/2014/main" id="{73918A02-68C2-2E4E-A464-0A3EAF3A9487}"/>
              </a:ext>
            </a:extLst>
          </p:cNvPr>
          <p:cNvSpPr/>
          <p:nvPr/>
        </p:nvSpPr>
        <p:spPr>
          <a:xfrm>
            <a:off x="284593" y="1674646"/>
            <a:ext cx="4844620" cy="1133584"/>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TextBox 31">
            <a:extLst>
              <a:ext uri="{FF2B5EF4-FFF2-40B4-BE49-F238E27FC236}">
                <a16:creationId xmlns:a16="http://schemas.microsoft.com/office/drawing/2014/main" id="{AA7F59A0-7ECE-C941-AF11-1B084F21D128}"/>
              </a:ext>
            </a:extLst>
          </p:cNvPr>
          <p:cNvSpPr txBox="1"/>
          <p:nvPr/>
        </p:nvSpPr>
        <p:spPr>
          <a:xfrm>
            <a:off x="427468" y="1760052"/>
            <a:ext cx="4844620" cy="1015663"/>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Find the #1PET on the bottom of plastic bottles and recycle it. </a:t>
            </a:r>
            <a:r>
              <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rPr>
              <a:t>PET plastic bottles are fully recyclable.</a:t>
            </a:r>
          </a:p>
        </p:txBody>
      </p:sp>
      <p:sp>
        <p:nvSpPr>
          <p:cNvPr id="35" name="Rounded Rectangle 34">
            <a:extLst>
              <a:ext uri="{FF2B5EF4-FFF2-40B4-BE49-F238E27FC236}">
                <a16:creationId xmlns:a16="http://schemas.microsoft.com/office/drawing/2014/main" id="{BBEF8E03-2FF4-E148-A37C-9D2E5A5093FE}"/>
              </a:ext>
            </a:extLst>
          </p:cNvPr>
          <p:cNvSpPr/>
          <p:nvPr/>
        </p:nvSpPr>
        <p:spPr>
          <a:xfrm>
            <a:off x="6777037" y="1674646"/>
            <a:ext cx="4844620" cy="113358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6" name="TextBox 35">
            <a:extLst>
              <a:ext uri="{FF2B5EF4-FFF2-40B4-BE49-F238E27FC236}">
                <a16:creationId xmlns:a16="http://schemas.microsoft.com/office/drawing/2014/main" id="{88AE90FD-250C-BB4A-8B0C-E877FEE0C042}"/>
              </a:ext>
            </a:extLst>
          </p:cNvPr>
          <p:cNvSpPr txBox="1"/>
          <p:nvPr/>
        </p:nvSpPr>
        <p:spPr>
          <a:xfrm>
            <a:off x="6940168" y="1894062"/>
            <a:ext cx="4844620" cy="707886"/>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Recycle items into the correct recycling bin where you see the recycling symbol.</a:t>
            </a:r>
          </a:p>
        </p:txBody>
      </p:sp>
      <p:pic>
        <p:nvPicPr>
          <p:cNvPr id="37" name="Picture 36" descr="A picture containing orange&#10;&#10;Description automatically generated">
            <a:extLst>
              <a:ext uri="{FF2B5EF4-FFF2-40B4-BE49-F238E27FC236}">
                <a16:creationId xmlns:a16="http://schemas.microsoft.com/office/drawing/2014/main" id="{842C176C-8070-5544-9B0D-38947A309130}"/>
              </a:ext>
            </a:extLst>
          </p:cNvPr>
          <p:cNvPicPr>
            <a:picLocks noChangeAspect="1"/>
          </p:cNvPicPr>
          <p:nvPr/>
        </p:nvPicPr>
        <p:blipFill rotWithShape="1">
          <a:blip r:embed="rId5"/>
          <a:srcRect r="-1" b="-2"/>
          <a:stretch/>
        </p:blipFill>
        <p:spPr>
          <a:xfrm>
            <a:off x="9129712" y="3115145"/>
            <a:ext cx="2386559" cy="2441272"/>
          </a:xfrm>
          <a:prstGeom prst="rect">
            <a:avLst/>
          </a:prstGeom>
        </p:spPr>
      </p:pic>
      <p:pic>
        <p:nvPicPr>
          <p:cNvPr id="3" name="Picture 2" descr="A person holding a green sign&#10;&#10;Description automatically generated with medium confidence">
            <a:extLst>
              <a:ext uri="{FF2B5EF4-FFF2-40B4-BE49-F238E27FC236}">
                <a16:creationId xmlns:a16="http://schemas.microsoft.com/office/drawing/2014/main" id="{0E6C485F-E0F4-5A4C-B8BB-56A5E8913F4B}"/>
              </a:ext>
            </a:extLst>
          </p:cNvPr>
          <p:cNvPicPr>
            <a:picLocks noChangeAspect="1"/>
          </p:cNvPicPr>
          <p:nvPr/>
        </p:nvPicPr>
        <p:blipFill rotWithShape="1">
          <a:blip r:embed="rId6"/>
          <a:srcRect r="-2" b="9"/>
          <a:stretch/>
        </p:blipFill>
        <p:spPr>
          <a:xfrm>
            <a:off x="6777037" y="3115145"/>
            <a:ext cx="2189543" cy="2441272"/>
          </a:xfrm>
          <a:prstGeom prst="rect">
            <a:avLst/>
          </a:prstGeom>
        </p:spPr>
      </p:pic>
      <p:pic>
        <p:nvPicPr>
          <p:cNvPr id="9" name="Picture 8">
            <a:extLst>
              <a:ext uri="{FF2B5EF4-FFF2-40B4-BE49-F238E27FC236}">
                <a16:creationId xmlns:a16="http://schemas.microsoft.com/office/drawing/2014/main" id="{0E2BF454-68A0-784F-B96D-B9F0CC895861}"/>
              </a:ext>
            </a:extLst>
          </p:cNvPr>
          <p:cNvPicPr>
            <a:picLocks noChangeAspect="1"/>
          </p:cNvPicPr>
          <p:nvPr/>
        </p:nvPicPr>
        <p:blipFill>
          <a:blip r:embed="rId7"/>
          <a:stretch>
            <a:fillRect/>
          </a:stretch>
        </p:blipFill>
        <p:spPr>
          <a:xfrm>
            <a:off x="6169817" y="2901957"/>
            <a:ext cx="1214440" cy="809627"/>
          </a:xfrm>
          <a:prstGeom prst="rect">
            <a:avLst/>
          </a:prstGeom>
        </p:spPr>
      </p:pic>
      <p:pic>
        <p:nvPicPr>
          <p:cNvPr id="40" name="Picture 39" descr="Icon&#10;&#10;Description automatically generated">
            <a:extLst>
              <a:ext uri="{FF2B5EF4-FFF2-40B4-BE49-F238E27FC236}">
                <a16:creationId xmlns:a16="http://schemas.microsoft.com/office/drawing/2014/main" id="{00EF212C-0E7D-2F4B-BA1E-694B669B8EE7}"/>
              </a:ext>
            </a:extLst>
          </p:cNvPr>
          <p:cNvPicPr>
            <a:picLocks noChangeAspect="1"/>
          </p:cNvPicPr>
          <p:nvPr/>
        </p:nvPicPr>
        <p:blipFill>
          <a:blip r:embed="rId8"/>
          <a:stretch>
            <a:fillRect/>
          </a:stretch>
        </p:blipFill>
        <p:spPr>
          <a:xfrm>
            <a:off x="10708205" y="2928741"/>
            <a:ext cx="1214440" cy="809627"/>
          </a:xfrm>
          <a:prstGeom prst="rect">
            <a:avLst/>
          </a:prstGeom>
        </p:spPr>
      </p:pic>
      <p:pic>
        <p:nvPicPr>
          <p:cNvPr id="4" name="Picture 3" descr="A picture containing car, black, close&#10;&#10;Description automatically generated">
            <a:extLst>
              <a:ext uri="{FF2B5EF4-FFF2-40B4-BE49-F238E27FC236}">
                <a16:creationId xmlns:a16="http://schemas.microsoft.com/office/drawing/2014/main" id="{1AC0B570-282F-DD47-BBB5-CFCF7C42FDB4}"/>
              </a:ext>
            </a:extLst>
          </p:cNvPr>
          <p:cNvPicPr>
            <a:picLocks noChangeAspect="1"/>
          </p:cNvPicPr>
          <p:nvPr/>
        </p:nvPicPr>
        <p:blipFill>
          <a:blip r:embed="rId9"/>
          <a:stretch>
            <a:fillRect/>
          </a:stretch>
        </p:blipFill>
        <p:spPr>
          <a:xfrm>
            <a:off x="427468" y="3026798"/>
            <a:ext cx="4618218" cy="2529619"/>
          </a:xfrm>
          <a:prstGeom prst="rect">
            <a:avLst/>
          </a:prstGeom>
        </p:spPr>
      </p:pic>
      <p:cxnSp>
        <p:nvCxnSpPr>
          <p:cNvPr id="10" name="Straight Arrow Connector 9">
            <a:extLst>
              <a:ext uri="{FF2B5EF4-FFF2-40B4-BE49-F238E27FC236}">
                <a16:creationId xmlns:a16="http://schemas.microsoft.com/office/drawing/2014/main" id="{B86CD4DC-2B94-4447-A22C-C5BEA44471B3}"/>
              </a:ext>
            </a:extLst>
          </p:cNvPr>
          <p:cNvCxnSpPr/>
          <p:nvPr/>
        </p:nvCxnSpPr>
        <p:spPr>
          <a:xfrm>
            <a:off x="1705970" y="3998794"/>
            <a:ext cx="791570" cy="682388"/>
          </a:xfrm>
          <a:prstGeom prst="straightConnector1">
            <a:avLst/>
          </a:prstGeom>
          <a:ln w="76200">
            <a:solidFill>
              <a:srgbClr val="29C7F7"/>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986FDB47-DD2E-8944-91A3-27F485BCC319}"/>
              </a:ext>
            </a:extLst>
          </p:cNvPr>
          <p:cNvSpPr/>
          <p:nvPr/>
        </p:nvSpPr>
        <p:spPr>
          <a:xfrm>
            <a:off x="2497541" y="4367284"/>
            <a:ext cx="1378424" cy="1378424"/>
          </a:xfrm>
          <a:prstGeom prst="ellipse">
            <a:avLst/>
          </a:prstGeom>
          <a:noFill/>
          <a:ln w="38100">
            <a:solidFill>
              <a:srgbClr val="29C7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 name="Slide Number Placeholder 1">
            <a:extLst>
              <a:ext uri="{FF2B5EF4-FFF2-40B4-BE49-F238E27FC236}">
                <a16:creationId xmlns:a16="http://schemas.microsoft.com/office/drawing/2014/main" id="{E290177D-2874-4ECF-E8FA-C3B8265C6A6D}"/>
              </a:ext>
            </a:extLst>
          </p:cNvPr>
          <p:cNvSpPr>
            <a:spLocks noGrp="1"/>
          </p:cNvSpPr>
          <p:nvPr>
            <p:ph type="sldNum" sz="quarter" idx="12"/>
          </p:nvPr>
        </p:nvSpPr>
        <p:spPr/>
        <p:txBody>
          <a:bodyPr/>
          <a:lstStyle/>
          <a:p>
            <a:fld id="{A49FEDE7-8061-9B4D-88A1-7EA83A94C31B}" type="slidenum">
              <a:rPr lang="en-TH" smtClean="0"/>
              <a:t>13</a:t>
            </a:fld>
            <a:endParaRPr lang="en-TH"/>
          </a:p>
        </p:txBody>
      </p:sp>
    </p:spTree>
    <p:extLst>
      <p:ext uri="{BB962C8B-B14F-4D97-AF65-F5344CB8AC3E}">
        <p14:creationId xmlns:p14="http://schemas.microsoft.com/office/powerpoint/2010/main" val="1798428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691311"/>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84555" y="71860"/>
            <a:ext cx="12844525" cy="646331"/>
          </a:xfrm>
          <a:prstGeom prst="rect">
            <a:avLst/>
          </a:prstGeom>
          <a:noFill/>
        </p:spPr>
        <p:txBody>
          <a:bodyPr wrap="square" rtlCol="0">
            <a:spAutoFit/>
          </a:bodyPr>
          <a:lstStyle/>
          <a:p>
            <a:pPr algn="ct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Recycling Tips we can share to inspire others to recycle.</a:t>
            </a:r>
          </a:p>
        </p:txBody>
      </p:sp>
      <p:sp>
        <p:nvSpPr>
          <p:cNvPr id="34" name="Rounded Rectangle 33">
            <a:extLst>
              <a:ext uri="{FF2B5EF4-FFF2-40B4-BE49-F238E27FC236}">
                <a16:creationId xmlns:a16="http://schemas.microsoft.com/office/drawing/2014/main" id="{73918A02-68C2-2E4E-A464-0A3EAF3A9487}"/>
              </a:ext>
            </a:extLst>
          </p:cNvPr>
          <p:cNvSpPr/>
          <p:nvPr/>
        </p:nvSpPr>
        <p:spPr>
          <a:xfrm>
            <a:off x="284593" y="1396352"/>
            <a:ext cx="4844620" cy="1133584"/>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2" name="TextBox 31">
            <a:extLst>
              <a:ext uri="{FF2B5EF4-FFF2-40B4-BE49-F238E27FC236}">
                <a16:creationId xmlns:a16="http://schemas.microsoft.com/office/drawing/2014/main" id="{AA7F59A0-7ECE-C941-AF11-1B084F21D128}"/>
              </a:ext>
            </a:extLst>
          </p:cNvPr>
          <p:cNvSpPr txBox="1"/>
          <p:nvPr/>
        </p:nvSpPr>
        <p:spPr>
          <a:xfrm>
            <a:off x="516177" y="1439291"/>
            <a:ext cx="4381451" cy="1015663"/>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Do not put food in the recycling bin. Wet and dirty recycling items cannot be collected.</a:t>
            </a:r>
            <a:endParaRPr lang="en-US" sz="2000" dirty="0">
              <a:solidFill>
                <a:schemeClr val="bg1"/>
              </a:solidFill>
              <a:latin typeface="Calibri" panose="020F0502020204030204" pitchFamily="34" charset="0"/>
              <a:ea typeface="SimSun" panose="02010600030101010101" pitchFamily="2" charset="-122"/>
              <a:cs typeface="Calibri" panose="020F0502020204030204" pitchFamily="34" charset="0"/>
            </a:endParaRPr>
          </a:p>
        </p:txBody>
      </p:sp>
      <p:sp>
        <p:nvSpPr>
          <p:cNvPr id="35" name="Rounded Rectangle 34">
            <a:extLst>
              <a:ext uri="{FF2B5EF4-FFF2-40B4-BE49-F238E27FC236}">
                <a16:creationId xmlns:a16="http://schemas.microsoft.com/office/drawing/2014/main" id="{BBEF8E03-2FF4-E148-A37C-9D2E5A5093FE}"/>
              </a:ext>
            </a:extLst>
          </p:cNvPr>
          <p:cNvSpPr/>
          <p:nvPr/>
        </p:nvSpPr>
        <p:spPr>
          <a:xfrm>
            <a:off x="6777037" y="1376471"/>
            <a:ext cx="4844620" cy="1133584"/>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6" name="TextBox 35">
            <a:extLst>
              <a:ext uri="{FF2B5EF4-FFF2-40B4-BE49-F238E27FC236}">
                <a16:creationId xmlns:a16="http://schemas.microsoft.com/office/drawing/2014/main" id="{88AE90FD-250C-BB4A-8B0C-E877FEE0C042}"/>
              </a:ext>
            </a:extLst>
          </p:cNvPr>
          <p:cNvSpPr txBox="1"/>
          <p:nvPr/>
        </p:nvSpPr>
        <p:spPr>
          <a:xfrm>
            <a:off x="6940168" y="1461611"/>
            <a:ext cx="4844620" cy="1015663"/>
          </a:xfrm>
          <a:prstGeom prst="rect">
            <a:avLst/>
          </a:prstGeom>
          <a:noFill/>
        </p:spPr>
        <p:txBody>
          <a:bodyPr wrap="square" rtlCol="0">
            <a:spAutoFit/>
          </a:bodyPr>
          <a:lstStyle/>
          <a:p>
            <a:r>
              <a:rPr lang="en-US" sz="2000" b="1" dirty="0">
                <a:solidFill>
                  <a:schemeClr val="bg1"/>
                </a:solidFill>
                <a:latin typeface="Calibri" panose="020F0502020204030204" pitchFamily="34" charset="0"/>
                <a:ea typeface="SimSun" panose="02010600030101010101" pitchFamily="2" charset="-122"/>
                <a:cs typeface="Calibri" panose="020F0502020204030204" pitchFamily="34" charset="0"/>
              </a:rPr>
              <a:t>Use less single use materials like plastic bags and plastic straws we only use one time.</a:t>
            </a:r>
          </a:p>
        </p:txBody>
      </p:sp>
      <p:pic>
        <p:nvPicPr>
          <p:cNvPr id="3" name="Picture 2" descr="A picture containing outdoor, bin, trash&#10;&#10;Description automatically generated">
            <a:extLst>
              <a:ext uri="{FF2B5EF4-FFF2-40B4-BE49-F238E27FC236}">
                <a16:creationId xmlns:a16="http://schemas.microsoft.com/office/drawing/2014/main" id="{03146D6C-6DDE-E244-9FAA-A5F8D2242C99}"/>
              </a:ext>
            </a:extLst>
          </p:cNvPr>
          <p:cNvPicPr>
            <a:picLocks noChangeAspect="1"/>
          </p:cNvPicPr>
          <p:nvPr/>
        </p:nvPicPr>
        <p:blipFill rotWithShape="1">
          <a:blip r:embed="rId5"/>
          <a:srcRect b="-10"/>
          <a:stretch/>
        </p:blipFill>
        <p:spPr>
          <a:xfrm>
            <a:off x="516177" y="2669046"/>
            <a:ext cx="3811107" cy="3238526"/>
          </a:xfrm>
          <a:prstGeom prst="rect">
            <a:avLst/>
          </a:prstGeom>
        </p:spPr>
      </p:pic>
      <p:pic>
        <p:nvPicPr>
          <p:cNvPr id="22" name="Picture 21" descr="Icon&#10;&#10;Description automatically generated">
            <a:extLst>
              <a:ext uri="{FF2B5EF4-FFF2-40B4-BE49-F238E27FC236}">
                <a16:creationId xmlns:a16="http://schemas.microsoft.com/office/drawing/2014/main" id="{68F47430-9999-0E49-B3AC-D6D63E578359}"/>
              </a:ext>
            </a:extLst>
          </p:cNvPr>
          <p:cNvPicPr>
            <a:picLocks noChangeAspect="1"/>
          </p:cNvPicPr>
          <p:nvPr/>
        </p:nvPicPr>
        <p:blipFill>
          <a:blip r:embed="rId6"/>
          <a:stretch>
            <a:fillRect/>
          </a:stretch>
        </p:blipFill>
        <p:spPr>
          <a:xfrm>
            <a:off x="3802520" y="2754489"/>
            <a:ext cx="1214440" cy="809627"/>
          </a:xfrm>
          <a:prstGeom prst="rect">
            <a:avLst/>
          </a:prstGeom>
        </p:spPr>
      </p:pic>
      <p:pic>
        <p:nvPicPr>
          <p:cNvPr id="4" name="Picture 3" descr="A picture containing food, plastic&#10;&#10;Description automatically generated">
            <a:extLst>
              <a:ext uri="{FF2B5EF4-FFF2-40B4-BE49-F238E27FC236}">
                <a16:creationId xmlns:a16="http://schemas.microsoft.com/office/drawing/2014/main" id="{1D46E94D-CF53-E849-BE02-ED5D9AB9A2C5}"/>
              </a:ext>
            </a:extLst>
          </p:cNvPr>
          <p:cNvPicPr>
            <a:picLocks noChangeAspect="1"/>
          </p:cNvPicPr>
          <p:nvPr/>
        </p:nvPicPr>
        <p:blipFill>
          <a:blip r:embed="rId7"/>
          <a:stretch>
            <a:fillRect/>
          </a:stretch>
        </p:blipFill>
        <p:spPr>
          <a:xfrm>
            <a:off x="6748590" y="2609430"/>
            <a:ext cx="5079066" cy="3386043"/>
          </a:xfrm>
          <a:prstGeom prst="rect">
            <a:avLst/>
          </a:prstGeom>
        </p:spPr>
      </p:pic>
      <p:sp>
        <p:nvSpPr>
          <p:cNvPr id="2" name="Slide Number Placeholder 1">
            <a:extLst>
              <a:ext uri="{FF2B5EF4-FFF2-40B4-BE49-F238E27FC236}">
                <a16:creationId xmlns:a16="http://schemas.microsoft.com/office/drawing/2014/main" id="{19288599-F3C1-BC54-0445-820C2283D531}"/>
              </a:ext>
            </a:extLst>
          </p:cNvPr>
          <p:cNvSpPr>
            <a:spLocks noGrp="1"/>
          </p:cNvSpPr>
          <p:nvPr>
            <p:ph type="sldNum" sz="quarter" idx="12"/>
          </p:nvPr>
        </p:nvSpPr>
        <p:spPr/>
        <p:txBody>
          <a:bodyPr/>
          <a:lstStyle/>
          <a:p>
            <a:fld id="{A49FEDE7-8061-9B4D-88A1-7EA83A94C31B}" type="slidenum">
              <a:rPr lang="en-TH" smtClean="0"/>
              <a:t>14</a:t>
            </a:fld>
            <a:endParaRPr lang="en-TH"/>
          </a:p>
        </p:txBody>
      </p:sp>
    </p:spTree>
    <p:extLst>
      <p:ext uri="{BB962C8B-B14F-4D97-AF65-F5344CB8AC3E}">
        <p14:creationId xmlns:p14="http://schemas.microsoft.com/office/powerpoint/2010/main" val="2480306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18197"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More facts for inspiration</a:t>
            </a:r>
          </a:p>
        </p:txBody>
      </p:sp>
      <p:sp>
        <p:nvSpPr>
          <p:cNvPr id="12" name="Oval 11">
            <a:extLst>
              <a:ext uri="{FF2B5EF4-FFF2-40B4-BE49-F238E27FC236}">
                <a16:creationId xmlns:a16="http://schemas.microsoft.com/office/drawing/2014/main" id="{4E165153-DBBA-9142-BCA3-6D482716CEA5}"/>
              </a:ext>
            </a:extLst>
          </p:cNvPr>
          <p:cNvSpPr/>
          <p:nvPr/>
        </p:nvSpPr>
        <p:spPr>
          <a:xfrm>
            <a:off x="413972" y="1662183"/>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1205C559-A3A2-7841-9FE4-25B5617FE8B1}"/>
              </a:ext>
            </a:extLst>
          </p:cNvPr>
          <p:cNvSpPr/>
          <p:nvPr/>
        </p:nvSpPr>
        <p:spPr>
          <a:xfrm>
            <a:off x="360335" y="1662183"/>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ectangle 13">
            <a:extLst>
              <a:ext uri="{FF2B5EF4-FFF2-40B4-BE49-F238E27FC236}">
                <a16:creationId xmlns:a16="http://schemas.microsoft.com/office/drawing/2014/main" id="{BE3D28F9-1926-B745-9ABA-D3DC5810996D}"/>
              </a:ext>
            </a:extLst>
          </p:cNvPr>
          <p:cNvSpPr/>
          <p:nvPr/>
        </p:nvSpPr>
        <p:spPr>
          <a:xfrm>
            <a:off x="415428" y="1642131"/>
            <a:ext cx="427035" cy="505972"/>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1</a:t>
            </a:r>
          </a:p>
        </p:txBody>
      </p:sp>
      <p:sp>
        <p:nvSpPr>
          <p:cNvPr id="15" name="Rectangle 14">
            <a:extLst>
              <a:ext uri="{FF2B5EF4-FFF2-40B4-BE49-F238E27FC236}">
                <a16:creationId xmlns:a16="http://schemas.microsoft.com/office/drawing/2014/main" id="{003B6ABF-DE7D-B24D-91EA-33A34045D081}"/>
              </a:ext>
            </a:extLst>
          </p:cNvPr>
          <p:cNvSpPr/>
          <p:nvPr/>
        </p:nvSpPr>
        <p:spPr>
          <a:xfrm>
            <a:off x="1065123" y="1662759"/>
            <a:ext cx="6658292" cy="734945"/>
          </a:xfrm>
          <a:prstGeom prst="rect">
            <a:avLst/>
          </a:prstGeom>
        </p:spPr>
        <p:txBody>
          <a:bodyPr wrap="square">
            <a:spAutoFit/>
          </a:bodyPr>
          <a:lstStyle/>
          <a:p>
            <a:pPr algn="thaiDist">
              <a:lnSpc>
                <a:spcPct val="120000"/>
              </a:lnSpc>
              <a:tabLst>
                <a:tab pos="531813" algn="l"/>
              </a:tabLst>
            </a:pPr>
            <a:r>
              <a:rPr lang="en-US" b="1" dirty="0">
                <a:solidFill>
                  <a:srgbClr val="262626"/>
                </a:solidFill>
              </a:rPr>
              <a:t>It takes nearly </a:t>
            </a:r>
            <a:r>
              <a:rPr lang="en-US" b="1" dirty="0">
                <a:solidFill>
                  <a:srgbClr val="29C7F7"/>
                </a:solidFill>
              </a:rPr>
              <a:t>450 years</a:t>
            </a:r>
            <a:r>
              <a:rPr lang="en-US" b="1" dirty="0">
                <a:solidFill>
                  <a:srgbClr val="262626"/>
                </a:solidFill>
              </a:rPr>
              <a:t> for a plastic bottle to decompose in a landfill.</a:t>
            </a:r>
            <a:endParaRPr lang="en-US" dirty="0">
              <a:solidFill>
                <a:srgbClr val="262626"/>
              </a:solidFill>
            </a:endParaRPr>
          </a:p>
        </p:txBody>
      </p:sp>
      <p:sp>
        <p:nvSpPr>
          <p:cNvPr id="20" name="Oval 19">
            <a:extLst>
              <a:ext uri="{FF2B5EF4-FFF2-40B4-BE49-F238E27FC236}">
                <a16:creationId xmlns:a16="http://schemas.microsoft.com/office/drawing/2014/main" id="{F1331201-EBB5-0344-B5B9-0028E054BCC3}"/>
              </a:ext>
            </a:extLst>
          </p:cNvPr>
          <p:cNvSpPr/>
          <p:nvPr/>
        </p:nvSpPr>
        <p:spPr>
          <a:xfrm>
            <a:off x="413972" y="2386000"/>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CD42E2AF-04B9-D045-AFF1-6E95D2FB2563}"/>
              </a:ext>
            </a:extLst>
          </p:cNvPr>
          <p:cNvSpPr/>
          <p:nvPr/>
        </p:nvSpPr>
        <p:spPr>
          <a:xfrm>
            <a:off x="360335" y="2386000"/>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0A58AD2A-0802-2C48-9F4B-C5E37D4E369C}"/>
              </a:ext>
            </a:extLst>
          </p:cNvPr>
          <p:cNvSpPr/>
          <p:nvPr/>
        </p:nvSpPr>
        <p:spPr>
          <a:xfrm>
            <a:off x="415428" y="2365948"/>
            <a:ext cx="427035" cy="505972"/>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2</a:t>
            </a:r>
          </a:p>
        </p:txBody>
      </p:sp>
      <p:sp>
        <p:nvSpPr>
          <p:cNvPr id="25" name="Rectangle 24">
            <a:extLst>
              <a:ext uri="{FF2B5EF4-FFF2-40B4-BE49-F238E27FC236}">
                <a16:creationId xmlns:a16="http://schemas.microsoft.com/office/drawing/2014/main" id="{190BEDCB-12A9-924B-8A81-EDEDEBD63EBC}"/>
              </a:ext>
            </a:extLst>
          </p:cNvPr>
          <p:cNvSpPr/>
          <p:nvPr/>
        </p:nvSpPr>
        <p:spPr>
          <a:xfrm>
            <a:off x="1065122" y="2503806"/>
            <a:ext cx="6348049" cy="402546"/>
          </a:xfrm>
          <a:prstGeom prst="rect">
            <a:avLst/>
          </a:prstGeom>
        </p:spPr>
        <p:txBody>
          <a:bodyPr wrap="square">
            <a:spAutoFit/>
          </a:bodyPr>
          <a:lstStyle/>
          <a:p>
            <a:pPr algn="thaiDist">
              <a:lnSpc>
                <a:spcPct val="120000"/>
              </a:lnSpc>
              <a:tabLst>
                <a:tab pos="531813" algn="l"/>
              </a:tabLst>
            </a:pPr>
            <a:r>
              <a:rPr lang="en-US" b="1" dirty="0">
                <a:solidFill>
                  <a:srgbClr val="262626"/>
                </a:solidFill>
              </a:rPr>
              <a:t>It takes glass about </a:t>
            </a:r>
            <a:r>
              <a:rPr lang="en-US" b="1" dirty="0">
                <a:solidFill>
                  <a:srgbClr val="29C7F7"/>
                </a:solidFill>
              </a:rPr>
              <a:t>4,000 years </a:t>
            </a:r>
            <a:r>
              <a:rPr lang="en-US" b="1" dirty="0">
                <a:solidFill>
                  <a:srgbClr val="262626"/>
                </a:solidFill>
              </a:rPr>
              <a:t>to decompose in a landfill.</a:t>
            </a:r>
            <a:endParaRPr lang="en-US" dirty="0">
              <a:solidFill>
                <a:srgbClr val="262626"/>
              </a:solidFill>
            </a:endParaRPr>
          </a:p>
        </p:txBody>
      </p:sp>
      <p:sp>
        <p:nvSpPr>
          <p:cNvPr id="26" name="Oval 25">
            <a:extLst>
              <a:ext uri="{FF2B5EF4-FFF2-40B4-BE49-F238E27FC236}">
                <a16:creationId xmlns:a16="http://schemas.microsoft.com/office/drawing/2014/main" id="{A57DAA1E-65CF-4B49-980C-803A9920C58A}"/>
              </a:ext>
            </a:extLst>
          </p:cNvPr>
          <p:cNvSpPr/>
          <p:nvPr/>
        </p:nvSpPr>
        <p:spPr>
          <a:xfrm>
            <a:off x="413972" y="3186365"/>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7" name="Oval 26">
            <a:extLst>
              <a:ext uri="{FF2B5EF4-FFF2-40B4-BE49-F238E27FC236}">
                <a16:creationId xmlns:a16="http://schemas.microsoft.com/office/drawing/2014/main" id="{8C3B1935-9DFF-B04B-945B-B6B299CE6246}"/>
              </a:ext>
            </a:extLst>
          </p:cNvPr>
          <p:cNvSpPr/>
          <p:nvPr/>
        </p:nvSpPr>
        <p:spPr>
          <a:xfrm>
            <a:off x="360335" y="3186365"/>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C5D70D2C-7487-934B-BCEC-D9C6C7241EB9}"/>
              </a:ext>
            </a:extLst>
          </p:cNvPr>
          <p:cNvSpPr/>
          <p:nvPr/>
        </p:nvSpPr>
        <p:spPr>
          <a:xfrm>
            <a:off x="415428" y="3166313"/>
            <a:ext cx="427035" cy="505972"/>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3</a:t>
            </a:r>
          </a:p>
        </p:txBody>
      </p:sp>
      <p:sp>
        <p:nvSpPr>
          <p:cNvPr id="29" name="Rectangle 28">
            <a:extLst>
              <a:ext uri="{FF2B5EF4-FFF2-40B4-BE49-F238E27FC236}">
                <a16:creationId xmlns:a16="http://schemas.microsoft.com/office/drawing/2014/main" id="{0EB318BD-D13A-4441-A619-7036E50B3E55}"/>
              </a:ext>
            </a:extLst>
          </p:cNvPr>
          <p:cNvSpPr/>
          <p:nvPr/>
        </p:nvSpPr>
        <p:spPr>
          <a:xfrm>
            <a:off x="1065122" y="3107700"/>
            <a:ext cx="6348049" cy="734945"/>
          </a:xfrm>
          <a:prstGeom prst="rect">
            <a:avLst/>
          </a:prstGeom>
        </p:spPr>
        <p:txBody>
          <a:bodyPr wrap="square">
            <a:spAutoFit/>
          </a:bodyPr>
          <a:lstStyle/>
          <a:p>
            <a:pPr algn="thaiDist">
              <a:lnSpc>
                <a:spcPct val="120000"/>
              </a:lnSpc>
              <a:tabLst>
                <a:tab pos="531813" algn="l"/>
              </a:tabLst>
            </a:pPr>
            <a:r>
              <a:rPr lang="en-US" b="1" dirty="0">
                <a:solidFill>
                  <a:srgbClr val="262626"/>
                </a:solidFill>
              </a:rPr>
              <a:t>There is a huge</a:t>
            </a:r>
            <a:r>
              <a:rPr lang="en-US" b="1" dirty="0">
                <a:solidFill>
                  <a:srgbClr val="29C7F7"/>
                </a:solidFill>
              </a:rPr>
              <a:t> “garbage island” </a:t>
            </a:r>
            <a:r>
              <a:rPr lang="en-US" b="1" dirty="0">
                <a:solidFill>
                  <a:srgbClr val="262626"/>
                </a:solidFill>
              </a:rPr>
              <a:t>floating in the ocean </a:t>
            </a:r>
            <a:r>
              <a:rPr lang="en-US" b="1" dirty="0">
                <a:solidFill>
                  <a:srgbClr val="29C7F7"/>
                </a:solidFill>
              </a:rPr>
              <a:t>2x the size of the state of Texas</a:t>
            </a:r>
            <a:r>
              <a:rPr lang="en-US" b="1" dirty="0">
                <a:solidFill>
                  <a:srgbClr val="262626"/>
                </a:solidFill>
              </a:rPr>
              <a:t>.</a:t>
            </a:r>
            <a:endParaRPr lang="en-US" dirty="0">
              <a:solidFill>
                <a:srgbClr val="262626"/>
              </a:solidFill>
            </a:endParaRPr>
          </a:p>
        </p:txBody>
      </p:sp>
      <p:sp>
        <p:nvSpPr>
          <p:cNvPr id="30" name="Oval 29">
            <a:extLst>
              <a:ext uri="{FF2B5EF4-FFF2-40B4-BE49-F238E27FC236}">
                <a16:creationId xmlns:a16="http://schemas.microsoft.com/office/drawing/2014/main" id="{B3A71D79-C404-3245-BEED-AB3D498B558B}"/>
              </a:ext>
            </a:extLst>
          </p:cNvPr>
          <p:cNvSpPr/>
          <p:nvPr/>
        </p:nvSpPr>
        <p:spPr>
          <a:xfrm>
            <a:off x="413972" y="4082710"/>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Oval 30">
            <a:extLst>
              <a:ext uri="{FF2B5EF4-FFF2-40B4-BE49-F238E27FC236}">
                <a16:creationId xmlns:a16="http://schemas.microsoft.com/office/drawing/2014/main" id="{C702F972-6E58-4F49-B5BC-ED42444956FF}"/>
              </a:ext>
            </a:extLst>
          </p:cNvPr>
          <p:cNvSpPr/>
          <p:nvPr/>
        </p:nvSpPr>
        <p:spPr>
          <a:xfrm>
            <a:off x="360335" y="4082710"/>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ectangle 32">
            <a:extLst>
              <a:ext uri="{FF2B5EF4-FFF2-40B4-BE49-F238E27FC236}">
                <a16:creationId xmlns:a16="http://schemas.microsoft.com/office/drawing/2014/main" id="{7C453C86-A65E-374A-8633-1305DB432D0B}"/>
              </a:ext>
            </a:extLst>
          </p:cNvPr>
          <p:cNvSpPr/>
          <p:nvPr/>
        </p:nvSpPr>
        <p:spPr>
          <a:xfrm>
            <a:off x="415428" y="4062658"/>
            <a:ext cx="427035" cy="505972"/>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4</a:t>
            </a:r>
          </a:p>
        </p:txBody>
      </p:sp>
      <p:sp>
        <p:nvSpPr>
          <p:cNvPr id="38" name="Oval 37">
            <a:extLst>
              <a:ext uri="{FF2B5EF4-FFF2-40B4-BE49-F238E27FC236}">
                <a16:creationId xmlns:a16="http://schemas.microsoft.com/office/drawing/2014/main" id="{15EB46EC-4CA5-5F47-A06E-F4BC8D532E6E}"/>
              </a:ext>
            </a:extLst>
          </p:cNvPr>
          <p:cNvSpPr/>
          <p:nvPr/>
        </p:nvSpPr>
        <p:spPr>
          <a:xfrm>
            <a:off x="413972" y="4843127"/>
            <a:ext cx="497801" cy="49780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9" name="Oval 38">
            <a:extLst>
              <a:ext uri="{FF2B5EF4-FFF2-40B4-BE49-F238E27FC236}">
                <a16:creationId xmlns:a16="http://schemas.microsoft.com/office/drawing/2014/main" id="{27AE0276-1C47-1447-9CCD-C3ECED14802F}"/>
              </a:ext>
            </a:extLst>
          </p:cNvPr>
          <p:cNvSpPr/>
          <p:nvPr/>
        </p:nvSpPr>
        <p:spPr>
          <a:xfrm>
            <a:off x="360335" y="4843127"/>
            <a:ext cx="497801" cy="49780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0" name="Rectangle 39">
            <a:extLst>
              <a:ext uri="{FF2B5EF4-FFF2-40B4-BE49-F238E27FC236}">
                <a16:creationId xmlns:a16="http://schemas.microsoft.com/office/drawing/2014/main" id="{69E93497-D497-A24C-8B53-DA9452F87667}"/>
              </a:ext>
            </a:extLst>
          </p:cNvPr>
          <p:cNvSpPr/>
          <p:nvPr/>
        </p:nvSpPr>
        <p:spPr>
          <a:xfrm>
            <a:off x="415428" y="4823075"/>
            <a:ext cx="427035" cy="517065"/>
          </a:xfrm>
          <a:prstGeom prst="rect">
            <a:avLst/>
          </a:prstGeom>
        </p:spPr>
        <p:txBody>
          <a:bodyPr wrap="square">
            <a:spAutoFit/>
          </a:bodyPr>
          <a:lstStyle/>
          <a:p>
            <a:pPr algn="ctr">
              <a:lnSpc>
                <a:spcPct val="120000"/>
              </a:lnSpc>
            </a:pPr>
            <a:r>
              <a:rPr lang="en-US" sz="2400" b="1" dirty="0">
                <a:solidFill>
                  <a:schemeClr val="bg1"/>
                </a:solidFill>
                <a:cs typeface="Arial" panose="020B0604020202020204" pitchFamily="34" charset="0"/>
              </a:rPr>
              <a:t>5</a:t>
            </a:r>
          </a:p>
        </p:txBody>
      </p:sp>
      <p:pic>
        <p:nvPicPr>
          <p:cNvPr id="42" name="Picture 41" descr="A picture containing sky, outdoor, grass, hill&#10;&#10;Description automatically generated">
            <a:extLst>
              <a:ext uri="{FF2B5EF4-FFF2-40B4-BE49-F238E27FC236}">
                <a16:creationId xmlns:a16="http://schemas.microsoft.com/office/drawing/2014/main" id="{0F42783D-EA97-0148-9407-247098FC71E6}"/>
              </a:ext>
            </a:extLst>
          </p:cNvPr>
          <p:cNvPicPr>
            <a:picLocks noChangeAspect="1"/>
          </p:cNvPicPr>
          <p:nvPr/>
        </p:nvPicPr>
        <p:blipFill rotWithShape="1">
          <a:blip r:embed="rId5"/>
          <a:srcRect b="12"/>
          <a:stretch/>
        </p:blipFill>
        <p:spPr>
          <a:xfrm>
            <a:off x="7870193" y="3163683"/>
            <a:ext cx="3906379" cy="1270764"/>
          </a:xfrm>
          <a:prstGeom prst="rect">
            <a:avLst/>
          </a:prstGeom>
        </p:spPr>
      </p:pic>
      <p:pic>
        <p:nvPicPr>
          <p:cNvPr id="43" name="Picture 42" descr="A picture containing outdoor&#10;&#10;Description automatically generated">
            <a:extLst>
              <a:ext uri="{FF2B5EF4-FFF2-40B4-BE49-F238E27FC236}">
                <a16:creationId xmlns:a16="http://schemas.microsoft.com/office/drawing/2014/main" id="{1B7D995D-82D0-1E41-AE97-B967693B15F9}"/>
              </a:ext>
            </a:extLst>
          </p:cNvPr>
          <p:cNvPicPr>
            <a:picLocks noChangeAspect="1"/>
          </p:cNvPicPr>
          <p:nvPr/>
        </p:nvPicPr>
        <p:blipFill rotWithShape="1">
          <a:blip r:embed="rId6"/>
          <a:srcRect r="-20" b="27"/>
          <a:stretch/>
        </p:blipFill>
        <p:spPr>
          <a:xfrm>
            <a:off x="7870194" y="4503110"/>
            <a:ext cx="1992264" cy="1295677"/>
          </a:xfrm>
          <a:prstGeom prst="rect">
            <a:avLst/>
          </a:prstGeom>
        </p:spPr>
      </p:pic>
      <p:pic>
        <p:nvPicPr>
          <p:cNvPr id="44" name="Picture 43" descr="A fish swimming in the water&#10;&#10;Description automatically generated with medium confidence">
            <a:extLst>
              <a:ext uri="{FF2B5EF4-FFF2-40B4-BE49-F238E27FC236}">
                <a16:creationId xmlns:a16="http://schemas.microsoft.com/office/drawing/2014/main" id="{81C99437-44EC-8141-A596-BD7A966A07FB}"/>
              </a:ext>
            </a:extLst>
          </p:cNvPr>
          <p:cNvPicPr>
            <a:picLocks noChangeAspect="1"/>
          </p:cNvPicPr>
          <p:nvPr/>
        </p:nvPicPr>
        <p:blipFill rotWithShape="1">
          <a:blip r:embed="rId7"/>
          <a:srcRect r="-23"/>
          <a:stretch/>
        </p:blipFill>
        <p:spPr>
          <a:xfrm>
            <a:off x="9927589" y="4503110"/>
            <a:ext cx="1848984" cy="1270764"/>
          </a:xfrm>
          <a:prstGeom prst="rect">
            <a:avLst/>
          </a:prstGeom>
        </p:spPr>
      </p:pic>
      <p:pic>
        <p:nvPicPr>
          <p:cNvPr id="4" name="Picture 3" descr="A large group of fish swimming in water&#10;&#10;Description automatically generated with low confidence">
            <a:extLst>
              <a:ext uri="{FF2B5EF4-FFF2-40B4-BE49-F238E27FC236}">
                <a16:creationId xmlns:a16="http://schemas.microsoft.com/office/drawing/2014/main" id="{743B4AAB-8D49-8741-A44D-7ABF03ADE1A2}"/>
              </a:ext>
            </a:extLst>
          </p:cNvPr>
          <p:cNvPicPr>
            <a:picLocks noChangeAspect="1"/>
          </p:cNvPicPr>
          <p:nvPr/>
        </p:nvPicPr>
        <p:blipFill rotWithShape="1">
          <a:blip r:embed="rId8"/>
          <a:srcRect b="19"/>
          <a:stretch/>
        </p:blipFill>
        <p:spPr>
          <a:xfrm>
            <a:off x="7842659" y="1790677"/>
            <a:ext cx="3906379" cy="1270764"/>
          </a:xfrm>
          <a:prstGeom prst="rect">
            <a:avLst/>
          </a:prstGeom>
        </p:spPr>
      </p:pic>
      <p:sp>
        <p:nvSpPr>
          <p:cNvPr id="32" name="Rectangle 31">
            <a:extLst>
              <a:ext uri="{FF2B5EF4-FFF2-40B4-BE49-F238E27FC236}">
                <a16:creationId xmlns:a16="http://schemas.microsoft.com/office/drawing/2014/main" id="{CF2E7C09-D59F-3E44-8A53-14B0B89F030B}"/>
              </a:ext>
            </a:extLst>
          </p:cNvPr>
          <p:cNvSpPr/>
          <p:nvPr/>
        </p:nvSpPr>
        <p:spPr>
          <a:xfrm>
            <a:off x="1049449" y="3967304"/>
            <a:ext cx="6348049" cy="734945"/>
          </a:xfrm>
          <a:prstGeom prst="rect">
            <a:avLst/>
          </a:prstGeom>
        </p:spPr>
        <p:txBody>
          <a:bodyPr wrap="square">
            <a:spAutoFit/>
          </a:bodyPr>
          <a:lstStyle/>
          <a:p>
            <a:pPr algn="thaiDist">
              <a:lnSpc>
                <a:spcPct val="120000"/>
              </a:lnSpc>
              <a:tabLst>
                <a:tab pos="531813" algn="l"/>
              </a:tabLst>
            </a:pPr>
            <a:r>
              <a:rPr lang="en-US" b="1" dirty="0">
                <a:solidFill>
                  <a:srgbClr val="262626"/>
                </a:solidFill>
              </a:rPr>
              <a:t>Human generated waste has been found in the </a:t>
            </a:r>
            <a:r>
              <a:rPr lang="en-US" b="1" dirty="0">
                <a:solidFill>
                  <a:srgbClr val="29C7F7"/>
                </a:solidFill>
              </a:rPr>
              <a:t>deepest part of the ocean</a:t>
            </a:r>
            <a:r>
              <a:rPr lang="en-US" b="1" dirty="0">
                <a:solidFill>
                  <a:srgbClr val="262626"/>
                </a:solidFill>
              </a:rPr>
              <a:t>, and at the tallest mountain peak in the world.</a:t>
            </a:r>
            <a:endParaRPr lang="en-US" dirty="0">
              <a:solidFill>
                <a:srgbClr val="262626"/>
              </a:solidFill>
            </a:endParaRPr>
          </a:p>
        </p:txBody>
      </p:sp>
      <p:sp>
        <p:nvSpPr>
          <p:cNvPr id="34" name="Rectangle 33">
            <a:extLst>
              <a:ext uri="{FF2B5EF4-FFF2-40B4-BE49-F238E27FC236}">
                <a16:creationId xmlns:a16="http://schemas.microsoft.com/office/drawing/2014/main" id="{6BF51858-919A-9C46-9EF3-D4C97DFE64DB}"/>
              </a:ext>
            </a:extLst>
          </p:cNvPr>
          <p:cNvSpPr/>
          <p:nvPr/>
        </p:nvSpPr>
        <p:spPr>
          <a:xfrm>
            <a:off x="1065121" y="4922478"/>
            <a:ext cx="6478811" cy="402546"/>
          </a:xfrm>
          <a:prstGeom prst="rect">
            <a:avLst/>
          </a:prstGeom>
        </p:spPr>
        <p:txBody>
          <a:bodyPr wrap="square">
            <a:spAutoFit/>
          </a:bodyPr>
          <a:lstStyle/>
          <a:p>
            <a:pPr algn="thaiDist">
              <a:lnSpc>
                <a:spcPct val="120000"/>
              </a:lnSpc>
              <a:tabLst>
                <a:tab pos="531813" algn="l"/>
              </a:tabLst>
            </a:pPr>
            <a:r>
              <a:rPr lang="en-US" b="1" dirty="0">
                <a:solidFill>
                  <a:srgbClr val="262626"/>
                </a:solidFill>
              </a:rPr>
              <a:t>PET Plastic is the </a:t>
            </a:r>
            <a:r>
              <a:rPr lang="en-US" b="1" dirty="0">
                <a:solidFill>
                  <a:srgbClr val="29C7F7"/>
                </a:solidFill>
              </a:rPr>
              <a:t>most recycled plastic in the world</a:t>
            </a:r>
            <a:r>
              <a:rPr lang="en-US" b="1" dirty="0"/>
              <a:t>. </a:t>
            </a:r>
            <a:endParaRPr lang="en-US" dirty="0"/>
          </a:p>
        </p:txBody>
      </p:sp>
      <p:sp>
        <p:nvSpPr>
          <p:cNvPr id="2" name="Slide Number Placeholder 1">
            <a:extLst>
              <a:ext uri="{FF2B5EF4-FFF2-40B4-BE49-F238E27FC236}">
                <a16:creationId xmlns:a16="http://schemas.microsoft.com/office/drawing/2014/main" id="{80C4DDA3-63EB-0E8E-20CC-8CDBAAA11FEC}"/>
              </a:ext>
            </a:extLst>
          </p:cNvPr>
          <p:cNvSpPr>
            <a:spLocks noGrp="1"/>
          </p:cNvSpPr>
          <p:nvPr>
            <p:ph type="sldNum" sz="quarter" idx="12"/>
          </p:nvPr>
        </p:nvSpPr>
        <p:spPr/>
        <p:txBody>
          <a:bodyPr/>
          <a:lstStyle/>
          <a:p>
            <a:fld id="{A49FEDE7-8061-9B4D-88A1-7EA83A94C31B}" type="slidenum">
              <a:rPr lang="en-TH" smtClean="0"/>
              <a:t>15</a:t>
            </a:fld>
            <a:endParaRPr lang="en-TH"/>
          </a:p>
        </p:txBody>
      </p:sp>
    </p:spTree>
    <p:extLst>
      <p:ext uri="{BB962C8B-B14F-4D97-AF65-F5344CB8AC3E}">
        <p14:creationId xmlns:p14="http://schemas.microsoft.com/office/powerpoint/2010/main" val="1977804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7" descr="A picture containing text, wall&#10;&#10;Description automatically generated"/>
          <p:cNvPicPr preferRelativeResize="0"/>
          <p:nvPr/>
        </p:nvPicPr>
        <p:blipFill rotWithShape="1">
          <a:blip r:embed="rId3">
            <a:alphaModFix/>
          </a:blip>
          <a:srcRect/>
          <a:stretch/>
        </p:blipFill>
        <p:spPr>
          <a:xfrm>
            <a:off x="0" y="0"/>
            <a:ext cx="12192000" cy="6858000"/>
          </a:xfrm>
          <a:prstGeom prst="rect">
            <a:avLst/>
          </a:prstGeom>
          <a:solidFill>
            <a:srgbClr val="3AC69D"/>
          </a:solidFill>
          <a:ln>
            <a:noFill/>
          </a:ln>
        </p:spPr>
      </p:pic>
      <p:pic>
        <p:nvPicPr>
          <p:cNvPr id="233" name="Google Shape;233;p7" descr="A picture containing text, basketball, sport&#10;&#10;Description automatically generated"/>
          <p:cNvPicPr preferRelativeResize="0"/>
          <p:nvPr/>
        </p:nvPicPr>
        <p:blipFill rotWithShape="1">
          <a:blip r:embed="rId4">
            <a:alphaModFix/>
          </a:blip>
          <a:srcRect/>
          <a:stretch/>
        </p:blipFill>
        <p:spPr>
          <a:xfrm>
            <a:off x="1136463" y="-159657"/>
            <a:ext cx="9919074" cy="6516007"/>
          </a:xfrm>
          <a:prstGeom prst="rect">
            <a:avLst/>
          </a:prstGeom>
          <a:noFill/>
          <a:ln>
            <a:noFill/>
          </a:ln>
        </p:spPr>
      </p:pic>
      <p:sp>
        <p:nvSpPr>
          <p:cNvPr id="234" name="Google Shape;234;p7"/>
          <p:cNvSpPr txBox="1"/>
          <p:nvPr/>
        </p:nvSpPr>
        <p:spPr>
          <a:xfrm>
            <a:off x="2825082" y="1182271"/>
            <a:ext cx="6820132" cy="286228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dirty="0">
                <a:solidFill>
                  <a:schemeClr val="lt1"/>
                </a:solidFill>
                <a:latin typeface="Calibri"/>
                <a:ea typeface="Calibri"/>
                <a:cs typeface="Calibri"/>
                <a:sym typeface="Calibri"/>
              </a:rPr>
              <a:t>What is your “Waste Hero’s” message to inspire?</a:t>
            </a:r>
            <a:endParaRPr sz="6000" dirty="0"/>
          </a:p>
        </p:txBody>
      </p:sp>
      <p:sp>
        <p:nvSpPr>
          <p:cNvPr id="2" name="Slide Number Placeholder 1">
            <a:extLst>
              <a:ext uri="{FF2B5EF4-FFF2-40B4-BE49-F238E27FC236}">
                <a16:creationId xmlns:a16="http://schemas.microsoft.com/office/drawing/2014/main" id="{018B771F-2072-FD4E-B63C-A003EDD5F71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25819"/>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How to design your story</a:t>
            </a:r>
          </a:p>
        </p:txBody>
      </p:sp>
      <p:pic>
        <p:nvPicPr>
          <p:cNvPr id="8" name="Picture 7" descr="A picture containing floor, indoor, stationary&#10;&#10;Description automatically generated">
            <a:extLst>
              <a:ext uri="{FF2B5EF4-FFF2-40B4-BE49-F238E27FC236}">
                <a16:creationId xmlns:a16="http://schemas.microsoft.com/office/drawing/2014/main" id="{7B3AA35A-D2D6-CE48-8F93-DF16C09C6C04}"/>
              </a:ext>
            </a:extLst>
          </p:cNvPr>
          <p:cNvPicPr>
            <a:picLocks noChangeAspect="1"/>
          </p:cNvPicPr>
          <p:nvPr/>
        </p:nvPicPr>
        <p:blipFill rotWithShape="1">
          <a:blip r:embed="rId5"/>
          <a:srcRect r="22" b="-15"/>
          <a:stretch/>
        </p:blipFill>
        <p:spPr>
          <a:xfrm>
            <a:off x="4154534" y="1642131"/>
            <a:ext cx="3406326" cy="3229142"/>
          </a:xfrm>
          <a:prstGeom prst="rect">
            <a:avLst/>
          </a:prstGeom>
        </p:spPr>
      </p:pic>
      <p:sp>
        <p:nvSpPr>
          <p:cNvPr id="34" name="Rounded Rectangle 33">
            <a:extLst>
              <a:ext uri="{FF2B5EF4-FFF2-40B4-BE49-F238E27FC236}">
                <a16:creationId xmlns:a16="http://schemas.microsoft.com/office/drawing/2014/main" id="{5AEF9AD9-1CF3-B749-A3EB-F679AC67DC6B}"/>
              </a:ext>
            </a:extLst>
          </p:cNvPr>
          <p:cNvSpPr/>
          <p:nvPr/>
        </p:nvSpPr>
        <p:spPr>
          <a:xfrm>
            <a:off x="313763" y="1642327"/>
            <a:ext cx="3630439" cy="1648563"/>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35A20739-3088-A241-A129-911D7DD4CCDD}"/>
              </a:ext>
            </a:extLst>
          </p:cNvPr>
          <p:cNvSpPr/>
          <p:nvPr/>
        </p:nvSpPr>
        <p:spPr>
          <a:xfrm>
            <a:off x="464622" y="1676247"/>
            <a:ext cx="3363650" cy="1549976"/>
          </a:xfrm>
          <a:prstGeom prst="rect">
            <a:avLst/>
          </a:prstGeom>
        </p:spPr>
        <p:txBody>
          <a:bodyPr wrap="square">
            <a:spAutoFit/>
          </a:bodyPr>
          <a:lstStyle/>
          <a:p>
            <a:pPr algn="thaiDist">
              <a:lnSpc>
                <a:spcPct val="120000"/>
              </a:lnSpc>
              <a:tabLst>
                <a:tab pos="531813" algn="l"/>
              </a:tabLst>
            </a:pPr>
            <a:r>
              <a:rPr lang="en-US" sz="1600" b="1" dirty="0">
                <a:solidFill>
                  <a:srgbClr val="29C7F7"/>
                </a:solidFill>
              </a:rPr>
              <a:t>Setting: </a:t>
            </a:r>
            <a:r>
              <a:rPr lang="en-US" sz="1600" b="1" dirty="0">
                <a:solidFill>
                  <a:srgbClr val="262626"/>
                </a:solidFill>
              </a:rPr>
              <a:t>Introduce your setting with a short paragraph</a:t>
            </a:r>
          </a:p>
          <a:p>
            <a:pPr marL="285750" indent="-285750" algn="thaiDist">
              <a:lnSpc>
                <a:spcPct val="120000"/>
              </a:lnSpc>
              <a:buSzPct val="150000"/>
              <a:buFont typeface="Arial" panose="020B0604020202020204" pitchFamily="34" charset="0"/>
              <a:buChar char="•"/>
              <a:tabLst>
                <a:tab pos="531813" algn="l"/>
              </a:tabLst>
            </a:pPr>
            <a:r>
              <a:rPr lang="en-US" sz="1600" dirty="0">
                <a:solidFill>
                  <a:srgbClr val="262626"/>
                </a:solidFill>
              </a:rPr>
              <a:t>Where are your characters?</a:t>
            </a:r>
          </a:p>
          <a:p>
            <a:pPr marL="285750" indent="-285750" algn="thaiDist">
              <a:lnSpc>
                <a:spcPct val="120000"/>
              </a:lnSpc>
              <a:buSzPct val="150000"/>
              <a:buFont typeface="Arial" panose="020B0604020202020204" pitchFamily="34" charset="0"/>
              <a:buChar char="•"/>
              <a:tabLst>
                <a:tab pos="531813" algn="l"/>
              </a:tabLst>
            </a:pPr>
            <a:r>
              <a:rPr lang="en-US" sz="1600" dirty="0">
                <a:solidFill>
                  <a:srgbClr val="262626"/>
                </a:solidFill>
              </a:rPr>
              <a:t>What is the time? </a:t>
            </a:r>
          </a:p>
          <a:p>
            <a:pPr marL="285750" indent="-285750" algn="thaiDist">
              <a:lnSpc>
                <a:spcPct val="120000"/>
              </a:lnSpc>
              <a:buSzPct val="150000"/>
              <a:buFont typeface="Arial" panose="020B0604020202020204" pitchFamily="34" charset="0"/>
              <a:buChar char="•"/>
              <a:tabLst>
                <a:tab pos="531813" algn="l"/>
              </a:tabLst>
            </a:pPr>
            <a:r>
              <a:rPr lang="en-US" sz="1600" dirty="0">
                <a:solidFill>
                  <a:srgbClr val="262626"/>
                </a:solidFill>
              </a:rPr>
              <a:t>What can they see</a:t>
            </a:r>
          </a:p>
        </p:txBody>
      </p:sp>
      <p:sp>
        <p:nvSpPr>
          <p:cNvPr id="36" name="Rounded Rectangle 35">
            <a:extLst>
              <a:ext uri="{FF2B5EF4-FFF2-40B4-BE49-F238E27FC236}">
                <a16:creationId xmlns:a16="http://schemas.microsoft.com/office/drawing/2014/main" id="{9718D2EA-B0A9-C543-B17C-877E98366190}"/>
              </a:ext>
            </a:extLst>
          </p:cNvPr>
          <p:cNvSpPr/>
          <p:nvPr/>
        </p:nvSpPr>
        <p:spPr>
          <a:xfrm>
            <a:off x="313763" y="3747990"/>
            <a:ext cx="3630439" cy="1879362"/>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5" name="Rectangle 44">
            <a:extLst>
              <a:ext uri="{FF2B5EF4-FFF2-40B4-BE49-F238E27FC236}">
                <a16:creationId xmlns:a16="http://schemas.microsoft.com/office/drawing/2014/main" id="{A84FBE31-3C65-3948-BD21-1296580575D9}"/>
              </a:ext>
            </a:extLst>
          </p:cNvPr>
          <p:cNvSpPr/>
          <p:nvPr/>
        </p:nvSpPr>
        <p:spPr>
          <a:xfrm>
            <a:off x="464622" y="3781910"/>
            <a:ext cx="3479580" cy="1549976"/>
          </a:xfrm>
          <a:prstGeom prst="rect">
            <a:avLst/>
          </a:prstGeom>
        </p:spPr>
        <p:txBody>
          <a:bodyPr wrap="square">
            <a:spAutoFit/>
          </a:bodyPr>
          <a:lstStyle/>
          <a:p>
            <a:pPr>
              <a:lnSpc>
                <a:spcPct val="120000"/>
              </a:lnSpc>
              <a:tabLst>
                <a:tab pos="531813" algn="l"/>
              </a:tabLst>
            </a:pPr>
            <a:r>
              <a:rPr lang="en-US" sz="1600" b="1" dirty="0">
                <a:solidFill>
                  <a:srgbClr val="29C7F7"/>
                </a:solidFill>
              </a:rPr>
              <a:t>Dialogue: </a:t>
            </a:r>
            <a:r>
              <a:rPr lang="en-US" sz="1600" b="1" dirty="0">
                <a:solidFill>
                  <a:srgbClr val="262626"/>
                </a:solidFill>
              </a:rPr>
              <a:t>Write your character’s name before they speak</a:t>
            </a:r>
          </a:p>
          <a:p>
            <a:pPr marL="285750" indent="-285750">
              <a:lnSpc>
                <a:spcPct val="120000"/>
              </a:lnSpc>
              <a:buSzPct val="150000"/>
              <a:buFont typeface="Arial" panose="020B0604020202020204" pitchFamily="34" charset="0"/>
              <a:buChar char="•"/>
              <a:tabLst>
                <a:tab pos="531813" algn="l"/>
              </a:tabLst>
            </a:pPr>
            <a:r>
              <a:rPr lang="en-US" sz="1600" dirty="0">
                <a:solidFill>
                  <a:srgbClr val="262626"/>
                </a:solidFill>
              </a:rPr>
              <a:t>Indicate when your characters are speaking with parenthesis. e.g. “We should recycle more” said Mark.</a:t>
            </a:r>
          </a:p>
        </p:txBody>
      </p:sp>
      <p:sp>
        <p:nvSpPr>
          <p:cNvPr id="46" name="Rounded Rectangle 45">
            <a:extLst>
              <a:ext uri="{FF2B5EF4-FFF2-40B4-BE49-F238E27FC236}">
                <a16:creationId xmlns:a16="http://schemas.microsoft.com/office/drawing/2014/main" id="{35A764C3-C062-C649-9660-20016CBA9BDA}"/>
              </a:ext>
            </a:extLst>
          </p:cNvPr>
          <p:cNvSpPr/>
          <p:nvPr/>
        </p:nvSpPr>
        <p:spPr>
          <a:xfrm>
            <a:off x="8061210" y="1642328"/>
            <a:ext cx="3630439" cy="814270"/>
          </a:xfrm>
          <a:prstGeom prst="roundRect">
            <a:avLst/>
          </a:prstGeom>
          <a:noFill/>
          <a:ln w="317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7" name="Rectangle 46">
            <a:extLst>
              <a:ext uri="{FF2B5EF4-FFF2-40B4-BE49-F238E27FC236}">
                <a16:creationId xmlns:a16="http://schemas.microsoft.com/office/drawing/2014/main" id="{694E61CB-56A1-674E-B11F-587B038B1AC6}"/>
              </a:ext>
            </a:extLst>
          </p:cNvPr>
          <p:cNvSpPr/>
          <p:nvPr/>
        </p:nvSpPr>
        <p:spPr>
          <a:xfrm>
            <a:off x="8157477" y="1676247"/>
            <a:ext cx="3363650" cy="663580"/>
          </a:xfrm>
          <a:prstGeom prst="rect">
            <a:avLst/>
          </a:prstGeom>
        </p:spPr>
        <p:txBody>
          <a:bodyPr wrap="square">
            <a:spAutoFit/>
          </a:bodyPr>
          <a:lstStyle/>
          <a:p>
            <a:pPr>
              <a:lnSpc>
                <a:spcPct val="120000"/>
              </a:lnSpc>
              <a:tabLst>
                <a:tab pos="531813" algn="l"/>
              </a:tabLst>
            </a:pPr>
            <a:r>
              <a:rPr lang="en-US" sz="1600" b="1" dirty="0">
                <a:solidFill>
                  <a:srgbClr val="3AC69D"/>
                </a:solidFill>
              </a:rPr>
              <a:t>Title: </a:t>
            </a:r>
            <a:r>
              <a:rPr lang="en-US" sz="1600" b="1" dirty="0">
                <a:solidFill>
                  <a:srgbClr val="262626"/>
                </a:solidFill>
              </a:rPr>
              <a:t>Give your story a title.</a:t>
            </a:r>
          </a:p>
          <a:p>
            <a:pPr marL="285750" indent="-285750">
              <a:lnSpc>
                <a:spcPct val="120000"/>
              </a:lnSpc>
              <a:buSzPct val="150000"/>
              <a:buFont typeface="Arial" panose="020B0604020202020204" pitchFamily="34" charset="0"/>
              <a:buChar char="•"/>
              <a:tabLst>
                <a:tab pos="531813" algn="l"/>
              </a:tabLst>
            </a:pPr>
            <a:r>
              <a:rPr lang="en-US" sz="1600" dirty="0">
                <a:solidFill>
                  <a:srgbClr val="262626"/>
                </a:solidFill>
              </a:rPr>
              <a:t>Make it short and catchy</a:t>
            </a:r>
          </a:p>
        </p:txBody>
      </p:sp>
      <p:sp>
        <p:nvSpPr>
          <p:cNvPr id="48" name="Rounded Rectangle 47">
            <a:extLst>
              <a:ext uri="{FF2B5EF4-FFF2-40B4-BE49-F238E27FC236}">
                <a16:creationId xmlns:a16="http://schemas.microsoft.com/office/drawing/2014/main" id="{FF6E7428-E1C9-3346-8946-91C0CBDFBF98}"/>
              </a:ext>
            </a:extLst>
          </p:cNvPr>
          <p:cNvSpPr/>
          <p:nvPr/>
        </p:nvSpPr>
        <p:spPr>
          <a:xfrm>
            <a:off x="8061210" y="2629053"/>
            <a:ext cx="3630439" cy="1488009"/>
          </a:xfrm>
          <a:prstGeom prst="roundRect">
            <a:avLst/>
          </a:prstGeom>
          <a:noFill/>
          <a:ln w="317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49" name="Rectangle 48">
            <a:extLst>
              <a:ext uri="{FF2B5EF4-FFF2-40B4-BE49-F238E27FC236}">
                <a16:creationId xmlns:a16="http://schemas.microsoft.com/office/drawing/2014/main" id="{E2793567-71AD-4D4E-B013-BA8F578AE526}"/>
              </a:ext>
            </a:extLst>
          </p:cNvPr>
          <p:cNvSpPr/>
          <p:nvPr/>
        </p:nvSpPr>
        <p:spPr>
          <a:xfrm>
            <a:off x="8157476" y="2662973"/>
            <a:ext cx="3515309" cy="1421928"/>
          </a:xfrm>
          <a:prstGeom prst="rect">
            <a:avLst/>
          </a:prstGeom>
        </p:spPr>
        <p:txBody>
          <a:bodyPr wrap="square">
            <a:spAutoFit/>
          </a:bodyPr>
          <a:lstStyle/>
          <a:p>
            <a:pPr>
              <a:lnSpc>
                <a:spcPct val="120000"/>
              </a:lnSpc>
              <a:tabLst>
                <a:tab pos="531813" algn="l"/>
              </a:tabLst>
            </a:pPr>
            <a:r>
              <a:rPr lang="en-US" sz="1600" b="1" dirty="0">
                <a:solidFill>
                  <a:srgbClr val="3AC69D"/>
                </a:solidFill>
              </a:rPr>
              <a:t>Characters: </a:t>
            </a:r>
            <a:r>
              <a:rPr lang="en-US" sz="1600" b="1" dirty="0">
                <a:solidFill>
                  <a:srgbClr val="262626"/>
                </a:solidFill>
              </a:rPr>
              <a:t>Write two sentences to introduce your character(s).</a:t>
            </a:r>
          </a:p>
          <a:p>
            <a:pPr marL="285750" indent="-285750">
              <a:buSzPct val="150000"/>
              <a:buFont typeface="Arial" panose="020B0604020202020204" pitchFamily="34" charset="0"/>
              <a:buChar char="•"/>
              <a:tabLst>
                <a:tab pos="531813" algn="l"/>
              </a:tabLst>
            </a:pPr>
            <a:r>
              <a:rPr lang="en-US" sz="1200" dirty="0">
                <a:solidFill>
                  <a:srgbClr val="262626"/>
                </a:solidFill>
              </a:rPr>
              <a:t>e.g. Recycleman is from the planet Plasto 5 lightyears from earth. He can fly at the speed of light and travels to earth to help children at schools learn about recycling plastic.</a:t>
            </a:r>
          </a:p>
        </p:txBody>
      </p:sp>
      <p:sp>
        <p:nvSpPr>
          <p:cNvPr id="50" name="Rounded Rectangle 49">
            <a:extLst>
              <a:ext uri="{FF2B5EF4-FFF2-40B4-BE49-F238E27FC236}">
                <a16:creationId xmlns:a16="http://schemas.microsoft.com/office/drawing/2014/main" id="{AC67BFD2-B450-3143-898D-E8868E9A4FC0}"/>
              </a:ext>
            </a:extLst>
          </p:cNvPr>
          <p:cNvSpPr/>
          <p:nvPr/>
        </p:nvSpPr>
        <p:spPr>
          <a:xfrm>
            <a:off x="8061209" y="4289517"/>
            <a:ext cx="3630439" cy="1498935"/>
          </a:xfrm>
          <a:prstGeom prst="roundRect">
            <a:avLst/>
          </a:prstGeom>
          <a:noFill/>
          <a:ln w="31750">
            <a:solidFill>
              <a:srgbClr val="3AC69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51" name="Rectangle 50">
            <a:extLst>
              <a:ext uri="{FF2B5EF4-FFF2-40B4-BE49-F238E27FC236}">
                <a16:creationId xmlns:a16="http://schemas.microsoft.com/office/drawing/2014/main" id="{5396F542-1853-544A-9EA8-350E7297C5C6}"/>
              </a:ext>
            </a:extLst>
          </p:cNvPr>
          <p:cNvSpPr/>
          <p:nvPr/>
        </p:nvSpPr>
        <p:spPr>
          <a:xfrm>
            <a:off x="8157475" y="4323437"/>
            <a:ext cx="3630439" cy="1465016"/>
          </a:xfrm>
          <a:prstGeom prst="rect">
            <a:avLst/>
          </a:prstGeom>
        </p:spPr>
        <p:txBody>
          <a:bodyPr wrap="square">
            <a:spAutoFit/>
          </a:bodyPr>
          <a:lstStyle/>
          <a:p>
            <a:pPr>
              <a:lnSpc>
                <a:spcPct val="120000"/>
              </a:lnSpc>
              <a:tabLst>
                <a:tab pos="531813" algn="l"/>
              </a:tabLst>
            </a:pPr>
            <a:r>
              <a:rPr lang="en-US" sz="1600" b="1" dirty="0">
                <a:solidFill>
                  <a:srgbClr val="3AC69D"/>
                </a:solidFill>
              </a:rPr>
              <a:t>Main message: </a:t>
            </a:r>
            <a:endParaRPr lang="en-US" sz="1600" b="1" dirty="0">
              <a:solidFill>
                <a:srgbClr val="262626"/>
              </a:solidFill>
            </a:endParaRPr>
          </a:p>
          <a:p>
            <a:pPr marL="285750" indent="-285750">
              <a:buSzPct val="150000"/>
              <a:buFont typeface="Arial" panose="020B0604020202020204" pitchFamily="34" charset="0"/>
              <a:buChar char="•"/>
              <a:tabLst>
                <a:tab pos="531813" algn="l"/>
              </a:tabLst>
            </a:pPr>
            <a:r>
              <a:rPr lang="en-US" sz="1400" dirty="0">
                <a:solidFill>
                  <a:srgbClr val="262626"/>
                </a:solidFill>
              </a:rPr>
              <a:t>Do not try to say too much at once.</a:t>
            </a:r>
          </a:p>
          <a:p>
            <a:pPr marL="285750" indent="-285750">
              <a:buSzPct val="150000"/>
              <a:buFont typeface="Arial" panose="020B0604020202020204" pitchFamily="34" charset="0"/>
              <a:buChar char="•"/>
              <a:tabLst>
                <a:tab pos="531813" algn="l"/>
              </a:tabLst>
            </a:pPr>
            <a:r>
              <a:rPr lang="en-US" sz="1400" dirty="0">
                <a:solidFill>
                  <a:srgbClr val="262626"/>
                </a:solidFill>
              </a:rPr>
              <a:t>Choose one or two simple main messages to encourage people to recycle.</a:t>
            </a:r>
          </a:p>
          <a:p>
            <a:pPr marL="285750" indent="-285750">
              <a:buSzPct val="150000"/>
              <a:buFont typeface="Arial" panose="020B0604020202020204" pitchFamily="34" charset="0"/>
              <a:buChar char="•"/>
              <a:tabLst>
                <a:tab pos="531813" algn="l"/>
              </a:tabLst>
            </a:pPr>
            <a:r>
              <a:rPr lang="en-US" sz="1400" dirty="0">
                <a:solidFill>
                  <a:srgbClr val="262626"/>
                </a:solidFill>
              </a:rPr>
              <a:t>Support your message with interesting stats and facts from this lesson.</a:t>
            </a:r>
          </a:p>
        </p:txBody>
      </p:sp>
      <p:sp>
        <p:nvSpPr>
          <p:cNvPr id="2" name="Slide Number Placeholder 1">
            <a:extLst>
              <a:ext uri="{FF2B5EF4-FFF2-40B4-BE49-F238E27FC236}">
                <a16:creationId xmlns:a16="http://schemas.microsoft.com/office/drawing/2014/main" id="{D5141A73-8759-7E0A-5697-1B768FE2A2F5}"/>
              </a:ext>
            </a:extLst>
          </p:cNvPr>
          <p:cNvSpPr>
            <a:spLocks noGrp="1"/>
          </p:cNvSpPr>
          <p:nvPr>
            <p:ph type="sldNum" sz="quarter" idx="12"/>
          </p:nvPr>
        </p:nvSpPr>
        <p:spPr/>
        <p:txBody>
          <a:bodyPr/>
          <a:lstStyle/>
          <a:p>
            <a:fld id="{A49FEDE7-8061-9B4D-88A1-7EA83A94C31B}" type="slidenum">
              <a:rPr lang="en-TH" smtClean="0"/>
              <a:t>17</a:t>
            </a:fld>
            <a:endParaRPr lang="en-TH"/>
          </a:p>
        </p:txBody>
      </p:sp>
    </p:spTree>
    <p:extLst>
      <p:ext uri="{BB962C8B-B14F-4D97-AF65-F5344CB8AC3E}">
        <p14:creationId xmlns:p14="http://schemas.microsoft.com/office/powerpoint/2010/main" val="15264577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209073"/>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Map Out Your Ideas</a:t>
            </a:r>
          </a:p>
        </p:txBody>
      </p:sp>
      <p:pic>
        <p:nvPicPr>
          <p:cNvPr id="3" name="Picture 2" descr="A picture containing logo&#10;&#10;Description automatically generated">
            <a:extLst>
              <a:ext uri="{FF2B5EF4-FFF2-40B4-BE49-F238E27FC236}">
                <a16:creationId xmlns:a16="http://schemas.microsoft.com/office/drawing/2014/main" id="{B8FDFF8A-1B31-1048-9B4E-6FE09AF1E72D}"/>
              </a:ext>
            </a:extLst>
          </p:cNvPr>
          <p:cNvPicPr>
            <a:picLocks noChangeAspect="1"/>
          </p:cNvPicPr>
          <p:nvPr/>
        </p:nvPicPr>
        <p:blipFill rotWithShape="1">
          <a:blip r:embed="rId5"/>
          <a:srcRect r="7" b="37"/>
          <a:stretch/>
        </p:blipFill>
        <p:spPr>
          <a:xfrm>
            <a:off x="4106000" y="2601665"/>
            <a:ext cx="3821373" cy="1784012"/>
          </a:xfrm>
          <a:prstGeom prst="rect">
            <a:avLst/>
          </a:prstGeom>
        </p:spPr>
      </p:pic>
      <p:sp>
        <p:nvSpPr>
          <p:cNvPr id="8" name="Rectangle 7">
            <a:extLst>
              <a:ext uri="{FF2B5EF4-FFF2-40B4-BE49-F238E27FC236}">
                <a16:creationId xmlns:a16="http://schemas.microsoft.com/office/drawing/2014/main" id="{97E80E25-E5B9-AB42-B170-AC76ADDEDC92}"/>
              </a:ext>
            </a:extLst>
          </p:cNvPr>
          <p:cNvSpPr/>
          <p:nvPr/>
        </p:nvSpPr>
        <p:spPr>
          <a:xfrm>
            <a:off x="4307842" y="3090272"/>
            <a:ext cx="3417688" cy="923330"/>
          </a:xfrm>
          <a:prstGeom prst="rect">
            <a:avLst/>
          </a:prstGeom>
        </p:spPr>
        <p:txBody>
          <a:bodyPr wrap="square">
            <a:spAutoFit/>
          </a:bodyPr>
          <a:lstStyle/>
          <a:p>
            <a:pPr algn="ctr">
              <a:buClr>
                <a:srgbClr val="29C7F7"/>
              </a:buClr>
              <a:buSzPct val="200000"/>
              <a:tabLst>
                <a:tab pos="531813" algn="l"/>
              </a:tabLst>
            </a:pPr>
            <a:r>
              <a:rPr lang="en-US" b="1" dirty="0">
                <a:solidFill>
                  <a:schemeClr val="bg1"/>
                </a:solidFill>
              </a:rPr>
              <a:t>Recycleman fights to keep the world recycling and to keep the environment healthy.</a:t>
            </a:r>
          </a:p>
        </p:txBody>
      </p:sp>
      <p:sp>
        <p:nvSpPr>
          <p:cNvPr id="9" name="Rectangle 8">
            <a:extLst>
              <a:ext uri="{FF2B5EF4-FFF2-40B4-BE49-F238E27FC236}">
                <a16:creationId xmlns:a16="http://schemas.microsoft.com/office/drawing/2014/main" id="{BF235863-51BB-C142-A7FB-0FE2FE3D91A8}"/>
              </a:ext>
            </a:extLst>
          </p:cNvPr>
          <p:cNvSpPr/>
          <p:nvPr/>
        </p:nvSpPr>
        <p:spPr>
          <a:xfrm>
            <a:off x="633326" y="1617519"/>
            <a:ext cx="5268121" cy="830997"/>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Trashman sneaks into schools to tell students they do not need to recycle and to just throw all waste in the same trash bin</a:t>
            </a:r>
          </a:p>
        </p:txBody>
      </p:sp>
      <p:sp>
        <p:nvSpPr>
          <p:cNvPr id="10" name="Rectangle 9">
            <a:extLst>
              <a:ext uri="{FF2B5EF4-FFF2-40B4-BE49-F238E27FC236}">
                <a16:creationId xmlns:a16="http://schemas.microsoft.com/office/drawing/2014/main" id="{A2FB2739-4B2A-9246-A30D-3F6FCF504E36}"/>
              </a:ext>
            </a:extLst>
          </p:cNvPr>
          <p:cNvSpPr/>
          <p:nvPr/>
        </p:nvSpPr>
        <p:spPr>
          <a:xfrm>
            <a:off x="7536438" y="1630538"/>
            <a:ext cx="4170922" cy="338554"/>
          </a:xfrm>
          <a:prstGeom prst="rect">
            <a:avLst/>
          </a:prstGeom>
        </p:spPr>
        <p:txBody>
          <a:bodyPr wrap="square">
            <a:spAutoFit/>
          </a:bodyPr>
          <a:lstStyle/>
          <a:p>
            <a:pPr algn="ctr">
              <a:buClr>
                <a:srgbClr val="29C7F7"/>
              </a:buClr>
              <a:buSzPct val="200000"/>
              <a:tabLst>
                <a:tab pos="531813" algn="l"/>
              </a:tabLst>
            </a:pPr>
            <a:r>
              <a:rPr lang="en-US" sz="1600" b="1" dirty="0">
                <a:solidFill>
                  <a:srgbClr val="262626"/>
                </a:solidFill>
              </a:rPr>
              <a:t>Does Recycleman need a side kick?</a:t>
            </a:r>
          </a:p>
        </p:txBody>
      </p:sp>
      <p:sp>
        <p:nvSpPr>
          <p:cNvPr id="11" name="Rectangle 10">
            <a:extLst>
              <a:ext uri="{FF2B5EF4-FFF2-40B4-BE49-F238E27FC236}">
                <a16:creationId xmlns:a16="http://schemas.microsoft.com/office/drawing/2014/main" id="{DB79B493-61DE-944F-A982-4C956EE0C59C}"/>
              </a:ext>
            </a:extLst>
          </p:cNvPr>
          <p:cNvSpPr/>
          <p:nvPr/>
        </p:nvSpPr>
        <p:spPr>
          <a:xfrm>
            <a:off x="8662378" y="2698631"/>
            <a:ext cx="3197526" cy="1077218"/>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Twist in the story:</a:t>
            </a:r>
          </a:p>
          <a:p>
            <a:pPr>
              <a:buClr>
                <a:srgbClr val="29C7F7"/>
              </a:buClr>
              <a:buSzPct val="200000"/>
              <a:tabLst>
                <a:tab pos="531813" algn="l"/>
              </a:tabLst>
            </a:pPr>
            <a:r>
              <a:rPr lang="en-US" sz="1600" b="1" dirty="0">
                <a:solidFill>
                  <a:srgbClr val="262626"/>
                </a:solidFill>
              </a:rPr>
              <a:t>Recycleman was captured and locked deep inside the stinky and toxic landfill by Trashman</a:t>
            </a:r>
          </a:p>
        </p:txBody>
      </p:sp>
      <p:sp>
        <p:nvSpPr>
          <p:cNvPr id="12" name="Rectangle 11">
            <a:extLst>
              <a:ext uri="{FF2B5EF4-FFF2-40B4-BE49-F238E27FC236}">
                <a16:creationId xmlns:a16="http://schemas.microsoft.com/office/drawing/2014/main" id="{45A7D27A-C113-304A-B444-773C40160D9A}"/>
              </a:ext>
            </a:extLst>
          </p:cNvPr>
          <p:cNvSpPr/>
          <p:nvPr/>
        </p:nvSpPr>
        <p:spPr>
          <a:xfrm>
            <a:off x="7948073" y="5060622"/>
            <a:ext cx="3347652" cy="584775"/>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Recycleman must avoid his biggest enemy Trashman</a:t>
            </a:r>
          </a:p>
        </p:txBody>
      </p:sp>
      <p:sp>
        <p:nvSpPr>
          <p:cNvPr id="13" name="Rectangle 12">
            <a:extLst>
              <a:ext uri="{FF2B5EF4-FFF2-40B4-BE49-F238E27FC236}">
                <a16:creationId xmlns:a16="http://schemas.microsoft.com/office/drawing/2014/main" id="{FAC606D0-D132-2844-B4D4-D3E150D0F104}"/>
              </a:ext>
            </a:extLst>
          </p:cNvPr>
          <p:cNvSpPr/>
          <p:nvPr/>
        </p:nvSpPr>
        <p:spPr>
          <a:xfrm>
            <a:off x="348997" y="4937512"/>
            <a:ext cx="5268121" cy="830997"/>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Recycleman faces many challenges such as people who litter, their poor recycling knowledge, and Trashman who wants all waste to go to his secret, scary landfill.</a:t>
            </a:r>
          </a:p>
        </p:txBody>
      </p:sp>
      <p:sp>
        <p:nvSpPr>
          <p:cNvPr id="14" name="Rectangle 13">
            <a:extLst>
              <a:ext uri="{FF2B5EF4-FFF2-40B4-BE49-F238E27FC236}">
                <a16:creationId xmlns:a16="http://schemas.microsoft.com/office/drawing/2014/main" id="{00A08A35-810E-DC49-AA94-EFB520EC835C}"/>
              </a:ext>
            </a:extLst>
          </p:cNvPr>
          <p:cNvSpPr/>
          <p:nvPr/>
        </p:nvSpPr>
        <p:spPr>
          <a:xfrm>
            <a:off x="472823" y="2831951"/>
            <a:ext cx="2939117" cy="1323439"/>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Possible titles:</a:t>
            </a:r>
          </a:p>
          <a:p>
            <a:pPr marL="285750" indent="-285750">
              <a:buClr>
                <a:srgbClr val="262626"/>
              </a:buClr>
              <a:buSzPct val="150000"/>
              <a:buFont typeface="Arial" panose="020B0604020202020204" pitchFamily="34" charset="0"/>
              <a:buChar char="•"/>
              <a:tabLst>
                <a:tab pos="531813" algn="l"/>
              </a:tabLst>
            </a:pPr>
            <a:r>
              <a:rPr lang="en-US" sz="1600" b="1" dirty="0">
                <a:solidFill>
                  <a:srgbClr val="262626"/>
                </a:solidFill>
              </a:rPr>
              <a:t> Recycleman and the Landfill of Doom</a:t>
            </a:r>
          </a:p>
          <a:p>
            <a:pPr marL="285750" indent="-285750">
              <a:buClr>
                <a:srgbClr val="262626"/>
              </a:buClr>
              <a:buSzPct val="150000"/>
              <a:buFont typeface="Arial" panose="020B0604020202020204" pitchFamily="34" charset="0"/>
              <a:buChar char="•"/>
              <a:tabLst>
                <a:tab pos="531813" algn="l"/>
              </a:tabLst>
            </a:pPr>
            <a:r>
              <a:rPr lang="en-US" sz="1600" b="1" dirty="0">
                <a:solidFill>
                  <a:srgbClr val="262626"/>
                </a:solidFill>
              </a:rPr>
              <a:t>The Age of Waste</a:t>
            </a:r>
          </a:p>
          <a:p>
            <a:pPr marL="285750" indent="-285750">
              <a:buClr>
                <a:srgbClr val="262626"/>
              </a:buClr>
              <a:buSzPct val="150000"/>
              <a:buFont typeface="Arial" panose="020B0604020202020204" pitchFamily="34" charset="0"/>
              <a:buChar char="•"/>
              <a:tabLst>
                <a:tab pos="531813" algn="l"/>
              </a:tabLst>
            </a:pPr>
            <a:r>
              <a:rPr lang="en-US" sz="1600" b="1" dirty="0">
                <a:solidFill>
                  <a:srgbClr val="262626"/>
                </a:solidFill>
              </a:rPr>
              <a:t>Trashman Attacks </a:t>
            </a:r>
          </a:p>
        </p:txBody>
      </p:sp>
      <p:pic>
        <p:nvPicPr>
          <p:cNvPr id="15" name="Picture 14" descr="Shape, arrow&#10;&#10;Description automatically generated">
            <a:extLst>
              <a:ext uri="{FF2B5EF4-FFF2-40B4-BE49-F238E27FC236}">
                <a16:creationId xmlns:a16="http://schemas.microsoft.com/office/drawing/2014/main" id="{5A3C4F53-A954-0041-AC46-2F902EABF5CF}"/>
              </a:ext>
            </a:extLst>
          </p:cNvPr>
          <p:cNvPicPr>
            <a:picLocks noChangeAspect="1"/>
          </p:cNvPicPr>
          <p:nvPr/>
        </p:nvPicPr>
        <p:blipFill rotWithShape="1">
          <a:blip r:embed="rId6"/>
          <a:srcRect r="-21" b="-13"/>
          <a:stretch/>
        </p:blipFill>
        <p:spPr>
          <a:xfrm>
            <a:off x="6566242" y="4408491"/>
            <a:ext cx="1468344" cy="960836"/>
          </a:xfrm>
          <a:prstGeom prst="rect">
            <a:avLst/>
          </a:prstGeom>
        </p:spPr>
      </p:pic>
      <p:pic>
        <p:nvPicPr>
          <p:cNvPr id="16" name="Picture 15" descr="Shape, arrow&#10;&#10;Description automatically generated">
            <a:extLst>
              <a:ext uri="{FF2B5EF4-FFF2-40B4-BE49-F238E27FC236}">
                <a16:creationId xmlns:a16="http://schemas.microsoft.com/office/drawing/2014/main" id="{C7C12777-4020-3140-A977-D9A24347F5A3}"/>
              </a:ext>
            </a:extLst>
          </p:cNvPr>
          <p:cNvPicPr>
            <a:picLocks noChangeAspect="1"/>
          </p:cNvPicPr>
          <p:nvPr/>
        </p:nvPicPr>
        <p:blipFill rotWithShape="1">
          <a:blip r:embed="rId6"/>
          <a:srcRect r="-21" b="-13"/>
          <a:stretch/>
        </p:blipFill>
        <p:spPr>
          <a:xfrm rot="838411" flipV="1">
            <a:off x="6637362" y="1518463"/>
            <a:ext cx="1167648" cy="1328016"/>
          </a:xfrm>
          <a:prstGeom prst="rect">
            <a:avLst/>
          </a:prstGeom>
        </p:spPr>
      </p:pic>
      <p:pic>
        <p:nvPicPr>
          <p:cNvPr id="18" name="Picture 17" descr="A picture containing arrow&#10;&#10;Description automatically generated">
            <a:extLst>
              <a:ext uri="{FF2B5EF4-FFF2-40B4-BE49-F238E27FC236}">
                <a16:creationId xmlns:a16="http://schemas.microsoft.com/office/drawing/2014/main" id="{5055AFA9-3E4E-3041-92AF-60ABDD3B5288}"/>
              </a:ext>
            </a:extLst>
          </p:cNvPr>
          <p:cNvPicPr>
            <a:picLocks noChangeAspect="1"/>
          </p:cNvPicPr>
          <p:nvPr/>
        </p:nvPicPr>
        <p:blipFill rotWithShape="1">
          <a:blip r:embed="rId7"/>
          <a:srcRect r="-27" b="48"/>
          <a:stretch/>
        </p:blipFill>
        <p:spPr>
          <a:xfrm rot="8100000">
            <a:off x="3256536" y="4259600"/>
            <a:ext cx="1199552" cy="429149"/>
          </a:xfrm>
          <a:prstGeom prst="rect">
            <a:avLst/>
          </a:prstGeom>
        </p:spPr>
      </p:pic>
      <p:pic>
        <p:nvPicPr>
          <p:cNvPr id="19" name="Picture 18" descr="A picture containing arrow&#10;&#10;Description automatically generated">
            <a:extLst>
              <a:ext uri="{FF2B5EF4-FFF2-40B4-BE49-F238E27FC236}">
                <a16:creationId xmlns:a16="http://schemas.microsoft.com/office/drawing/2014/main" id="{449DEAF4-1081-2648-AECB-8E59F7DB97F8}"/>
              </a:ext>
            </a:extLst>
          </p:cNvPr>
          <p:cNvPicPr>
            <a:picLocks noChangeAspect="1"/>
          </p:cNvPicPr>
          <p:nvPr/>
        </p:nvPicPr>
        <p:blipFill rotWithShape="1">
          <a:blip r:embed="rId7"/>
          <a:srcRect r="-27" b="48"/>
          <a:stretch/>
        </p:blipFill>
        <p:spPr>
          <a:xfrm rot="12600000" flipV="1">
            <a:off x="3472408" y="2283987"/>
            <a:ext cx="1123074" cy="570053"/>
          </a:xfrm>
          <a:prstGeom prst="rect">
            <a:avLst/>
          </a:prstGeom>
        </p:spPr>
      </p:pic>
      <p:pic>
        <p:nvPicPr>
          <p:cNvPr id="23" name="Picture 22" descr="Shape, arrow&#10;&#10;Description automatically generated">
            <a:extLst>
              <a:ext uri="{FF2B5EF4-FFF2-40B4-BE49-F238E27FC236}">
                <a16:creationId xmlns:a16="http://schemas.microsoft.com/office/drawing/2014/main" id="{89571371-569A-7340-A49C-73A883199F75}"/>
              </a:ext>
            </a:extLst>
          </p:cNvPr>
          <p:cNvPicPr>
            <a:picLocks noChangeAspect="1"/>
          </p:cNvPicPr>
          <p:nvPr/>
        </p:nvPicPr>
        <p:blipFill rotWithShape="1">
          <a:blip r:embed="rId6"/>
          <a:srcRect r="-21" b="-13"/>
          <a:stretch/>
        </p:blipFill>
        <p:spPr>
          <a:xfrm rot="11700000" flipV="1">
            <a:off x="2924722" y="3356366"/>
            <a:ext cx="1252419" cy="756411"/>
          </a:xfrm>
          <a:prstGeom prst="rect">
            <a:avLst/>
          </a:prstGeom>
        </p:spPr>
      </p:pic>
      <p:pic>
        <p:nvPicPr>
          <p:cNvPr id="24" name="Picture 23" descr="A picture containing arrow&#10;&#10;Description automatically generated">
            <a:extLst>
              <a:ext uri="{FF2B5EF4-FFF2-40B4-BE49-F238E27FC236}">
                <a16:creationId xmlns:a16="http://schemas.microsoft.com/office/drawing/2014/main" id="{B2BD7C39-3FA3-C54E-9ABD-4DB50ED51C53}"/>
              </a:ext>
            </a:extLst>
          </p:cNvPr>
          <p:cNvPicPr>
            <a:picLocks noChangeAspect="1"/>
          </p:cNvPicPr>
          <p:nvPr/>
        </p:nvPicPr>
        <p:blipFill rotWithShape="1">
          <a:blip r:embed="rId7"/>
          <a:srcRect r="-27" b="48"/>
          <a:stretch/>
        </p:blipFill>
        <p:spPr>
          <a:xfrm rot="199676" flipV="1">
            <a:off x="7407587" y="2691980"/>
            <a:ext cx="1138142" cy="459489"/>
          </a:xfrm>
          <a:prstGeom prst="rect">
            <a:avLst/>
          </a:prstGeom>
        </p:spPr>
      </p:pic>
      <p:sp>
        <p:nvSpPr>
          <p:cNvPr id="2" name="Slide Number Placeholder 1">
            <a:extLst>
              <a:ext uri="{FF2B5EF4-FFF2-40B4-BE49-F238E27FC236}">
                <a16:creationId xmlns:a16="http://schemas.microsoft.com/office/drawing/2014/main" id="{F83257CA-4138-6C7C-3535-7BC163BEAED0}"/>
              </a:ext>
            </a:extLst>
          </p:cNvPr>
          <p:cNvSpPr>
            <a:spLocks noGrp="1"/>
          </p:cNvSpPr>
          <p:nvPr>
            <p:ph type="sldNum" sz="quarter" idx="12"/>
          </p:nvPr>
        </p:nvSpPr>
        <p:spPr/>
        <p:txBody>
          <a:bodyPr/>
          <a:lstStyle/>
          <a:p>
            <a:fld id="{A49FEDE7-8061-9B4D-88A1-7EA83A94C31B}" type="slidenum">
              <a:rPr lang="en-TH" smtClean="0"/>
              <a:t>18</a:t>
            </a:fld>
            <a:endParaRPr lang="en-TH"/>
          </a:p>
        </p:txBody>
      </p:sp>
    </p:spTree>
    <p:extLst>
      <p:ext uri="{BB962C8B-B14F-4D97-AF65-F5344CB8AC3E}">
        <p14:creationId xmlns:p14="http://schemas.microsoft.com/office/powerpoint/2010/main" val="3320176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Make a List of the Key Events</a:t>
            </a:r>
          </a:p>
        </p:txBody>
      </p:sp>
      <p:sp>
        <p:nvSpPr>
          <p:cNvPr id="2" name="Rectangle 1">
            <a:extLst>
              <a:ext uri="{FF2B5EF4-FFF2-40B4-BE49-F238E27FC236}">
                <a16:creationId xmlns:a16="http://schemas.microsoft.com/office/drawing/2014/main" id="{C9E0F828-4D62-5F46-918D-30A1BDD2C1F2}"/>
              </a:ext>
            </a:extLst>
          </p:cNvPr>
          <p:cNvSpPr/>
          <p:nvPr/>
        </p:nvSpPr>
        <p:spPr>
          <a:xfrm>
            <a:off x="1110040" y="1745428"/>
            <a:ext cx="5067847" cy="707886"/>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It was a cold dark night on planet Plastico when Recycleman got a call from earth.</a:t>
            </a:r>
          </a:p>
        </p:txBody>
      </p:sp>
      <p:sp>
        <p:nvSpPr>
          <p:cNvPr id="8" name="Rectangle 7">
            <a:extLst>
              <a:ext uri="{FF2B5EF4-FFF2-40B4-BE49-F238E27FC236}">
                <a16:creationId xmlns:a16="http://schemas.microsoft.com/office/drawing/2014/main" id="{43DA1547-A54A-4843-9C0A-61C73B0A54EB}"/>
              </a:ext>
            </a:extLst>
          </p:cNvPr>
          <p:cNvSpPr/>
          <p:nvPr/>
        </p:nvSpPr>
        <p:spPr>
          <a:xfrm>
            <a:off x="1110040" y="2959062"/>
            <a:ext cx="5067847" cy="707886"/>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Trashman has invaded local schools to tell </a:t>
            </a:r>
          </a:p>
          <a:p>
            <a:pPr>
              <a:buClr>
                <a:srgbClr val="29C7F7"/>
              </a:buClr>
              <a:buSzPct val="200000"/>
              <a:tabLst>
                <a:tab pos="531813" algn="l"/>
              </a:tabLst>
            </a:pPr>
            <a:r>
              <a:rPr lang="en-US" sz="2000" b="1" dirty="0">
                <a:solidFill>
                  <a:srgbClr val="262626"/>
                </a:solidFill>
              </a:rPr>
              <a:t>kids not to recycle.</a:t>
            </a:r>
          </a:p>
        </p:txBody>
      </p:sp>
      <p:sp>
        <p:nvSpPr>
          <p:cNvPr id="9" name="Rectangle 8">
            <a:extLst>
              <a:ext uri="{FF2B5EF4-FFF2-40B4-BE49-F238E27FC236}">
                <a16:creationId xmlns:a16="http://schemas.microsoft.com/office/drawing/2014/main" id="{5EFB8510-5D9D-E543-B04F-4B9940A397D9}"/>
              </a:ext>
            </a:extLst>
          </p:cNvPr>
          <p:cNvSpPr/>
          <p:nvPr/>
        </p:nvSpPr>
        <p:spPr>
          <a:xfrm>
            <a:off x="1110039" y="4306198"/>
            <a:ext cx="5067847" cy="707886"/>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Recycleman had to fly to earth and wage a battle against Trashman.</a:t>
            </a:r>
          </a:p>
        </p:txBody>
      </p:sp>
      <p:sp>
        <p:nvSpPr>
          <p:cNvPr id="10" name="Oval 9">
            <a:extLst>
              <a:ext uri="{FF2B5EF4-FFF2-40B4-BE49-F238E27FC236}">
                <a16:creationId xmlns:a16="http://schemas.microsoft.com/office/drawing/2014/main" id="{3E4B9323-8E47-1641-A497-B59DD31FCAB0}"/>
              </a:ext>
            </a:extLst>
          </p:cNvPr>
          <p:cNvSpPr/>
          <p:nvPr/>
        </p:nvSpPr>
        <p:spPr>
          <a:xfrm>
            <a:off x="588221" y="1785533"/>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11" name="Oval 10">
            <a:extLst>
              <a:ext uri="{FF2B5EF4-FFF2-40B4-BE49-F238E27FC236}">
                <a16:creationId xmlns:a16="http://schemas.microsoft.com/office/drawing/2014/main" id="{0D5BF713-6299-7143-AC24-81363E29673D}"/>
              </a:ext>
            </a:extLst>
          </p:cNvPr>
          <p:cNvSpPr/>
          <p:nvPr/>
        </p:nvSpPr>
        <p:spPr>
          <a:xfrm>
            <a:off x="534584" y="1785533"/>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12" name="Rectangle 11">
            <a:extLst>
              <a:ext uri="{FF2B5EF4-FFF2-40B4-BE49-F238E27FC236}">
                <a16:creationId xmlns:a16="http://schemas.microsoft.com/office/drawing/2014/main" id="{0FAD2595-D380-CB4A-82E9-38AC2E9452F6}"/>
              </a:ext>
            </a:extLst>
          </p:cNvPr>
          <p:cNvSpPr/>
          <p:nvPr/>
        </p:nvSpPr>
        <p:spPr>
          <a:xfrm>
            <a:off x="568788" y="1745429"/>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1</a:t>
            </a:r>
          </a:p>
        </p:txBody>
      </p:sp>
      <p:sp>
        <p:nvSpPr>
          <p:cNvPr id="16" name="Oval 15">
            <a:extLst>
              <a:ext uri="{FF2B5EF4-FFF2-40B4-BE49-F238E27FC236}">
                <a16:creationId xmlns:a16="http://schemas.microsoft.com/office/drawing/2014/main" id="{E767E46A-9697-0D45-AC58-F268EAEC8E41}"/>
              </a:ext>
            </a:extLst>
          </p:cNvPr>
          <p:cNvSpPr/>
          <p:nvPr/>
        </p:nvSpPr>
        <p:spPr>
          <a:xfrm>
            <a:off x="588221" y="2999166"/>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17" name="Oval 16">
            <a:extLst>
              <a:ext uri="{FF2B5EF4-FFF2-40B4-BE49-F238E27FC236}">
                <a16:creationId xmlns:a16="http://schemas.microsoft.com/office/drawing/2014/main" id="{93C7C681-0F1E-BB45-9440-17FEC4995A8C}"/>
              </a:ext>
            </a:extLst>
          </p:cNvPr>
          <p:cNvSpPr/>
          <p:nvPr/>
        </p:nvSpPr>
        <p:spPr>
          <a:xfrm>
            <a:off x="534584" y="2999166"/>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18" name="Rectangle 17">
            <a:extLst>
              <a:ext uri="{FF2B5EF4-FFF2-40B4-BE49-F238E27FC236}">
                <a16:creationId xmlns:a16="http://schemas.microsoft.com/office/drawing/2014/main" id="{133EF437-D6B9-FD4F-83F4-78D7A55F7BC1}"/>
              </a:ext>
            </a:extLst>
          </p:cNvPr>
          <p:cNvSpPr/>
          <p:nvPr/>
        </p:nvSpPr>
        <p:spPr>
          <a:xfrm>
            <a:off x="568788" y="2959062"/>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2</a:t>
            </a:r>
          </a:p>
        </p:txBody>
      </p:sp>
      <p:sp>
        <p:nvSpPr>
          <p:cNvPr id="19" name="Oval 18">
            <a:extLst>
              <a:ext uri="{FF2B5EF4-FFF2-40B4-BE49-F238E27FC236}">
                <a16:creationId xmlns:a16="http://schemas.microsoft.com/office/drawing/2014/main" id="{065730AC-66D1-1944-9E46-FAABDA80E8B4}"/>
              </a:ext>
            </a:extLst>
          </p:cNvPr>
          <p:cNvSpPr/>
          <p:nvPr/>
        </p:nvSpPr>
        <p:spPr>
          <a:xfrm>
            <a:off x="588221" y="4346302"/>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0" name="Oval 19">
            <a:extLst>
              <a:ext uri="{FF2B5EF4-FFF2-40B4-BE49-F238E27FC236}">
                <a16:creationId xmlns:a16="http://schemas.microsoft.com/office/drawing/2014/main" id="{097AD288-49D1-774F-9F9B-89C463DC41B7}"/>
              </a:ext>
            </a:extLst>
          </p:cNvPr>
          <p:cNvSpPr/>
          <p:nvPr/>
        </p:nvSpPr>
        <p:spPr>
          <a:xfrm>
            <a:off x="534584" y="4346302"/>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1" name="Rectangle 20">
            <a:extLst>
              <a:ext uri="{FF2B5EF4-FFF2-40B4-BE49-F238E27FC236}">
                <a16:creationId xmlns:a16="http://schemas.microsoft.com/office/drawing/2014/main" id="{2830B633-C51C-DB4D-A93B-F16831208D5B}"/>
              </a:ext>
            </a:extLst>
          </p:cNvPr>
          <p:cNvSpPr/>
          <p:nvPr/>
        </p:nvSpPr>
        <p:spPr>
          <a:xfrm>
            <a:off x="568788" y="4306198"/>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3</a:t>
            </a:r>
          </a:p>
        </p:txBody>
      </p:sp>
      <p:sp>
        <p:nvSpPr>
          <p:cNvPr id="22" name="Rectangle 21">
            <a:extLst>
              <a:ext uri="{FF2B5EF4-FFF2-40B4-BE49-F238E27FC236}">
                <a16:creationId xmlns:a16="http://schemas.microsoft.com/office/drawing/2014/main" id="{83898434-DE23-BF4C-8EF8-E30140725E0E}"/>
              </a:ext>
            </a:extLst>
          </p:cNvPr>
          <p:cNvSpPr/>
          <p:nvPr/>
        </p:nvSpPr>
        <p:spPr>
          <a:xfrm>
            <a:off x="6589569" y="1767805"/>
            <a:ext cx="5067847" cy="1015663"/>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Recycleman found a select group of student activists to set up more recycling around the world’s schools.</a:t>
            </a:r>
          </a:p>
        </p:txBody>
      </p:sp>
      <p:sp>
        <p:nvSpPr>
          <p:cNvPr id="23" name="Rectangle 22">
            <a:extLst>
              <a:ext uri="{FF2B5EF4-FFF2-40B4-BE49-F238E27FC236}">
                <a16:creationId xmlns:a16="http://schemas.microsoft.com/office/drawing/2014/main" id="{32188C32-F7CB-1546-9F8D-30EB76A2D6D8}"/>
              </a:ext>
            </a:extLst>
          </p:cNvPr>
          <p:cNvSpPr/>
          <p:nvPr/>
        </p:nvSpPr>
        <p:spPr>
          <a:xfrm>
            <a:off x="6589569" y="2981439"/>
            <a:ext cx="5067847" cy="1015663"/>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Recycleman fought Trashman at the secret, scary landfill and was captured and buried deep below the trash.</a:t>
            </a:r>
          </a:p>
        </p:txBody>
      </p:sp>
      <p:sp>
        <p:nvSpPr>
          <p:cNvPr id="24" name="Rectangle 23">
            <a:extLst>
              <a:ext uri="{FF2B5EF4-FFF2-40B4-BE49-F238E27FC236}">
                <a16:creationId xmlns:a16="http://schemas.microsoft.com/office/drawing/2014/main" id="{C8EF16E7-E331-4246-9CF3-705C5AAE73C7}"/>
              </a:ext>
            </a:extLst>
          </p:cNvPr>
          <p:cNvSpPr/>
          <p:nvPr/>
        </p:nvSpPr>
        <p:spPr>
          <a:xfrm>
            <a:off x="6589568" y="4328575"/>
            <a:ext cx="5067847" cy="1015663"/>
          </a:xfrm>
          <a:prstGeom prst="rect">
            <a:avLst/>
          </a:prstGeom>
        </p:spPr>
        <p:txBody>
          <a:bodyPr wrap="square">
            <a:spAutoFit/>
          </a:bodyPr>
          <a:lstStyle/>
          <a:p>
            <a:pPr>
              <a:buClr>
                <a:srgbClr val="29C7F7"/>
              </a:buClr>
              <a:buSzPct val="200000"/>
              <a:tabLst>
                <a:tab pos="531813" algn="l"/>
              </a:tabLst>
            </a:pPr>
            <a:r>
              <a:rPr lang="en-US" sz="2000" b="1" dirty="0">
                <a:solidFill>
                  <a:srgbClr val="262626"/>
                </a:solidFill>
              </a:rPr>
              <a:t>The student activists found enough recycling to build a giant shovel to uncover and save Recycleman.</a:t>
            </a:r>
          </a:p>
        </p:txBody>
      </p:sp>
      <p:sp>
        <p:nvSpPr>
          <p:cNvPr id="25" name="Oval 24">
            <a:extLst>
              <a:ext uri="{FF2B5EF4-FFF2-40B4-BE49-F238E27FC236}">
                <a16:creationId xmlns:a16="http://schemas.microsoft.com/office/drawing/2014/main" id="{B83B8FD3-8203-DC49-B5B0-AB0A1AB7F16E}"/>
              </a:ext>
            </a:extLst>
          </p:cNvPr>
          <p:cNvSpPr/>
          <p:nvPr/>
        </p:nvSpPr>
        <p:spPr>
          <a:xfrm>
            <a:off x="6067750" y="1807910"/>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6" name="Oval 25">
            <a:extLst>
              <a:ext uri="{FF2B5EF4-FFF2-40B4-BE49-F238E27FC236}">
                <a16:creationId xmlns:a16="http://schemas.microsoft.com/office/drawing/2014/main" id="{CE11E6C6-6C9F-9244-B9C4-BD1B576B2625}"/>
              </a:ext>
            </a:extLst>
          </p:cNvPr>
          <p:cNvSpPr/>
          <p:nvPr/>
        </p:nvSpPr>
        <p:spPr>
          <a:xfrm>
            <a:off x="6014113" y="1807910"/>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7" name="Rectangle 26">
            <a:extLst>
              <a:ext uri="{FF2B5EF4-FFF2-40B4-BE49-F238E27FC236}">
                <a16:creationId xmlns:a16="http://schemas.microsoft.com/office/drawing/2014/main" id="{370A4A24-1E14-AF4A-89D3-282DCC4ACF78}"/>
              </a:ext>
            </a:extLst>
          </p:cNvPr>
          <p:cNvSpPr/>
          <p:nvPr/>
        </p:nvSpPr>
        <p:spPr>
          <a:xfrm>
            <a:off x="6048317" y="1767806"/>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4</a:t>
            </a:r>
          </a:p>
        </p:txBody>
      </p:sp>
      <p:sp>
        <p:nvSpPr>
          <p:cNvPr id="28" name="Oval 27">
            <a:extLst>
              <a:ext uri="{FF2B5EF4-FFF2-40B4-BE49-F238E27FC236}">
                <a16:creationId xmlns:a16="http://schemas.microsoft.com/office/drawing/2014/main" id="{D5BDD1C7-432C-2546-8B41-33AFC2411705}"/>
              </a:ext>
            </a:extLst>
          </p:cNvPr>
          <p:cNvSpPr/>
          <p:nvPr/>
        </p:nvSpPr>
        <p:spPr>
          <a:xfrm>
            <a:off x="6067750" y="3021543"/>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29" name="Oval 28">
            <a:extLst>
              <a:ext uri="{FF2B5EF4-FFF2-40B4-BE49-F238E27FC236}">
                <a16:creationId xmlns:a16="http://schemas.microsoft.com/office/drawing/2014/main" id="{684ADCA6-4197-C54D-8D4E-92EF679DF0B5}"/>
              </a:ext>
            </a:extLst>
          </p:cNvPr>
          <p:cNvSpPr/>
          <p:nvPr/>
        </p:nvSpPr>
        <p:spPr>
          <a:xfrm>
            <a:off x="6014113" y="3021543"/>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0" name="Rectangle 29">
            <a:extLst>
              <a:ext uri="{FF2B5EF4-FFF2-40B4-BE49-F238E27FC236}">
                <a16:creationId xmlns:a16="http://schemas.microsoft.com/office/drawing/2014/main" id="{BE27B747-2D98-F841-9CAD-2E1E69C18C32}"/>
              </a:ext>
            </a:extLst>
          </p:cNvPr>
          <p:cNvSpPr/>
          <p:nvPr/>
        </p:nvSpPr>
        <p:spPr>
          <a:xfrm>
            <a:off x="6048317" y="2981439"/>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5</a:t>
            </a:r>
          </a:p>
        </p:txBody>
      </p:sp>
      <p:sp>
        <p:nvSpPr>
          <p:cNvPr id="31" name="Oval 30">
            <a:extLst>
              <a:ext uri="{FF2B5EF4-FFF2-40B4-BE49-F238E27FC236}">
                <a16:creationId xmlns:a16="http://schemas.microsoft.com/office/drawing/2014/main" id="{923681E3-2CBC-3D40-8FD8-6AE09699E823}"/>
              </a:ext>
            </a:extLst>
          </p:cNvPr>
          <p:cNvSpPr/>
          <p:nvPr/>
        </p:nvSpPr>
        <p:spPr>
          <a:xfrm>
            <a:off x="6067750" y="4368679"/>
            <a:ext cx="416991" cy="416991"/>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2" name="Oval 31">
            <a:extLst>
              <a:ext uri="{FF2B5EF4-FFF2-40B4-BE49-F238E27FC236}">
                <a16:creationId xmlns:a16="http://schemas.microsoft.com/office/drawing/2014/main" id="{00C06343-5C7D-6046-AAC2-2FD29B3552C9}"/>
              </a:ext>
            </a:extLst>
          </p:cNvPr>
          <p:cNvSpPr/>
          <p:nvPr/>
        </p:nvSpPr>
        <p:spPr>
          <a:xfrm>
            <a:off x="6014113" y="4368679"/>
            <a:ext cx="416991" cy="416991"/>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sz="1600"/>
          </a:p>
        </p:txBody>
      </p:sp>
      <p:sp>
        <p:nvSpPr>
          <p:cNvPr id="33" name="Rectangle 32">
            <a:extLst>
              <a:ext uri="{FF2B5EF4-FFF2-40B4-BE49-F238E27FC236}">
                <a16:creationId xmlns:a16="http://schemas.microsoft.com/office/drawing/2014/main" id="{4261BF5D-EE30-D94B-B11E-E77533381662}"/>
              </a:ext>
            </a:extLst>
          </p:cNvPr>
          <p:cNvSpPr/>
          <p:nvPr/>
        </p:nvSpPr>
        <p:spPr>
          <a:xfrm>
            <a:off x="6048317" y="4328575"/>
            <a:ext cx="382787" cy="437043"/>
          </a:xfrm>
          <a:prstGeom prst="rect">
            <a:avLst/>
          </a:prstGeom>
        </p:spPr>
        <p:txBody>
          <a:bodyPr wrap="square">
            <a:spAutoFit/>
          </a:bodyPr>
          <a:lstStyle/>
          <a:p>
            <a:pPr algn="ctr">
              <a:lnSpc>
                <a:spcPct val="120000"/>
              </a:lnSpc>
            </a:pPr>
            <a:r>
              <a:rPr lang="en-US" sz="2000" b="1" dirty="0">
                <a:solidFill>
                  <a:schemeClr val="bg1"/>
                </a:solidFill>
                <a:cs typeface="Arial" panose="020B0604020202020204" pitchFamily="34" charset="0"/>
              </a:rPr>
              <a:t>6</a:t>
            </a:r>
          </a:p>
        </p:txBody>
      </p:sp>
      <p:sp>
        <p:nvSpPr>
          <p:cNvPr id="3" name="Slide Number Placeholder 2">
            <a:extLst>
              <a:ext uri="{FF2B5EF4-FFF2-40B4-BE49-F238E27FC236}">
                <a16:creationId xmlns:a16="http://schemas.microsoft.com/office/drawing/2014/main" id="{D44A23EA-2325-E08B-97CB-230C879E42C9}"/>
              </a:ext>
            </a:extLst>
          </p:cNvPr>
          <p:cNvSpPr>
            <a:spLocks noGrp="1"/>
          </p:cNvSpPr>
          <p:nvPr>
            <p:ph type="sldNum" sz="quarter" idx="12"/>
          </p:nvPr>
        </p:nvSpPr>
        <p:spPr/>
        <p:txBody>
          <a:bodyPr/>
          <a:lstStyle/>
          <a:p>
            <a:fld id="{A49FEDE7-8061-9B4D-88A1-7EA83A94C31B}" type="slidenum">
              <a:rPr lang="en-TH" smtClean="0"/>
              <a:t>19</a:t>
            </a:fld>
            <a:endParaRPr lang="en-TH"/>
          </a:p>
        </p:txBody>
      </p:sp>
    </p:spTree>
    <p:extLst>
      <p:ext uri="{BB962C8B-B14F-4D97-AF65-F5344CB8AC3E}">
        <p14:creationId xmlns:p14="http://schemas.microsoft.com/office/powerpoint/2010/main" val="34624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2"/>
          <a:stretch>
            <a:fillRect/>
          </a:stretch>
        </p:blipFill>
        <p:spPr>
          <a:xfrm>
            <a:off x="0" y="45150"/>
            <a:ext cx="12192000" cy="6858000"/>
          </a:xfrm>
          <a:prstGeom prst="rect">
            <a:avLst/>
          </a:prstGeom>
        </p:spPr>
      </p:pic>
      <p:sp>
        <p:nvSpPr>
          <p:cNvPr id="5" name="Rectangle 4">
            <a:extLst>
              <a:ext uri="{FF2B5EF4-FFF2-40B4-BE49-F238E27FC236}">
                <a16:creationId xmlns:a16="http://schemas.microsoft.com/office/drawing/2014/main" id="{5171BC68-CC43-2B4D-BB8F-888BEB7BEB09}"/>
              </a:ext>
            </a:extLst>
          </p:cNvPr>
          <p:cNvSpPr/>
          <p:nvPr/>
        </p:nvSpPr>
        <p:spPr>
          <a:xfrm>
            <a:off x="506503" y="1628708"/>
            <a:ext cx="10907167" cy="1845442"/>
          </a:xfrm>
          <a:prstGeom prst="rect">
            <a:avLst/>
          </a:prstGeom>
        </p:spPr>
        <p:txBody>
          <a:bodyPr wrap="square">
            <a:spAutoFit/>
          </a:bodyPr>
          <a:lstStyle/>
          <a:p>
            <a:pPr algn="thaiDist">
              <a:lnSpc>
                <a:spcPct val="120000"/>
              </a:lnSpc>
            </a:pPr>
            <a:r>
              <a:rPr lang="en-US" sz="1600" b="1" dirty="0">
                <a:solidFill>
                  <a:srgbClr val="262626"/>
                </a:solidFill>
              </a:rPr>
              <a:t>Students will review and refresh their knowledge of recycling and the negative effects on the environment without recycling best practices. They will also be introduced to the concept of “waste leakage” as a result of not recycling and mismanagement of recyclables. </a:t>
            </a:r>
          </a:p>
          <a:p>
            <a:pPr algn="thaiDist">
              <a:lnSpc>
                <a:spcPct val="120000"/>
              </a:lnSpc>
            </a:pPr>
            <a:r>
              <a:rPr lang="en-US" sz="1600" b="1" dirty="0">
                <a:solidFill>
                  <a:srgbClr val="262626"/>
                </a:solidFill>
              </a:rPr>
              <a:t>They will work in small groups or individually to create a “Waste Hero” story with a message to inform, inspire, and encourage others to take action against waste in our environment. Students will move through a series of exercises to help them think through and develop the core message of their story to help inspire others to take action.</a:t>
            </a:r>
          </a:p>
        </p:txBody>
      </p:sp>
      <p:sp>
        <p:nvSpPr>
          <p:cNvPr id="6" name="Rounded Rectangle 5">
            <a:extLst>
              <a:ext uri="{FF2B5EF4-FFF2-40B4-BE49-F238E27FC236}">
                <a16:creationId xmlns:a16="http://schemas.microsoft.com/office/drawing/2014/main" id="{FD9AA248-B0AF-F84E-94F8-0CF855A300AF}"/>
              </a:ext>
            </a:extLst>
          </p:cNvPr>
          <p:cNvSpPr/>
          <p:nvPr/>
        </p:nvSpPr>
        <p:spPr>
          <a:xfrm>
            <a:off x="313764" y="1462601"/>
            <a:ext cx="11371732" cy="2113112"/>
          </a:xfrm>
          <a:prstGeom prst="roundRect">
            <a:avLst/>
          </a:prstGeom>
          <a:noFill/>
          <a:ln w="31750">
            <a:solidFill>
              <a:srgbClr val="29C7F7"/>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Oval 12">
            <a:extLst>
              <a:ext uri="{FF2B5EF4-FFF2-40B4-BE49-F238E27FC236}">
                <a16:creationId xmlns:a16="http://schemas.microsoft.com/office/drawing/2014/main" id="{AFD3679D-4E6B-824C-8459-CC5623869861}"/>
              </a:ext>
            </a:extLst>
          </p:cNvPr>
          <p:cNvSpPr/>
          <p:nvPr/>
        </p:nvSpPr>
        <p:spPr>
          <a:xfrm>
            <a:off x="1181181" y="3962430"/>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Oval 10">
            <a:extLst>
              <a:ext uri="{FF2B5EF4-FFF2-40B4-BE49-F238E27FC236}">
                <a16:creationId xmlns:a16="http://schemas.microsoft.com/office/drawing/2014/main" id="{6AF8E32D-9947-CF40-B17C-19E63D868AE9}"/>
              </a:ext>
            </a:extLst>
          </p:cNvPr>
          <p:cNvSpPr/>
          <p:nvPr/>
        </p:nvSpPr>
        <p:spPr>
          <a:xfrm>
            <a:off x="1127544" y="3962430"/>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2" name="Rectangle 11">
            <a:extLst>
              <a:ext uri="{FF2B5EF4-FFF2-40B4-BE49-F238E27FC236}">
                <a16:creationId xmlns:a16="http://schemas.microsoft.com/office/drawing/2014/main" id="{A09C8872-CA45-934A-B4B7-1B49C3EB120A}"/>
              </a:ext>
            </a:extLst>
          </p:cNvPr>
          <p:cNvSpPr/>
          <p:nvPr/>
        </p:nvSpPr>
        <p:spPr>
          <a:xfrm>
            <a:off x="1172128" y="3942378"/>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16" name="Rectangle 15">
            <a:extLst>
              <a:ext uri="{FF2B5EF4-FFF2-40B4-BE49-F238E27FC236}">
                <a16:creationId xmlns:a16="http://schemas.microsoft.com/office/drawing/2014/main" id="{129E9067-F706-6F44-B199-2326A583B255}"/>
              </a:ext>
            </a:extLst>
          </p:cNvPr>
          <p:cNvSpPr/>
          <p:nvPr/>
        </p:nvSpPr>
        <p:spPr>
          <a:xfrm>
            <a:off x="1678983" y="4004802"/>
            <a:ext cx="9734687" cy="959045"/>
          </a:xfrm>
          <a:prstGeom prst="rect">
            <a:avLst/>
          </a:prstGeom>
        </p:spPr>
        <p:txBody>
          <a:bodyPr wrap="square">
            <a:spAutoFit/>
          </a:bodyPr>
          <a:lstStyle/>
          <a:p>
            <a:pPr algn="thaiDist">
              <a:lnSpc>
                <a:spcPct val="120000"/>
              </a:lnSpc>
            </a:pPr>
            <a:r>
              <a:rPr lang="en-US" sz="1600" b="1" dirty="0">
                <a:solidFill>
                  <a:srgbClr val="262626"/>
                </a:solidFill>
              </a:rPr>
              <a:t>Display the lesson slides for the class and create a discussion about what they already know about recycling and introduce the concept or waste leakage and ocean bound waste. </a:t>
            </a:r>
            <a:r>
              <a:rPr lang="en-US" sz="1600" dirty="0">
                <a:solidFill>
                  <a:srgbClr val="262626"/>
                </a:solidFill>
              </a:rPr>
              <a:t>Ask students the guiding questions in the PowerPoint slide notes.</a:t>
            </a:r>
          </a:p>
        </p:txBody>
      </p:sp>
      <p:sp>
        <p:nvSpPr>
          <p:cNvPr id="9" name="Bent-Up Arrow 8">
            <a:extLst>
              <a:ext uri="{FF2B5EF4-FFF2-40B4-BE49-F238E27FC236}">
                <a16:creationId xmlns:a16="http://schemas.microsoft.com/office/drawing/2014/main" id="{7E685EE8-20F6-2244-87AD-51209B6BB19A}"/>
              </a:ext>
            </a:extLst>
          </p:cNvPr>
          <p:cNvSpPr/>
          <p:nvPr/>
        </p:nvSpPr>
        <p:spPr>
          <a:xfrm rot="5400000">
            <a:off x="586952" y="3905149"/>
            <a:ext cx="402546" cy="301686"/>
          </a:xfrm>
          <a:prstGeom prst="bentUpArrow">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Rectangle 16">
            <a:extLst>
              <a:ext uri="{FF2B5EF4-FFF2-40B4-BE49-F238E27FC236}">
                <a16:creationId xmlns:a16="http://schemas.microsoft.com/office/drawing/2014/main" id="{81A06BB7-A57A-5E4F-B6DD-27B41AC228A3}"/>
              </a:ext>
            </a:extLst>
          </p:cNvPr>
          <p:cNvSpPr/>
          <p:nvPr/>
        </p:nvSpPr>
        <p:spPr>
          <a:xfrm>
            <a:off x="1678983" y="5292919"/>
            <a:ext cx="9734687" cy="663580"/>
          </a:xfrm>
          <a:prstGeom prst="rect">
            <a:avLst/>
          </a:prstGeom>
        </p:spPr>
        <p:txBody>
          <a:bodyPr wrap="square">
            <a:spAutoFit/>
          </a:bodyPr>
          <a:lstStyle/>
          <a:p>
            <a:pPr algn="thaiDist">
              <a:lnSpc>
                <a:spcPct val="120000"/>
              </a:lnSpc>
            </a:pPr>
            <a:r>
              <a:rPr lang="en-US" sz="1600" b="1" dirty="0">
                <a:solidFill>
                  <a:srgbClr val="262626"/>
                </a:solidFill>
              </a:rPr>
              <a:t>Print out the “YES/NO” handout, the “Storyboard“, and the “Story Planner” handout.</a:t>
            </a:r>
          </a:p>
          <a:p>
            <a:pPr algn="thaiDist">
              <a:lnSpc>
                <a:spcPct val="120000"/>
              </a:lnSpc>
            </a:pPr>
            <a:r>
              <a:rPr lang="en-US" sz="1600" dirty="0">
                <a:solidFill>
                  <a:srgbClr val="262626"/>
                </a:solidFill>
              </a:rPr>
              <a:t>Gather all kinds of art supplies and poster boards (1 per group or per student)</a:t>
            </a:r>
          </a:p>
        </p:txBody>
      </p:sp>
      <p:sp>
        <p:nvSpPr>
          <p:cNvPr id="18" name="Oval 17">
            <a:extLst>
              <a:ext uri="{FF2B5EF4-FFF2-40B4-BE49-F238E27FC236}">
                <a16:creationId xmlns:a16="http://schemas.microsoft.com/office/drawing/2014/main" id="{29FF3893-EED7-864D-8322-60945ABF4897}"/>
              </a:ext>
            </a:extLst>
          </p:cNvPr>
          <p:cNvSpPr/>
          <p:nvPr/>
        </p:nvSpPr>
        <p:spPr>
          <a:xfrm>
            <a:off x="1177126" y="526150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D546FFE0-AC33-634C-9CF5-2A183710E4D7}"/>
              </a:ext>
            </a:extLst>
          </p:cNvPr>
          <p:cNvSpPr/>
          <p:nvPr/>
        </p:nvSpPr>
        <p:spPr>
          <a:xfrm>
            <a:off x="1123489" y="526150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21ADB98F-BBCE-D348-A0D8-68BD5406CE7D}"/>
              </a:ext>
            </a:extLst>
          </p:cNvPr>
          <p:cNvSpPr/>
          <p:nvPr/>
        </p:nvSpPr>
        <p:spPr>
          <a:xfrm>
            <a:off x="1168073" y="5241453"/>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32" name="Rounded Rectangle 31">
            <a:extLst>
              <a:ext uri="{FF2B5EF4-FFF2-40B4-BE49-F238E27FC236}">
                <a16:creationId xmlns:a16="http://schemas.microsoft.com/office/drawing/2014/main" id="{03D80DED-07FA-7648-A98B-006FFF2CC66F}"/>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3" name="Rounded Rectangle 32">
            <a:extLst>
              <a:ext uri="{FF2B5EF4-FFF2-40B4-BE49-F238E27FC236}">
                <a16:creationId xmlns:a16="http://schemas.microsoft.com/office/drawing/2014/main" id="{AE593411-CF70-804B-88B7-4B861BF579D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TextBox 33">
            <a:extLst>
              <a:ext uri="{FF2B5EF4-FFF2-40B4-BE49-F238E27FC236}">
                <a16:creationId xmlns:a16="http://schemas.microsoft.com/office/drawing/2014/main" id="{C098EEBB-9906-934A-AAC3-1F3847C7F9B7}"/>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21" name="TextBox 20">
            <a:extLst>
              <a:ext uri="{FF2B5EF4-FFF2-40B4-BE49-F238E27FC236}">
                <a16:creationId xmlns:a16="http://schemas.microsoft.com/office/drawing/2014/main" id="{A578BCDC-8719-EB47-ABEF-3276125F0C98}"/>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sp>
        <p:nvSpPr>
          <p:cNvPr id="2" name="Slide Number Placeholder 1">
            <a:extLst>
              <a:ext uri="{FF2B5EF4-FFF2-40B4-BE49-F238E27FC236}">
                <a16:creationId xmlns:a16="http://schemas.microsoft.com/office/drawing/2014/main" id="{651CB838-4F82-4142-2640-ADE2EF9D463D}"/>
              </a:ext>
            </a:extLst>
          </p:cNvPr>
          <p:cNvSpPr>
            <a:spLocks noGrp="1"/>
          </p:cNvSpPr>
          <p:nvPr>
            <p:ph type="sldNum" sz="quarter" idx="12"/>
          </p:nvPr>
        </p:nvSpPr>
        <p:spPr/>
        <p:txBody>
          <a:bodyPr/>
          <a:lstStyle/>
          <a:p>
            <a:fld id="{A49FEDE7-8061-9B4D-88A1-7EA83A94C31B}" type="slidenum">
              <a:rPr lang="en-TH" smtClean="0"/>
              <a:t>2</a:t>
            </a:fld>
            <a:endParaRPr lang="en-TH"/>
          </a:p>
        </p:txBody>
      </p:sp>
    </p:spTree>
    <p:extLst>
      <p:ext uri="{BB962C8B-B14F-4D97-AF65-F5344CB8AC3E}">
        <p14:creationId xmlns:p14="http://schemas.microsoft.com/office/powerpoint/2010/main" val="212483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92394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Write Your Story To Persuade</a:t>
            </a:r>
          </a:p>
        </p:txBody>
      </p:sp>
      <p:sp>
        <p:nvSpPr>
          <p:cNvPr id="8" name="Rounded Rectangle 7">
            <a:extLst>
              <a:ext uri="{FF2B5EF4-FFF2-40B4-BE49-F238E27FC236}">
                <a16:creationId xmlns:a16="http://schemas.microsoft.com/office/drawing/2014/main" id="{5FBB5743-E2D2-5C47-A1EA-DCC87432FEE1}"/>
              </a:ext>
            </a:extLst>
          </p:cNvPr>
          <p:cNvSpPr/>
          <p:nvPr/>
        </p:nvSpPr>
        <p:spPr>
          <a:xfrm>
            <a:off x="1682989" y="1755631"/>
            <a:ext cx="2506116" cy="440459"/>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ectangle 8">
            <a:extLst>
              <a:ext uri="{FF2B5EF4-FFF2-40B4-BE49-F238E27FC236}">
                <a16:creationId xmlns:a16="http://schemas.microsoft.com/office/drawing/2014/main" id="{11596ECA-F4A4-904A-A915-F824320BB813}"/>
              </a:ext>
            </a:extLst>
          </p:cNvPr>
          <p:cNvSpPr/>
          <p:nvPr/>
        </p:nvSpPr>
        <p:spPr>
          <a:xfrm>
            <a:off x="1944791" y="1745428"/>
            <a:ext cx="1982509" cy="437043"/>
          </a:xfrm>
          <a:prstGeom prst="rect">
            <a:avLst/>
          </a:prstGeom>
        </p:spPr>
        <p:txBody>
          <a:bodyPr wrap="square">
            <a:spAutoFit/>
          </a:bodyPr>
          <a:lstStyle/>
          <a:p>
            <a:pPr algn="ctr">
              <a:lnSpc>
                <a:spcPct val="120000"/>
              </a:lnSpc>
            </a:pPr>
            <a:r>
              <a:rPr lang="en-US" sz="2000" b="1" dirty="0">
                <a:solidFill>
                  <a:schemeClr val="bg1"/>
                </a:solidFill>
              </a:rPr>
              <a:t>A relatable story</a:t>
            </a:r>
            <a:endParaRPr lang="en-TH" sz="2000" b="1">
              <a:solidFill>
                <a:schemeClr val="bg1"/>
              </a:solidFill>
            </a:endParaRPr>
          </a:p>
        </p:txBody>
      </p:sp>
      <p:sp>
        <p:nvSpPr>
          <p:cNvPr id="10" name="Rounded Rectangle 9">
            <a:extLst>
              <a:ext uri="{FF2B5EF4-FFF2-40B4-BE49-F238E27FC236}">
                <a16:creationId xmlns:a16="http://schemas.microsoft.com/office/drawing/2014/main" id="{17DA774B-F1EC-C540-B3F1-2AAAEE131521}"/>
              </a:ext>
            </a:extLst>
          </p:cNvPr>
          <p:cNvSpPr/>
          <p:nvPr/>
        </p:nvSpPr>
        <p:spPr>
          <a:xfrm>
            <a:off x="1556853" y="3953020"/>
            <a:ext cx="2819311" cy="440459"/>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Rectangle 10">
            <a:extLst>
              <a:ext uri="{FF2B5EF4-FFF2-40B4-BE49-F238E27FC236}">
                <a16:creationId xmlns:a16="http://schemas.microsoft.com/office/drawing/2014/main" id="{209FA589-ACF1-7A48-A903-0C4689E137FC}"/>
              </a:ext>
            </a:extLst>
          </p:cNvPr>
          <p:cNvSpPr/>
          <p:nvPr/>
        </p:nvSpPr>
        <p:spPr>
          <a:xfrm>
            <a:off x="1764770" y="3942817"/>
            <a:ext cx="2486898" cy="437043"/>
          </a:xfrm>
          <a:prstGeom prst="rect">
            <a:avLst/>
          </a:prstGeom>
        </p:spPr>
        <p:txBody>
          <a:bodyPr wrap="square">
            <a:spAutoFit/>
          </a:bodyPr>
          <a:lstStyle/>
          <a:p>
            <a:pPr algn="ctr">
              <a:lnSpc>
                <a:spcPct val="120000"/>
              </a:lnSpc>
            </a:pPr>
            <a:r>
              <a:rPr lang="en-US" sz="2000" b="1" dirty="0">
                <a:solidFill>
                  <a:schemeClr val="bg1"/>
                </a:solidFill>
              </a:rPr>
              <a:t>Repeat your message</a:t>
            </a:r>
            <a:endParaRPr lang="en-TH" sz="2000" b="1">
              <a:solidFill>
                <a:schemeClr val="bg1"/>
              </a:solidFill>
            </a:endParaRPr>
          </a:p>
        </p:txBody>
      </p:sp>
      <p:sp>
        <p:nvSpPr>
          <p:cNvPr id="12" name="Rounded Rectangle 11">
            <a:extLst>
              <a:ext uri="{FF2B5EF4-FFF2-40B4-BE49-F238E27FC236}">
                <a16:creationId xmlns:a16="http://schemas.microsoft.com/office/drawing/2014/main" id="{86B87FBA-BA7A-CF4F-95B6-09BB4C461012}"/>
              </a:ext>
            </a:extLst>
          </p:cNvPr>
          <p:cNvSpPr/>
          <p:nvPr/>
        </p:nvSpPr>
        <p:spPr>
          <a:xfrm>
            <a:off x="7006982" y="1755631"/>
            <a:ext cx="4266068" cy="44045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3" name="Rectangle 12">
            <a:extLst>
              <a:ext uri="{FF2B5EF4-FFF2-40B4-BE49-F238E27FC236}">
                <a16:creationId xmlns:a16="http://schemas.microsoft.com/office/drawing/2014/main" id="{2655AA16-8394-0B41-9BAF-989D56E028D8}"/>
              </a:ext>
            </a:extLst>
          </p:cNvPr>
          <p:cNvSpPr/>
          <p:nvPr/>
        </p:nvSpPr>
        <p:spPr>
          <a:xfrm>
            <a:off x="7137882" y="1745428"/>
            <a:ext cx="4004267" cy="437043"/>
          </a:xfrm>
          <a:prstGeom prst="rect">
            <a:avLst/>
          </a:prstGeom>
        </p:spPr>
        <p:txBody>
          <a:bodyPr wrap="square">
            <a:spAutoFit/>
          </a:bodyPr>
          <a:lstStyle/>
          <a:p>
            <a:pPr algn="ctr">
              <a:lnSpc>
                <a:spcPct val="120000"/>
              </a:lnSpc>
            </a:pPr>
            <a:r>
              <a:rPr lang="en-US" sz="2000" b="1" dirty="0">
                <a:solidFill>
                  <a:schemeClr val="bg1"/>
                </a:solidFill>
              </a:rPr>
              <a:t>Use facts to support the message </a:t>
            </a:r>
            <a:endParaRPr lang="en-TH" sz="2000" b="1">
              <a:solidFill>
                <a:schemeClr val="bg1"/>
              </a:solidFill>
            </a:endParaRPr>
          </a:p>
        </p:txBody>
      </p:sp>
      <p:sp>
        <p:nvSpPr>
          <p:cNvPr id="14" name="Rounded Rectangle 13">
            <a:extLst>
              <a:ext uri="{FF2B5EF4-FFF2-40B4-BE49-F238E27FC236}">
                <a16:creationId xmlns:a16="http://schemas.microsoft.com/office/drawing/2014/main" id="{5E33ADC5-22A1-7643-9D2C-D3E13860C493}"/>
              </a:ext>
            </a:extLst>
          </p:cNvPr>
          <p:cNvSpPr/>
          <p:nvPr/>
        </p:nvSpPr>
        <p:spPr>
          <a:xfrm>
            <a:off x="7694674" y="3953020"/>
            <a:ext cx="2819311" cy="44045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Rectangle 14">
            <a:extLst>
              <a:ext uri="{FF2B5EF4-FFF2-40B4-BE49-F238E27FC236}">
                <a16:creationId xmlns:a16="http://schemas.microsoft.com/office/drawing/2014/main" id="{10970E10-FB8D-144B-89D7-BA65D44F5561}"/>
              </a:ext>
            </a:extLst>
          </p:cNvPr>
          <p:cNvSpPr/>
          <p:nvPr/>
        </p:nvSpPr>
        <p:spPr>
          <a:xfrm>
            <a:off x="7902591" y="3942817"/>
            <a:ext cx="2486898" cy="437043"/>
          </a:xfrm>
          <a:prstGeom prst="rect">
            <a:avLst/>
          </a:prstGeom>
        </p:spPr>
        <p:txBody>
          <a:bodyPr wrap="square">
            <a:spAutoFit/>
          </a:bodyPr>
          <a:lstStyle/>
          <a:p>
            <a:pPr algn="ctr">
              <a:lnSpc>
                <a:spcPct val="120000"/>
              </a:lnSpc>
            </a:pPr>
            <a:r>
              <a:rPr lang="en-US" sz="2000" b="1" dirty="0">
                <a:solidFill>
                  <a:schemeClr val="bg1"/>
                </a:solidFill>
              </a:rPr>
              <a:t>Use some humor</a:t>
            </a:r>
            <a:endParaRPr lang="en-TH" sz="2000" b="1">
              <a:solidFill>
                <a:schemeClr val="bg1"/>
              </a:solidFill>
            </a:endParaRPr>
          </a:p>
        </p:txBody>
      </p:sp>
      <p:sp>
        <p:nvSpPr>
          <p:cNvPr id="16" name="Rectangle 15">
            <a:extLst>
              <a:ext uri="{FF2B5EF4-FFF2-40B4-BE49-F238E27FC236}">
                <a16:creationId xmlns:a16="http://schemas.microsoft.com/office/drawing/2014/main" id="{ECF0BAE2-FABA-E648-ADF3-590B48EF1CF2}"/>
              </a:ext>
            </a:extLst>
          </p:cNvPr>
          <p:cNvSpPr/>
          <p:nvPr/>
        </p:nvSpPr>
        <p:spPr>
          <a:xfrm>
            <a:off x="591426" y="2299132"/>
            <a:ext cx="4703906" cy="584775"/>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Get your audience to understand the problems of not recycling through your Waste Hero story.</a:t>
            </a:r>
          </a:p>
        </p:txBody>
      </p:sp>
      <p:sp>
        <p:nvSpPr>
          <p:cNvPr id="17" name="Rectangle 16">
            <a:extLst>
              <a:ext uri="{FF2B5EF4-FFF2-40B4-BE49-F238E27FC236}">
                <a16:creationId xmlns:a16="http://schemas.microsoft.com/office/drawing/2014/main" id="{08B691AC-9186-5D44-AAB7-97C6E7013B98}"/>
              </a:ext>
            </a:extLst>
          </p:cNvPr>
          <p:cNvSpPr/>
          <p:nvPr/>
        </p:nvSpPr>
        <p:spPr>
          <a:xfrm>
            <a:off x="584092" y="3041076"/>
            <a:ext cx="4703906" cy="584775"/>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e.g., If Trashman wins the battle more waste will harm our environments we live in.</a:t>
            </a:r>
          </a:p>
        </p:txBody>
      </p:sp>
      <p:sp>
        <p:nvSpPr>
          <p:cNvPr id="18" name="Rectangle 17">
            <a:extLst>
              <a:ext uri="{FF2B5EF4-FFF2-40B4-BE49-F238E27FC236}">
                <a16:creationId xmlns:a16="http://schemas.microsoft.com/office/drawing/2014/main" id="{7F3E0632-80F7-0B48-BE4A-B4D652732045}"/>
              </a:ext>
            </a:extLst>
          </p:cNvPr>
          <p:cNvSpPr/>
          <p:nvPr/>
        </p:nvSpPr>
        <p:spPr>
          <a:xfrm>
            <a:off x="614555" y="4502022"/>
            <a:ext cx="4703906" cy="584775"/>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Repeating your message throughout your story is an effective way to ensure your audience remembers.</a:t>
            </a:r>
          </a:p>
        </p:txBody>
      </p:sp>
      <p:sp>
        <p:nvSpPr>
          <p:cNvPr id="19" name="Rectangle 18">
            <a:extLst>
              <a:ext uri="{FF2B5EF4-FFF2-40B4-BE49-F238E27FC236}">
                <a16:creationId xmlns:a16="http://schemas.microsoft.com/office/drawing/2014/main" id="{DE975965-E007-5A4B-A942-86A37051F505}"/>
              </a:ext>
            </a:extLst>
          </p:cNvPr>
          <p:cNvSpPr/>
          <p:nvPr/>
        </p:nvSpPr>
        <p:spPr>
          <a:xfrm>
            <a:off x="614555" y="5203022"/>
            <a:ext cx="4703906" cy="338554"/>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e.g., Reduce, Reuse, Recycle.</a:t>
            </a:r>
          </a:p>
        </p:txBody>
      </p:sp>
      <p:sp>
        <p:nvSpPr>
          <p:cNvPr id="20" name="Rectangle 19">
            <a:extLst>
              <a:ext uri="{FF2B5EF4-FFF2-40B4-BE49-F238E27FC236}">
                <a16:creationId xmlns:a16="http://schemas.microsoft.com/office/drawing/2014/main" id="{7741E8A8-59E7-DA43-A3E4-5AAB04233EDD}"/>
              </a:ext>
            </a:extLst>
          </p:cNvPr>
          <p:cNvSpPr/>
          <p:nvPr/>
        </p:nvSpPr>
        <p:spPr>
          <a:xfrm>
            <a:off x="6253461" y="2302084"/>
            <a:ext cx="5715627" cy="584775"/>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Using facts and figures is an effective way to validate your message. Some data points can really help illustrate the problem.</a:t>
            </a:r>
          </a:p>
        </p:txBody>
      </p:sp>
      <p:sp>
        <p:nvSpPr>
          <p:cNvPr id="21" name="Rectangle 20">
            <a:extLst>
              <a:ext uri="{FF2B5EF4-FFF2-40B4-BE49-F238E27FC236}">
                <a16:creationId xmlns:a16="http://schemas.microsoft.com/office/drawing/2014/main" id="{D9F88634-0503-7B4C-81A6-1AA37C576A95}"/>
              </a:ext>
            </a:extLst>
          </p:cNvPr>
          <p:cNvSpPr/>
          <p:nvPr/>
        </p:nvSpPr>
        <p:spPr>
          <a:xfrm>
            <a:off x="6246127" y="3044028"/>
            <a:ext cx="5395415" cy="338554"/>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e.g., It takes a glass jar 4,000 years to decompose in a landfill.</a:t>
            </a:r>
          </a:p>
        </p:txBody>
      </p:sp>
      <p:sp>
        <p:nvSpPr>
          <p:cNvPr id="22" name="Rectangle 21">
            <a:extLst>
              <a:ext uri="{FF2B5EF4-FFF2-40B4-BE49-F238E27FC236}">
                <a16:creationId xmlns:a16="http://schemas.microsoft.com/office/drawing/2014/main" id="{18D01816-401F-A24F-A461-46756B135605}"/>
              </a:ext>
            </a:extLst>
          </p:cNvPr>
          <p:cNvSpPr/>
          <p:nvPr/>
        </p:nvSpPr>
        <p:spPr>
          <a:xfrm>
            <a:off x="6253461" y="4502557"/>
            <a:ext cx="5715626" cy="584775"/>
          </a:xfrm>
          <a:prstGeom prst="rect">
            <a:avLst/>
          </a:prstGeom>
        </p:spPr>
        <p:txBody>
          <a:bodyPr wrap="square">
            <a:spAutoFit/>
          </a:bodyPr>
          <a:lstStyle/>
          <a:p>
            <a:pPr>
              <a:buClr>
                <a:srgbClr val="29C7F7"/>
              </a:buClr>
              <a:buSzPct val="200000"/>
              <a:tabLst>
                <a:tab pos="531813" algn="l"/>
              </a:tabLst>
            </a:pPr>
            <a:r>
              <a:rPr lang="en-US" sz="1600" b="1" dirty="0">
                <a:solidFill>
                  <a:srgbClr val="262626"/>
                </a:solidFill>
              </a:rPr>
              <a:t>Grab the reader’s attention with humor which can make them more open to your message.</a:t>
            </a:r>
          </a:p>
        </p:txBody>
      </p:sp>
      <p:sp>
        <p:nvSpPr>
          <p:cNvPr id="2" name="Slide Number Placeholder 1">
            <a:extLst>
              <a:ext uri="{FF2B5EF4-FFF2-40B4-BE49-F238E27FC236}">
                <a16:creationId xmlns:a16="http://schemas.microsoft.com/office/drawing/2014/main" id="{1D4D4537-2A97-298F-CD70-353D869E914A}"/>
              </a:ext>
            </a:extLst>
          </p:cNvPr>
          <p:cNvSpPr>
            <a:spLocks noGrp="1"/>
          </p:cNvSpPr>
          <p:nvPr>
            <p:ph type="sldNum" sz="quarter" idx="12"/>
          </p:nvPr>
        </p:nvSpPr>
        <p:spPr/>
        <p:txBody>
          <a:bodyPr/>
          <a:lstStyle/>
          <a:p>
            <a:fld id="{A49FEDE7-8061-9B4D-88A1-7EA83A94C31B}" type="slidenum">
              <a:rPr lang="en-TH" smtClean="0"/>
              <a:t>20</a:t>
            </a:fld>
            <a:endParaRPr lang="en-TH"/>
          </a:p>
        </p:txBody>
      </p:sp>
    </p:spTree>
    <p:extLst>
      <p:ext uri="{BB962C8B-B14F-4D97-AF65-F5344CB8AC3E}">
        <p14:creationId xmlns:p14="http://schemas.microsoft.com/office/powerpoint/2010/main" val="43618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A picture containing text, people&#10;&#10;Description automatically generated">
            <a:extLst>
              <a:ext uri="{FF2B5EF4-FFF2-40B4-BE49-F238E27FC236}">
                <a16:creationId xmlns:a16="http://schemas.microsoft.com/office/drawing/2014/main" id="{A8022A12-3073-7743-99B5-5AB5B084CA82}"/>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188473" y="86406"/>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Story Planner</a:t>
            </a:r>
          </a:p>
        </p:txBody>
      </p:sp>
      <p:pic>
        <p:nvPicPr>
          <p:cNvPr id="3" name="Picture 2" descr="Shape&#10;&#10;Description automatically generated with medium confidence">
            <a:extLst>
              <a:ext uri="{FF2B5EF4-FFF2-40B4-BE49-F238E27FC236}">
                <a16:creationId xmlns:a16="http://schemas.microsoft.com/office/drawing/2014/main" id="{9056D0F8-432A-9348-B30C-67E7DA2F26D2}"/>
              </a:ext>
            </a:extLst>
          </p:cNvPr>
          <p:cNvPicPr>
            <a:picLocks noChangeAspect="1"/>
          </p:cNvPicPr>
          <p:nvPr/>
        </p:nvPicPr>
        <p:blipFill rotWithShape="1">
          <a:blip r:embed="rId4"/>
          <a:srcRect r="-23" b="-220"/>
          <a:stretch/>
        </p:blipFill>
        <p:spPr>
          <a:xfrm>
            <a:off x="1698293" y="1614805"/>
            <a:ext cx="4494982" cy="675450"/>
          </a:xfrm>
          <a:prstGeom prst="rect">
            <a:avLst/>
          </a:prstGeom>
        </p:spPr>
      </p:pic>
      <p:sp>
        <p:nvSpPr>
          <p:cNvPr id="9" name="Rounded Rectangle 8">
            <a:extLst>
              <a:ext uri="{FF2B5EF4-FFF2-40B4-BE49-F238E27FC236}">
                <a16:creationId xmlns:a16="http://schemas.microsoft.com/office/drawing/2014/main" id="{E4369EFA-FF28-E744-B413-83D86E6178E8}"/>
              </a:ext>
            </a:extLst>
          </p:cNvPr>
          <p:cNvSpPr/>
          <p:nvPr/>
        </p:nvSpPr>
        <p:spPr>
          <a:xfrm>
            <a:off x="6193275" y="1614805"/>
            <a:ext cx="5509552" cy="54441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585F1E23-AB52-E94A-8EE7-E11CF2F97E93}"/>
              </a:ext>
            </a:extLst>
          </p:cNvPr>
          <p:cNvSpPr txBox="1"/>
          <p:nvPr/>
        </p:nvSpPr>
        <p:spPr>
          <a:xfrm>
            <a:off x="6193275" y="1691521"/>
            <a:ext cx="5509551" cy="369332"/>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SimSun" panose="02010600030101010101" pitchFamily="2" charset="-122"/>
                <a:cs typeface="Calibri" panose="020F0502020204030204" pitchFamily="34" charset="0"/>
              </a:rPr>
              <a:t>Use this story planner to help create your story</a:t>
            </a:r>
          </a:p>
        </p:txBody>
      </p:sp>
      <p:sp>
        <p:nvSpPr>
          <p:cNvPr id="11" name="TextBox 10">
            <a:extLst>
              <a:ext uri="{FF2B5EF4-FFF2-40B4-BE49-F238E27FC236}">
                <a16:creationId xmlns:a16="http://schemas.microsoft.com/office/drawing/2014/main" id="{52B7A952-E109-AB47-AED5-C7253C56D21C}"/>
              </a:ext>
            </a:extLst>
          </p:cNvPr>
          <p:cNvSpPr txBox="1"/>
          <p:nvPr/>
        </p:nvSpPr>
        <p:spPr>
          <a:xfrm>
            <a:off x="275653" y="1767755"/>
            <a:ext cx="2154264" cy="338554"/>
          </a:xfrm>
          <a:prstGeom prst="rect">
            <a:avLst/>
          </a:prstGeom>
          <a:noFill/>
        </p:spPr>
        <p:txBody>
          <a:bodyPr wrap="square" rtlCol="0">
            <a:spAutoFit/>
          </a:bodyPr>
          <a:lstStyle/>
          <a:p>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Title of your story: </a:t>
            </a:r>
          </a:p>
        </p:txBody>
      </p:sp>
      <p:sp>
        <p:nvSpPr>
          <p:cNvPr id="12" name="TextBox 11">
            <a:extLst>
              <a:ext uri="{FF2B5EF4-FFF2-40B4-BE49-F238E27FC236}">
                <a16:creationId xmlns:a16="http://schemas.microsoft.com/office/drawing/2014/main" id="{1E700266-21C0-B844-9A35-DC85CAED9892}"/>
              </a:ext>
            </a:extLst>
          </p:cNvPr>
          <p:cNvSpPr txBox="1"/>
          <p:nvPr/>
        </p:nvSpPr>
        <p:spPr>
          <a:xfrm>
            <a:off x="275653" y="2096221"/>
            <a:ext cx="2154264" cy="338554"/>
          </a:xfrm>
          <a:prstGeom prst="rect">
            <a:avLst/>
          </a:prstGeom>
          <a:noFill/>
        </p:spPr>
        <p:txBody>
          <a:bodyPr wrap="square" rtlCol="0">
            <a:spAutoFit/>
          </a:bodyPr>
          <a:lstStyle/>
          <a:p>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Audience</a:t>
            </a:r>
          </a:p>
        </p:txBody>
      </p:sp>
      <p:sp>
        <p:nvSpPr>
          <p:cNvPr id="13" name="TextBox 12">
            <a:extLst>
              <a:ext uri="{FF2B5EF4-FFF2-40B4-BE49-F238E27FC236}">
                <a16:creationId xmlns:a16="http://schemas.microsoft.com/office/drawing/2014/main" id="{7524D5CC-0658-8844-BB4B-97298138AC0F}"/>
              </a:ext>
            </a:extLst>
          </p:cNvPr>
          <p:cNvSpPr txBox="1"/>
          <p:nvPr/>
        </p:nvSpPr>
        <p:spPr>
          <a:xfrm>
            <a:off x="275652" y="2397198"/>
            <a:ext cx="2533825" cy="338554"/>
          </a:xfrm>
          <a:prstGeom prst="rect">
            <a:avLst/>
          </a:prstGeom>
          <a:noFill/>
        </p:spPr>
        <p:txBody>
          <a:bodyPr wrap="square" rtlCol="0">
            <a:spAutoFit/>
          </a:bodyPr>
          <a:lstStyle/>
          <a:p>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Who will read your story?</a:t>
            </a:r>
          </a:p>
        </p:txBody>
      </p:sp>
      <p:pic>
        <p:nvPicPr>
          <p:cNvPr id="14" name="Picture 13" descr="Shape&#10;&#10;Description automatically generated with medium confidence">
            <a:extLst>
              <a:ext uri="{FF2B5EF4-FFF2-40B4-BE49-F238E27FC236}">
                <a16:creationId xmlns:a16="http://schemas.microsoft.com/office/drawing/2014/main" id="{BB21D5E4-DE9C-5A4A-80CE-6CC51241E360}"/>
              </a:ext>
            </a:extLst>
          </p:cNvPr>
          <p:cNvPicPr>
            <a:picLocks noChangeAspect="1"/>
          </p:cNvPicPr>
          <p:nvPr/>
        </p:nvPicPr>
        <p:blipFill rotWithShape="1">
          <a:blip r:embed="rId4"/>
          <a:srcRect l="6927" t="34473" r="6256" b="27755"/>
          <a:stretch/>
        </p:blipFill>
        <p:spPr>
          <a:xfrm>
            <a:off x="275651" y="2772072"/>
            <a:ext cx="5682493" cy="254570"/>
          </a:xfrm>
          <a:prstGeom prst="rect">
            <a:avLst/>
          </a:prstGeom>
        </p:spPr>
      </p:pic>
      <p:sp>
        <p:nvSpPr>
          <p:cNvPr id="16" name="TextBox 15">
            <a:extLst>
              <a:ext uri="{FF2B5EF4-FFF2-40B4-BE49-F238E27FC236}">
                <a16:creationId xmlns:a16="http://schemas.microsoft.com/office/drawing/2014/main" id="{BD433FE2-D405-C94D-B1B7-9E0ECE4B12A5}"/>
              </a:ext>
            </a:extLst>
          </p:cNvPr>
          <p:cNvSpPr txBox="1"/>
          <p:nvPr/>
        </p:nvSpPr>
        <p:spPr>
          <a:xfrm>
            <a:off x="275649" y="3109721"/>
            <a:ext cx="5682493" cy="584775"/>
          </a:xfrm>
          <a:prstGeom prst="rect">
            <a:avLst/>
          </a:prstGeom>
          <a:noFill/>
        </p:spPr>
        <p:txBody>
          <a:bodyPr wrap="square" rtlCol="0">
            <a:spAutoFit/>
          </a:bodyPr>
          <a:lstStyle/>
          <a:p>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Write one thing your audience needs to know about recycling to help them recycle more and better.</a:t>
            </a:r>
          </a:p>
        </p:txBody>
      </p:sp>
      <p:pic>
        <p:nvPicPr>
          <p:cNvPr id="21" name="Picture 20" descr="Shape&#10;&#10;Description automatically generated with medium confidence">
            <a:extLst>
              <a:ext uri="{FF2B5EF4-FFF2-40B4-BE49-F238E27FC236}">
                <a16:creationId xmlns:a16="http://schemas.microsoft.com/office/drawing/2014/main" id="{3081D799-DA23-FC44-B807-E546EAF1FA8E}"/>
              </a:ext>
            </a:extLst>
          </p:cNvPr>
          <p:cNvPicPr>
            <a:picLocks noChangeAspect="1"/>
          </p:cNvPicPr>
          <p:nvPr/>
        </p:nvPicPr>
        <p:blipFill rotWithShape="1">
          <a:blip r:embed="rId4"/>
          <a:srcRect l="6927" t="34473" r="6256" b="27755"/>
          <a:stretch/>
        </p:blipFill>
        <p:spPr>
          <a:xfrm>
            <a:off x="275650" y="3692405"/>
            <a:ext cx="5682493" cy="254570"/>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AFAEC775-563A-554C-9328-E569438E67BE}"/>
              </a:ext>
            </a:extLst>
          </p:cNvPr>
          <p:cNvPicPr>
            <a:picLocks noChangeAspect="1"/>
          </p:cNvPicPr>
          <p:nvPr/>
        </p:nvPicPr>
        <p:blipFill rotWithShape="1">
          <a:blip r:embed="rId4"/>
          <a:srcRect l="6927" t="46425" r="6256" b="28859"/>
          <a:stretch/>
        </p:blipFill>
        <p:spPr>
          <a:xfrm>
            <a:off x="275649" y="4073925"/>
            <a:ext cx="5682493" cy="166573"/>
          </a:xfrm>
          <a:prstGeom prst="rect">
            <a:avLst/>
          </a:prstGeom>
        </p:spPr>
      </p:pic>
      <p:sp>
        <p:nvSpPr>
          <p:cNvPr id="23" name="TextBox 22">
            <a:extLst>
              <a:ext uri="{FF2B5EF4-FFF2-40B4-BE49-F238E27FC236}">
                <a16:creationId xmlns:a16="http://schemas.microsoft.com/office/drawing/2014/main" id="{50D8E780-6974-9C49-A76B-BCFAC2162A4E}"/>
              </a:ext>
            </a:extLst>
          </p:cNvPr>
          <p:cNvSpPr txBox="1"/>
          <p:nvPr/>
        </p:nvSpPr>
        <p:spPr>
          <a:xfrm>
            <a:off x="310181" y="4278636"/>
            <a:ext cx="2154264" cy="338554"/>
          </a:xfrm>
          <a:prstGeom prst="rect">
            <a:avLst/>
          </a:prstGeom>
          <a:noFill/>
        </p:spPr>
        <p:txBody>
          <a:bodyPr wrap="square" rtlCol="0">
            <a:spAutoFit/>
          </a:bodyPr>
          <a:lstStyle/>
          <a:p>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Main message</a:t>
            </a:r>
          </a:p>
        </p:txBody>
      </p:sp>
      <p:sp>
        <p:nvSpPr>
          <p:cNvPr id="24" name="TextBox 23">
            <a:extLst>
              <a:ext uri="{FF2B5EF4-FFF2-40B4-BE49-F238E27FC236}">
                <a16:creationId xmlns:a16="http://schemas.microsoft.com/office/drawing/2014/main" id="{9D06637F-F0A0-5248-9A66-F94F838C5B4E}"/>
              </a:ext>
            </a:extLst>
          </p:cNvPr>
          <p:cNvSpPr txBox="1"/>
          <p:nvPr/>
        </p:nvSpPr>
        <p:spPr>
          <a:xfrm>
            <a:off x="310180" y="4579613"/>
            <a:ext cx="5257536" cy="584775"/>
          </a:xfrm>
          <a:prstGeom prst="rect">
            <a:avLst/>
          </a:prstGeom>
          <a:noFill/>
        </p:spPr>
        <p:txBody>
          <a:bodyPr wrap="square" rtlCol="0">
            <a:spAutoFit/>
          </a:bodyPr>
          <a:lstStyle/>
          <a:p>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What is the overall message in your story to influence your audience to recycle more?</a:t>
            </a:r>
          </a:p>
        </p:txBody>
      </p:sp>
      <p:pic>
        <p:nvPicPr>
          <p:cNvPr id="30" name="Picture 29" descr="Shape&#10;&#10;Description automatically generated with medium confidence">
            <a:extLst>
              <a:ext uri="{FF2B5EF4-FFF2-40B4-BE49-F238E27FC236}">
                <a16:creationId xmlns:a16="http://schemas.microsoft.com/office/drawing/2014/main" id="{45DF0F01-4B30-604C-9DE1-C686A79F140A}"/>
              </a:ext>
            </a:extLst>
          </p:cNvPr>
          <p:cNvPicPr>
            <a:picLocks noChangeAspect="1"/>
          </p:cNvPicPr>
          <p:nvPr/>
        </p:nvPicPr>
        <p:blipFill rotWithShape="1">
          <a:blip r:embed="rId4"/>
          <a:srcRect l="6927" t="34473" r="6256" b="27755"/>
          <a:stretch/>
        </p:blipFill>
        <p:spPr>
          <a:xfrm>
            <a:off x="275650" y="5244225"/>
            <a:ext cx="5682493" cy="254570"/>
          </a:xfrm>
          <a:prstGeom prst="rect">
            <a:avLst/>
          </a:prstGeom>
        </p:spPr>
      </p:pic>
      <p:pic>
        <p:nvPicPr>
          <p:cNvPr id="31" name="Picture 30" descr="Shape&#10;&#10;Description automatically generated with medium confidence">
            <a:extLst>
              <a:ext uri="{FF2B5EF4-FFF2-40B4-BE49-F238E27FC236}">
                <a16:creationId xmlns:a16="http://schemas.microsoft.com/office/drawing/2014/main" id="{BEAAD6E9-5429-EE4C-A44E-435578208544}"/>
              </a:ext>
            </a:extLst>
          </p:cNvPr>
          <p:cNvPicPr>
            <a:picLocks noChangeAspect="1"/>
          </p:cNvPicPr>
          <p:nvPr/>
        </p:nvPicPr>
        <p:blipFill rotWithShape="1">
          <a:blip r:embed="rId4"/>
          <a:srcRect l="6927" t="46425" r="6256" b="28859"/>
          <a:stretch/>
        </p:blipFill>
        <p:spPr>
          <a:xfrm>
            <a:off x="275649" y="5625745"/>
            <a:ext cx="5682493" cy="166573"/>
          </a:xfrm>
          <a:prstGeom prst="rect">
            <a:avLst/>
          </a:prstGeom>
        </p:spPr>
      </p:pic>
      <p:sp>
        <p:nvSpPr>
          <p:cNvPr id="32" name="TextBox 31">
            <a:extLst>
              <a:ext uri="{FF2B5EF4-FFF2-40B4-BE49-F238E27FC236}">
                <a16:creationId xmlns:a16="http://schemas.microsoft.com/office/drawing/2014/main" id="{1C71AC94-9C96-B64F-A6D8-5DF2F2BD1956}"/>
              </a:ext>
            </a:extLst>
          </p:cNvPr>
          <p:cNvSpPr txBox="1"/>
          <p:nvPr/>
        </p:nvSpPr>
        <p:spPr>
          <a:xfrm>
            <a:off x="6233793" y="2273903"/>
            <a:ext cx="2154264" cy="338554"/>
          </a:xfrm>
          <a:prstGeom prst="rect">
            <a:avLst/>
          </a:prstGeom>
          <a:noFill/>
        </p:spPr>
        <p:txBody>
          <a:bodyPr wrap="square" rtlCol="0">
            <a:spAutoFit/>
          </a:bodyPr>
          <a:lstStyle/>
          <a:p>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Key characters</a:t>
            </a:r>
          </a:p>
        </p:txBody>
      </p:sp>
      <p:sp>
        <p:nvSpPr>
          <p:cNvPr id="33" name="TextBox 32">
            <a:extLst>
              <a:ext uri="{FF2B5EF4-FFF2-40B4-BE49-F238E27FC236}">
                <a16:creationId xmlns:a16="http://schemas.microsoft.com/office/drawing/2014/main" id="{53B663A0-E780-C149-92B3-91269975149D}"/>
              </a:ext>
            </a:extLst>
          </p:cNvPr>
          <p:cNvSpPr txBox="1"/>
          <p:nvPr/>
        </p:nvSpPr>
        <p:spPr>
          <a:xfrm>
            <a:off x="6233792" y="2574880"/>
            <a:ext cx="5257536" cy="584775"/>
          </a:xfrm>
          <a:prstGeom prst="rect">
            <a:avLst/>
          </a:prstGeom>
          <a:noFill/>
        </p:spPr>
        <p:txBody>
          <a:bodyPr wrap="square" rtlCol="0">
            <a:spAutoFit/>
          </a:bodyPr>
          <a:lstStyle/>
          <a:p>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List your main character(s) below. Write a sentence to describe your character(s).</a:t>
            </a:r>
          </a:p>
        </p:txBody>
      </p:sp>
      <p:pic>
        <p:nvPicPr>
          <p:cNvPr id="34" name="Picture 33" descr="Shape&#10;&#10;Description automatically generated with medium confidence">
            <a:extLst>
              <a:ext uri="{FF2B5EF4-FFF2-40B4-BE49-F238E27FC236}">
                <a16:creationId xmlns:a16="http://schemas.microsoft.com/office/drawing/2014/main" id="{1E3EA314-765C-AA4B-A573-12D091DF1C8B}"/>
              </a:ext>
            </a:extLst>
          </p:cNvPr>
          <p:cNvPicPr>
            <a:picLocks noChangeAspect="1"/>
          </p:cNvPicPr>
          <p:nvPr/>
        </p:nvPicPr>
        <p:blipFill rotWithShape="1">
          <a:blip r:embed="rId4"/>
          <a:srcRect l="6927" t="34473" r="6256" b="27755"/>
          <a:stretch/>
        </p:blipFill>
        <p:spPr>
          <a:xfrm>
            <a:off x="6233792" y="3259095"/>
            <a:ext cx="5682493" cy="254570"/>
          </a:xfrm>
          <a:prstGeom prst="rect">
            <a:avLst/>
          </a:prstGeom>
        </p:spPr>
      </p:pic>
      <p:pic>
        <p:nvPicPr>
          <p:cNvPr id="35" name="Picture 34" descr="Shape&#10;&#10;Description automatically generated with medium confidence">
            <a:extLst>
              <a:ext uri="{FF2B5EF4-FFF2-40B4-BE49-F238E27FC236}">
                <a16:creationId xmlns:a16="http://schemas.microsoft.com/office/drawing/2014/main" id="{8F6E882E-FBA7-C640-BC28-06373EFC89FD}"/>
              </a:ext>
            </a:extLst>
          </p:cNvPr>
          <p:cNvPicPr>
            <a:picLocks noChangeAspect="1"/>
          </p:cNvPicPr>
          <p:nvPr/>
        </p:nvPicPr>
        <p:blipFill rotWithShape="1">
          <a:blip r:embed="rId4"/>
          <a:srcRect l="6927" t="46425" r="6256" b="28859"/>
          <a:stretch/>
        </p:blipFill>
        <p:spPr>
          <a:xfrm>
            <a:off x="6233791" y="3640615"/>
            <a:ext cx="5682493" cy="166573"/>
          </a:xfrm>
          <a:prstGeom prst="rect">
            <a:avLst/>
          </a:prstGeom>
        </p:spPr>
      </p:pic>
      <p:sp>
        <p:nvSpPr>
          <p:cNvPr id="37" name="TextBox 36">
            <a:extLst>
              <a:ext uri="{FF2B5EF4-FFF2-40B4-BE49-F238E27FC236}">
                <a16:creationId xmlns:a16="http://schemas.microsoft.com/office/drawing/2014/main" id="{77C5FE0A-0081-EC4E-813A-9AE337848532}"/>
              </a:ext>
            </a:extLst>
          </p:cNvPr>
          <p:cNvSpPr txBox="1"/>
          <p:nvPr/>
        </p:nvSpPr>
        <p:spPr>
          <a:xfrm>
            <a:off x="6233793" y="3890375"/>
            <a:ext cx="2154264" cy="338554"/>
          </a:xfrm>
          <a:prstGeom prst="rect">
            <a:avLst/>
          </a:prstGeom>
          <a:noFill/>
        </p:spPr>
        <p:txBody>
          <a:bodyPr wrap="square" rtlCol="0">
            <a:spAutoFit/>
          </a:bodyPr>
          <a:lstStyle/>
          <a:p>
            <a:r>
              <a:rPr lang="en-US" sz="1600" b="1" dirty="0">
                <a:solidFill>
                  <a:srgbClr val="262626"/>
                </a:solidFill>
                <a:latin typeface="Calibri" panose="020F0502020204030204" pitchFamily="34" charset="0"/>
                <a:ea typeface="SimSun" panose="02010600030101010101" pitchFamily="2" charset="-122"/>
                <a:cs typeface="Calibri" panose="020F0502020204030204" pitchFamily="34" charset="0"/>
              </a:rPr>
              <a:t>Setting</a:t>
            </a:r>
          </a:p>
        </p:txBody>
      </p:sp>
      <p:sp>
        <p:nvSpPr>
          <p:cNvPr id="38" name="TextBox 37">
            <a:extLst>
              <a:ext uri="{FF2B5EF4-FFF2-40B4-BE49-F238E27FC236}">
                <a16:creationId xmlns:a16="http://schemas.microsoft.com/office/drawing/2014/main" id="{6DAA8835-E61F-9049-B7A9-B43DF5D973A9}"/>
              </a:ext>
            </a:extLst>
          </p:cNvPr>
          <p:cNvSpPr txBox="1"/>
          <p:nvPr/>
        </p:nvSpPr>
        <p:spPr>
          <a:xfrm>
            <a:off x="6233792" y="4191352"/>
            <a:ext cx="5257536" cy="338554"/>
          </a:xfrm>
          <a:prstGeom prst="rect">
            <a:avLst/>
          </a:prstGeom>
          <a:noFill/>
        </p:spPr>
        <p:txBody>
          <a:bodyPr wrap="square" rtlCol="0">
            <a:spAutoFit/>
          </a:bodyPr>
          <a:lstStyle/>
          <a:p>
            <a:r>
              <a:rPr lang="en-US" sz="1600" dirty="0">
                <a:solidFill>
                  <a:srgbClr val="262626"/>
                </a:solidFill>
                <a:latin typeface="Calibri" panose="020F0502020204030204" pitchFamily="34" charset="0"/>
                <a:ea typeface="SimSun" panose="02010600030101010101" pitchFamily="2" charset="-122"/>
                <a:cs typeface="Calibri" panose="020F0502020204030204" pitchFamily="34" charset="0"/>
              </a:rPr>
              <a:t>Describe the location of where your story takes place.</a:t>
            </a:r>
            <a:endParaRPr lang="en-US" sz="1600" dirty="0">
              <a:solidFill>
                <a:srgbClr val="262626"/>
              </a:solidFill>
              <a:highlight>
                <a:srgbClr val="FFE300"/>
              </a:highlight>
              <a:latin typeface="Calibri" panose="020F0502020204030204" pitchFamily="34" charset="0"/>
              <a:ea typeface="SimSun" panose="02010600030101010101" pitchFamily="2" charset="-122"/>
              <a:cs typeface="Calibri" panose="020F0502020204030204" pitchFamily="34" charset="0"/>
            </a:endParaRPr>
          </a:p>
        </p:txBody>
      </p:sp>
      <p:pic>
        <p:nvPicPr>
          <p:cNvPr id="39" name="Picture 38" descr="Shape&#10;&#10;Description automatically generated with medium confidence">
            <a:extLst>
              <a:ext uri="{FF2B5EF4-FFF2-40B4-BE49-F238E27FC236}">
                <a16:creationId xmlns:a16="http://schemas.microsoft.com/office/drawing/2014/main" id="{F19C7CDA-EF0D-E54E-A328-172F71FCC68B}"/>
              </a:ext>
            </a:extLst>
          </p:cNvPr>
          <p:cNvPicPr>
            <a:picLocks noChangeAspect="1"/>
          </p:cNvPicPr>
          <p:nvPr/>
        </p:nvPicPr>
        <p:blipFill rotWithShape="1">
          <a:blip r:embed="rId4"/>
          <a:srcRect l="6927" t="34473" r="6256" b="27755"/>
          <a:stretch/>
        </p:blipFill>
        <p:spPr>
          <a:xfrm>
            <a:off x="6233792" y="4669209"/>
            <a:ext cx="5682493" cy="254570"/>
          </a:xfrm>
          <a:prstGeom prst="rect">
            <a:avLst/>
          </a:prstGeom>
        </p:spPr>
      </p:pic>
      <p:pic>
        <p:nvPicPr>
          <p:cNvPr id="40" name="Picture 39" descr="Shape&#10;&#10;Description automatically generated with medium confidence">
            <a:extLst>
              <a:ext uri="{FF2B5EF4-FFF2-40B4-BE49-F238E27FC236}">
                <a16:creationId xmlns:a16="http://schemas.microsoft.com/office/drawing/2014/main" id="{43FDFD01-E4C2-484E-9633-181D986DCB0C}"/>
              </a:ext>
            </a:extLst>
          </p:cNvPr>
          <p:cNvPicPr>
            <a:picLocks noChangeAspect="1"/>
          </p:cNvPicPr>
          <p:nvPr/>
        </p:nvPicPr>
        <p:blipFill rotWithShape="1">
          <a:blip r:embed="rId4"/>
          <a:srcRect l="6927" t="46425" r="6256" b="28859"/>
          <a:stretch/>
        </p:blipFill>
        <p:spPr>
          <a:xfrm>
            <a:off x="6233791" y="5050729"/>
            <a:ext cx="5682493" cy="166573"/>
          </a:xfrm>
          <a:prstGeom prst="rect">
            <a:avLst/>
          </a:prstGeom>
        </p:spPr>
      </p:pic>
      <p:pic>
        <p:nvPicPr>
          <p:cNvPr id="42" name="Picture 41" descr="Shape&#10;&#10;Description automatically generated with medium confidence">
            <a:extLst>
              <a:ext uri="{FF2B5EF4-FFF2-40B4-BE49-F238E27FC236}">
                <a16:creationId xmlns:a16="http://schemas.microsoft.com/office/drawing/2014/main" id="{36B9C3A5-4DE1-6448-B187-6F13816FF34E}"/>
              </a:ext>
            </a:extLst>
          </p:cNvPr>
          <p:cNvPicPr>
            <a:picLocks noChangeAspect="1"/>
          </p:cNvPicPr>
          <p:nvPr/>
        </p:nvPicPr>
        <p:blipFill rotWithShape="1">
          <a:blip r:embed="rId4"/>
          <a:srcRect l="6927" t="46425" r="6256" b="28859"/>
          <a:stretch/>
        </p:blipFill>
        <p:spPr>
          <a:xfrm>
            <a:off x="6233790" y="5336100"/>
            <a:ext cx="5682493" cy="166573"/>
          </a:xfrm>
          <a:prstGeom prst="rect">
            <a:avLst/>
          </a:prstGeom>
        </p:spPr>
      </p:pic>
      <p:pic>
        <p:nvPicPr>
          <p:cNvPr id="26" name="Picture 25">
            <a:extLst>
              <a:ext uri="{FF2B5EF4-FFF2-40B4-BE49-F238E27FC236}">
                <a16:creationId xmlns:a16="http://schemas.microsoft.com/office/drawing/2014/main" id="{CA7B26F3-3773-854D-8A27-629958DA536F}"/>
              </a:ext>
            </a:extLst>
          </p:cNvPr>
          <p:cNvPicPr>
            <a:picLocks noChangeAspect="1"/>
          </p:cNvPicPr>
          <p:nvPr/>
        </p:nvPicPr>
        <p:blipFill rotWithShape="1">
          <a:blip r:embed="rId5"/>
          <a:srcRect r="11" b="25"/>
          <a:stretch/>
        </p:blipFill>
        <p:spPr>
          <a:xfrm>
            <a:off x="1255510" y="582726"/>
            <a:ext cx="9291874" cy="923940"/>
          </a:xfrm>
          <a:prstGeom prst="rect">
            <a:avLst/>
          </a:prstGeom>
        </p:spPr>
      </p:pic>
      <p:sp>
        <p:nvSpPr>
          <p:cNvPr id="2" name="Slide Number Placeholder 1">
            <a:extLst>
              <a:ext uri="{FF2B5EF4-FFF2-40B4-BE49-F238E27FC236}">
                <a16:creationId xmlns:a16="http://schemas.microsoft.com/office/drawing/2014/main" id="{88FC4EC1-2E10-2912-9202-B10D0C0D23C1}"/>
              </a:ext>
            </a:extLst>
          </p:cNvPr>
          <p:cNvSpPr>
            <a:spLocks noGrp="1"/>
          </p:cNvSpPr>
          <p:nvPr>
            <p:ph type="sldNum" sz="quarter" idx="12"/>
          </p:nvPr>
        </p:nvSpPr>
        <p:spPr/>
        <p:txBody>
          <a:bodyPr/>
          <a:lstStyle/>
          <a:p>
            <a:fld id="{A49FEDE7-8061-9B4D-88A1-7EA83A94C31B}" type="slidenum">
              <a:rPr lang="en-TH" smtClean="0"/>
              <a:t>21</a:t>
            </a:fld>
            <a:endParaRPr lang="en-TH"/>
          </a:p>
        </p:txBody>
      </p:sp>
    </p:spTree>
    <p:extLst>
      <p:ext uri="{BB962C8B-B14F-4D97-AF65-F5344CB8AC3E}">
        <p14:creationId xmlns:p14="http://schemas.microsoft.com/office/powerpoint/2010/main" val="2838126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F57506-41B3-D746-BF07-85836F8EE74C}"/>
              </a:ext>
            </a:extLst>
          </p:cNvPr>
          <p:cNvPicPr>
            <a:picLocks noChangeAspect="1"/>
          </p:cNvPicPr>
          <p:nvPr/>
        </p:nvPicPr>
        <p:blipFill>
          <a:blip r:embed="rId3"/>
          <a:stretch>
            <a:fillRect/>
          </a:stretch>
        </p:blipFill>
        <p:spPr>
          <a:xfrm>
            <a:off x="0" y="45150"/>
            <a:ext cx="12192000" cy="685800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Create A Storyboard</a:t>
            </a:r>
          </a:p>
        </p:txBody>
      </p:sp>
      <p:sp>
        <p:nvSpPr>
          <p:cNvPr id="9" name="Rounded Rectangle 8">
            <a:extLst>
              <a:ext uri="{FF2B5EF4-FFF2-40B4-BE49-F238E27FC236}">
                <a16:creationId xmlns:a16="http://schemas.microsoft.com/office/drawing/2014/main" id="{688B59C8-811D-7A47-B7A1-4F73BE27EA1A}"/>
              </a:ext>
            </a:extLst>
          </p:cNvPr>
          <p:cNvSpPr/>
          <p:nvPr/>
        </p:nvSpPr>
        <p:spPr>
          <a:xfrm>
            <a:off x="1536584" y="1429949"/>
            <a:ext cx="9131413" cy="544419"/>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EC74B26B-7D48-0C4E-AAAD-28F4941637D4}"/>
              </a:ext>
            </a:extLst>
          </p:cNvPr>
          <p:cNvSpPr txBox="1"/>
          <p:nvPr/>
        </p:nvSpPr>
        <p:spPr>
          <a:xfrm>
            <a:off x="586449" y="1506666"/>
            <a:ext cx="11019099" cy="369332"/>
          </a:xfrm>
          <a:prstGeom prst="rect">
            <a:avLst/>
          </a:prstGeom>
          <a:noFill/>
        </p:spPr>
        <p:txBody>
          <a:bodyPr wrap="square" rtlCol="0">
            <a:spAutoFit/>
          </a:bodyPr>
          <a:lstStyle/>
          <a:p>
            <a:pPr algn="ctr"/>
            <a:r>
              <a:rPr lang="en-US" b="1" dirty="0">
                <a:solidFill>
                  <a:schemeClr val="bg1"/>
                </a:solidFill>
                <a:latin typeface="Calibri" panose="020F0502020204030204" pitchFamily="34" charset="0"/>
                <a:ea typeface="SimSun" panose="02010600030101010101" pitchFamily="2" charset="-122"/>
                <a:cs typeface="Calibri" panose="020F0502020204030204" pitchFamily="34" charset="0"/>
              </a:rPr>
              <a:t>Draw a picture in each box of the events in your story. Write a description under each picture.</a:t>
            </a:r>
          </a:p>
        </p:txBody>
      </p:sp>
      <p:pic>
        <p:nvPicPr>
          <p:cNvPr id="3" name="Picture 2" descr="A picture containing graphical user interface&#10;&#10;Description automatically generated">
            <a:extLst>
              <a:ext uri="{FF2B5EF4-FFF2-40B4-BE49-F238E27FC236}">
                <a16:creationId xmlns:a16="http://schemas.microsoft.com/office/drawing/2014/main" id="{E54763AD-319A-604B-A4EC-352A820F6267}"/>
              </a:ext>
            </a:extLst>
          </p:cNvPr>
          <p:cNvPicPr>
            <a:picLocks noChangeAspect="1"/>
          </p:cNvPicPr>
          <p:nvPr/>
        </p:nvPicPr>
        <p:blipFill rotWithShape="1">
          <a:blip r:embed="rId4"/>
          <a:srcRect b="-29"/>
          <a:stretch/>
        </p:blipFill>
        <p:spPr>
          <a:xfrm>
            <a:off x="0" y="2171352"/>
            <a:ext cx="12358902" cy="4508797"/>
          </a:xfrm>
          <a:prstGeom prst="rect">
            <a:avLst/>
          </a:prstGeom>
        </p:spPr>
      </p:pic>
      <p:pic>
        <p:nvPicPr>
          <p:cNvPr id="7" name="Picture 6">
            <a:extLst>
              <a:ext uri="{FF2B5EF4-FFF2-40B4-BE49-F238E27FC236}">
                <a16:creationId xmlns:a16="http://schemas.microsoft.com/office/drawing/2014/main" id="{DF91D82A-72AE-ED4B-A506-224132CB14CE}"/>
              </a:ext>
            </a:extLst>
          </p:cNvPr>
          <p:cNvPicPr>
            <a:picLocks noChangeAspect="1"/>
          </p:cNvPicPr>
          <p:nvPr/>
        </p:nvPicPr>
        <p:blipFill rotWithShape="1">
          <a:blip r:embed="rId5"/>
          <a:srcRect r="11" b="25"/>
          <a:stretch/>
        </p:blipFill>
        <p:spPr>
          <a:xfrm>
            <a:off x="1255510" y="582726"/>
            <a:ext cx="9291874" cy="923940"/>
          </a:xfrm>
          <a:prstGeom prst="rect">
            <a:avLst/>
          </a:prstGeom>
        </p:spPr>
      </p:pic>
      <p:sp>
        <p:nvSpPr>
          <p:cNvPr id="2" name="Slide Number Placeholder 1">
            <a:extLst>
              <a:ext uri="{FF2B5EF4-FFF2-40B4-BE49-F238E27FC236}">
                <a16:creationId xmlns:a16="http://schemas.microsoft.com/office/drawing/2014/main" id="{1EA3276B-7589-029B-E331-4F965FADF67A}"/>
              </a:ext>
            </a:extLst>
          </p:cNvPr>
          <p:cNvSpPr>
            <a:spLocks noGrp="1"/>
          </p:cNvSpPr>
          <p:nvPr>
            <p:ph type="sldNum" sz="quarter" idx="12"/>
          </p:nvPr>
        </p:nvSpPr>
        <p:spPr/>
        <p:txBody>
          <a:bodyPr/>
          <a:lstStyle/>
          <a:p>
            <a:fld id="{A49FEDE7-8061-9B4D-88A1-7EA83A94C31B}" type="slidenum">
              <a:rPr lang="en-TH" smtClean="0"/>
              <a:t>22</a:t>
            </a:fld>
            <a:endParaRPr lang="en-TH"/>
          </a:p>
        </p:txBody>
      </p:sp>
    </p:spTree>
    <p:extLst>
      <p:ext uri="{BB962C8B-B14F-4D97-AF65-F5344CB8AC3E}">
        <p14:creationId xmlns:p14="http://schemas.microsoft.com/office/powerpoint/2010/main" val="11163346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83D57C4-3EEE-A94A-AC7B-07ED4EF983C3}"/>
              </a:ext>
            </a:extLst>
          </p:cNvPr>
          <p:cNvPicPr>
            <a:picLocks noChangeAspect="1"/>
          </p:cNvPicPr>
          <p:nvPr/>
        </p:nvPicPr>
        <p:blipFill>
          <a:blip r:embed="rId3"/>
          <a:stretch>
            <a:fillRect/>
          </a:stretch>
        </p:blipFill>
        <p:spPr>
          <a:xfrm>
            <a:off x="0" y="25452"/>
            <a:ext cx="12192000" cy="685800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25452"/>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Example Storyboard</a:t>
            </a:r>
          </a:p>
        </p:txBody>
      </p:sp>
      <p:pic>
        <p:nvPicPr>
          <p:cNvPr id="8" name="Picture 7">
            <a:extLst>
              <a:ext uri="{FF2B5EF4-FFF2-40B4-BE49-F238E27FC236}">
                <a16:creationId xmlns:a16="http://schemas.microsoft.com/office/drawing/2014/main" id="{1D994390-0B58-8347-B92C-3034EDE56BDF}"/>
              </a:ext>
            </a:extLst>
          </p:cNvPr>
          <p:cNvPicPr>
            <a:picLocks noChangeAspect="1"/>
          </p:cNvPicPr>
          <p:nvPr/>
        </p:nvPicPr>
        <p:blipFill rotWithShape="1">
          <a:blip r:embed="rId4"/>
          <a:srcRect r="-7" b="9"/>
          <a:stretch/>
        </p:blipFill>
        <p:spPr>
          <a:xfrm>
            <a:off x="2358611" y="1354267"/>
            <a:ext cx="7474778" cy="5106872"/>
          </a:xfrm>
          <a:prstGeom prst="rect">
            <a:avLst/>
          </a:prstGeom>
        </p:spPr>
      </p:pic>
      <p:pic>
        <p:nvPicPr>
          <p:cNvPr id="5" name="Picture 4">
            <a:extLst>
              <a:ext uri="{FF2B5EF4-FFF2-40B4-BE49-F238E27FC236}">
                <a16:creationId xmlns:a16="http://schemas.microsoft.com/office/drawing/2014/main" id="{9DDDA0A3-9C4B-214B-8900-117189541295}"/>
              </a:ext>
            </a:extLst>
          </p:cNvPr>
          <p:cNvPicPr>
            <a:picLocks noChangeAspect="1"/>
          </p:cNvPicPr>
          <p:nvPr/>
        </p:nvPicPr>
        <p:blipFill rotWithShape="1">
          <a:blip r:embed="rId5"/>
          <a:srcRect r="11" b="25"/>
          <a:stretch/>
        </p:blipFill>
        <p:spPr>
          <a:xfrm>
            <a:off x="1255510" y="430327"/>
            <a:ext cx="9291874" cy="923940"/>
          </a:xfrm>
          <a:prstGeom prst="rect">
            <a:avLst/>
          </a:prstGeom>
        </p:spPr>
      </p:pic>
      <p:sp>
        <p:nvSpPr>
          <p:cNvPr id="2" name="Slide Number Placeholder 1">
            <a:extLst>
              <a:ext uri="{FF2B5EF4-FFF2-40B4-BE49-F238E27FC236}">
                <a16:creationId xmlns:a16="http://schemas.microsoft.com/office/drawing/2014/main" id="{8927856F-65D1-D246-8602-F03FE53BE251}"/>
              </a:ext>
            </a:extLst>
          </p:cNvPr>
          <p:cNvSpPr>
            <a:spLocks noGrp="1"/>
          </p:cNvSpPr>
          <p:nvPr>
            <p:ph type="sldNum" sz="quarter" idx="12"/>
          </p:nvPr>
        </p:nvSpPr>
        <p:spPr/>
        <p:txBody>
          <a:bodyPr/>
          <a:lstStyle/>
          <a:p>
            <a:fld id="{A49FEDE7-8061-9B4D-88A1-7EA83A94C31B}" type="slidenum">
              <a:rPr lang="en-TH" smtClean="0"/>
              <a:t>23</a:t>
            </a:fld>
            <a:endParaRPr lang="en-TH"/>
          </a:p>
        </p:txBody>
      </p:sp>
    </p:spTree>
    <p:extLst>
      <p:ext uri="{BB962C8B-B14F-4D97-AF65-F5344CB8AC3E}">
        <p14:creationId xmlns:p14="http://schemas.microsoft.com/office/powerpoint/2010/main" val="1666362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0"/>
            <a:ext cx="12192000" cy="6858000"/>
          </a:xfrm>
          <a:prstGeom prst="rect">
            <a:avLst/>
          </a:prstGeom>
        </p:spPr>
      </p:pic>
      <p:sp>
        <p:nvSpPr>
          <p:cNvPr id="31" name="Rounded Rectangle 30">
            <a:extLst>
              <a:ext uri="{FF2B5EF4-FFF2-40B4-BE49-F238E27FC236}">
                <a16:creationId xmlns:a16="http://schemas.microsoft.com/office/drawing/2014/main" id="{C5FB9B07-2C9C-8A4F-A32C-ED14DE9560C2}"/>
              </a:ext>
            </a:extLst>
          </p:cNvPr>
          <p:cNvSpPr/>
          <p:nvPr/>
        </p:nvSpPr>
        <p:spPr>
          <a:xfrm>
            <a:off x="323617" y="1464528"/>
            <a:ext cx="541020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8" name="Rectangle 27">
            <a:extLst>
              <a:ext uri="{FF2B5EF4-FFF2-40B4-BE49-F238E27FC236}">
                <a16:creationId xmlns:a16="http://schemas.microsoft.com/office/drawing/2014/main" id="{99517891-8C27-C14F-822D-D6BE71B4E90C}"/>
              </a:ext>
            </a:extLst>
          </p:cNvPr>
          <p:cNvSpPr/>
          <p:nvPr/>
        </p:nvSpPr>
        <p:spPr>
          <a:xfrm>
            <a:off x="506503" y="1456997"/>
            <a:ext cx="5410203" cy="402546"/>
          </a:xfrm>
          <a:prstGeom prst="rect">
            <a:avLst/>
          </a:prstGeom>
        </p:spPr>
        <p:txBody>
          <a:bodyPr wrap="square">
            <a:spAutoFit/>
          </a:bodyPr>
          <a:lstStyle/>
          <a:p>
            <a:pPr algn="thaiDist">
              <a:lnSpc>
                <a:spcPct val="120000"/>
              </a:lnSpc>
            </a:pPr>
            <a:r>
              <a:rPr lang="en-US" b="1" dirty="0">
                <a:solidFill>
                  <a:schemeClr val="bg1"/>
                </a:solidFill>
              </a:rPr>
              <a:t>Key Learning Outcomes and Curriculum Alignment:</a:t>
            </a:r>
            <a:endParaRPr lang="en-TH" b="1">
              <a:solidFill>
                <a:schemeClr val="bg1"/>
              </a:solidFill>
            </a:endParaRPr>
          </a:p>
        </p:txBody>
      </p:sp>
      <p:sp>
        <p:nvSpPr>
          <p:cNvPr id="37" name="Rectangle 36">
            <a:extLst>
              <a:ext uri="{FF2B5EF4-FFF2-40B4-BE49-F238E27FC236}">
                <a16:creationId xmlns:a16="http://schemas.microsoft.com/office/drawing/2014/main" id="{E83BA1D4-BD4C-B44F-89BF-B15505F3EBB5}"/>
              </a:ext>
            </a:extLst>
          </p:cNvPr>
          <p:cNvSpPr/>
          <p:nvPr/>
        </p:nvSpPr>
        <p:spPr>
          <a:xfrm>
            <a:off x="323617" y="2049634"/>
            <a:ext cx="11361877" cy="1845442"/>
          </a:xfrm>
          <a:prstGeom prst="rect">
            <a:avLst/>
          </a:prstGeom>
        </p:spPr>
        <p:txBody>
          <a:bodyPr wrap="square">
            <a:spAutoFit/>
          </a:bodyPr>
          <a:lstStyle/>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Science - Earth and Human Activity: </a:t>
            </a:r>
            <a:r>
              <a:rPr lang="en-US" sz="1600" dirty="0">
                <a:solidFill>
                  <a:srgbClr val="262626"/>
                </a:solidFill>
              </a:rPr>
              <a:t>Communicate solutions that will reduce the impact of humans on the land, water, air, and/or other living things in the local environment. Things that people do can affect the world around them. But they can make choices that reduce their impacts on the land, water, air, and other living things.</a:t>
            </a:r>
          </a:p>
          <a:p>
            <a:pPr marL="171450" indent="-171450" algn="thaiDist">
              <a:lnSpc>
                <a:spcPct val="120000"/>
              </a:lnSpc>
              <a:buClr>
                <a:srgbClr val="3AC69D"/>
              </a:buClr>
              <a:buSzPct val="150000"/>
              <a:buFont typeface="Arial" panose="020B0604020202020204" pitchFamily="34" charset="0"/>
              <a:buChar char="•"/>
            </a:pPr>
            <a:r>
              <a:rPr lang="en-US" sz="1600" b="1" dirty="0">
                <a:solidFill>
                  <a:srgbClr val="262626"/>
                </a:solidFill>
              </a:rPr>
              <a:t>English Language Arts and Literacy: </a:t>
            </a:r>
            <a:r>
              <a:rPr lang="en-US" sz="1600" dirty="0">
                <a:solidFill>
                  <a:srgbClr val="262626"/>
                </a:solidFill>
              </a:rPr>
              <a:t>Participate in collaborative conversations with diverse partners about topics and texts. Follow agreed-upon rules for discussions. Use words and phrases acquired through conversations, reading and being read to, and responding to texts.</a:t>
            </a:r>
          </a:p>
        </p:txBody>
      </p:sp>
      <p:pic>
        <p:nvPicPr>
          <p:cNvPr id="39" name="Picture 38" descr="A picture containing table&#10;&#10;Description automatically generated">
            <a:extLst>
              <a:ext uri="{FF2B5EF4-FFF2-40B4-BE49-F238E27FC236}">
                <a16:creationId xmlns:a16="http://schemas.microsoft.com/office/drawing/2014/main" id="{EB8B9B77-5B22-9846-BC3A-8BBE79F348B8}"/>
              </a:ext>
            </a:extLst>
          </p:cNvPr>
          <p:cNvPicPr>
            <a:picLocks noChangeAspect="1"/>
          </p:cNvPicPr>
          <p:nvPr/>
        </p:nvPicPr>
        <p:blipFill>
          <a:blip r:embed="rId4"/>
          <a:stretch>
            <a:fillRect/>
          </a:stretch>
        </p:blipFill>
        <p:spPr>
          <a:xfrm>
            <a:off x="431786" y="5360664"/>
            <a:ext cx="1149009" cy="1149009"/>
          </a:xfrm>
          <a:prstGeom prst="rect">
            <a:avLst/>
          </a:prstGeom>
        </p:spPr>
      </p:pic>
      <p:pic>
        <p:nvPicPr>
          <p:cNvPr id="41" name="Picture 40" descr="A picture containing icon&#10;&#10;Description automatically generated">
            <a:extLst>
              <a:ext uri="{FF2B5EF4-FFF2-40B4-BE49-F238E27FC236}">
                <a16:creationId xmlns:a16="http://schemas.microsoft.com/office/drawing/2014/main" id="{F18D82E9-E65C-CD45-B81C-867691A5CEE1}"/>
              </a:ext>
            </a:extLst>
          </p:cNvPr>
          <p:cNvPicPr>
            <a:picLocks noChangeAspect="1"/>
          </p:cNvPicPr>
          <p:nvPr/>
        </p:nvPicPr>
        <p:blipFill>
          <a:blip r:embed="rId5"/>
          <a:stretch>
            <a:fillRect/>
          </a:stretch>
        </p:blipFill>
        <p:spPr>
          <a:xfrm>
            <a:off x="1580795" y="5360663"/>
            <a:ext cx="1149009" cy="1149009"/>
          </a:xfrm>
          <a:prstGeom prst="rect">
            <a:avLst/>
          </a:prstGeom>
        </p:spPr>
      </p:pic>
      <p:sp>
        <p:nvSpPr>
          <p:cNvPr id="30" name="Rounded Rectangle 29">
            <a:extLst>
              <a:ext uri="{FF2B5EF4-FFF2-40B4-BE49-F238E27FC236}">
                <a16:creationId xmlns:a16="http://schemas.microsoft.com/office/drawing/2014/main" id="{B3D3BBA8-E2E4-CF45-BF72-B5B052BCB00C}"/>
              </a:ext>
            </a:extLst>
          </p:cNvPr>
          <p:cNvSpPr/>
          <p:nvPr/>
        </p:nvSpPr>
        <p:spPr>
          <a:xfrm>
            <a:off x="323618" y="4723242"/>
            <a:ext cx="2096853" cy="417055"/>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8" name="Rectangle 37">
            <a:extLst>
              <a:ext uri="{FF2B5EF4-FFF2-40B4-BE49-F238E27FC236}">
                <a16:creationId xmlns:a16="http://schemas.microsoft.com/office/drawing/2014/main" id="{279E0FEB-CD14-B84F-9CC0-A073E335659C}"/>
              </a:ext>
            </a:extLst>
          </p:cNvPr>
          <p:cNvSpPr/>
          <p:nvPr/>
        </p:nvSpPr>
        <p:spPr>
          <a:xfrm>
            <a:off x="506504" y="4715711"/>
            <a:ext cx="1712262" cy="402546"/>
          </a:xfrm>
          <a:prstGeom prst="rect">
            <a:avLst/>
          </a:prstGeom>
        </p:spPr>
        <p:txBody>
          <a:bodyPr wrap="square">
            <a:spAutoFit/>
          </a:bodyPr>
          <a:lstStyle/>
          <a:p>
            <a:pPr algn="thaiDist">
              <a:lnSpc>
                <a:spcPct val="120000"/>
              </a:lnSpc>
            </a:pPr>
            <a:r>
              <a:rPr lang="en-US" b="1" dirty="0">
                <a:solidFill>
                  <a:schemeClr val="bg1"/>
                </a:solidFill>
              </a:rPr>
              <a:t>SDG Alignment</a:t>
            </a:r>
            <a:endParaRPr lang="en-TH" b="1">
              <a:solidFill>
                <a:schemeClr val="bg1"/>
              </a:solidFill>
            </a:endParaRPr>
          </a:p>
        </p:txBody>
      </p:sp>
      <p:sp>
        <p:nvSpPr>
          <p:cNvPr id="15" name="Rounded Rectangle 14">
            <a:extLst>
              <a:ext uri="{FF2B5EF4-FFF2-40B4-BE49-F238E27FC236}">
                <a16:creationId xmlns:a16="http://schemas.microsoft.com/office/drawing/2014/main" id="{650BA5B6-8EAD-5A45-94A6-2C8EA009B9C0}"/>
              </a:ext>
            </a:extLst>
          </p:cNvPr>
          <p:cNvSpPr/>
          <p:nvPr/>
        </p:nvSpPr>
        <p:spPr>
          <a:xfrm>
            <a:off x="2606040" y="185126"/>
            <a:ext cx="6979920" cy="994130"/>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6" name="Rounded Rectangle 15">
            <a:extLst>
              <a:ext uri="{FF2B5EF4-FFF2-40B4-BE49-F238E27FC236}">
                <a16:creationId xmlns:a16="http://schemas.microsoft.com/office/drawing/2014/main" id="{A39FBF4C-9127-4740-A7DD-AB280895D434}"/>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7" name="TextBox 16">
            <a:extLst>
              <a:ext uri="{FF2B5EF4-FFF2-40B4-BE49-F238E27FC236}">
                <a16:creationId xmlns:a16="http://schemas.microsoft.com/office/drawing/2014/main" id="{8EBFCA84-3E35-AA4F-B39D-FB84F113376F}"/>
              </a:ext>
            </a:extLst>
          </p:cNvPr>
          <p:cNvSpPr txBox="1"/>
          <p:nvPr/>
        </p:nvSpPr>
        <p:spPr>
          <a:xfrm>
            <a:off x="2794681" y="294106"/>
            <a:ext cx="6602638" cy="584775"/>
          </a:xfrm>
          <a:prstGeom prst="rect">
            <a:avLst/>
          </a:prstGeom>
          <a:noFill/>
        </p:spPr>
        <p:txBody>
          <a:bodyPr wrap="square" rtlCol="0">
            <a:spAutoFit/>
          </a:bodyPr>
          <a:lstStyle/>
          <a:p>
            <a:pPr algn="ctr"/>
            <a:r>
              <a:rPr lang="en-US" sz="3200" b="1" dirty="0">
                <a:solidFill>
                  <a:schemeClr val="bg1"/>
                </a:solidFill>
              </a:rPr>
              <a:t>Lesson Prep &amp; Curriculum Alignment </a:t>
            </a:r>
          </a:p>
        </p:txBody>
      </p:sp>
      <p:sp>
        <p:nvSpPr>
          <p:cNvPr id="18" name="TextBox 17">
            <a:extLst>
              <a:ext uri="{FF2B5EF4-FFF2-40B4-BE49-F238E27FC236}">
                <a16:creationId xmlns:a16="http://schemas.microsoft.com/office/drawing/2014/main" id="{AC9CD571-A741-D540-AD6D-622A537A4DA6}"/>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Prep time: 10 – 15 minutes</a:t>
            </a:r>
          </a:p>
        </p:txBody>
      </p:sp>
      <p:pic>
        <p:nvPicPr>
          <p:cNvPr id="4" name="Picture 3" descr="Logo&#10;&#10;Description automatically generated with low confidence">
            <a:extLst>
              <a:ext uri="{FF2B5EF4-FFF2-40B4-BE49-F238E27FC236}">
                <a16:creationId xmlns:a16="http://schemas.microsoft.com/office/drawing/2014/main" id="{F8047728-AC80-EF47-965E-6BB401A11C11}"/>
              </a:ext>
            </a:extLst>
          </p:cNvPr>
          <p:cNvPicPr>
            <a:picLocks noChangeAspect="1"/>
          </p:cNvPicPr>
          <p:nvPr/>
        </p:nvPicPr>
        <p:blipFill>
          <a:blip r:embed="rId6"/>
          <a:stretch>
            <a:fillRect/>
          </a:stretch>
        </p:blipFill>
        <p:spPr>
          <a:xfrm>
            <a:off x="2729805" y="5360663"/>
            <a:ext cx="1149010" cy="1149010"/>
          </a:xfrm>
          <a:prstGeom prst="rect">
            <a:avLst/>
          </a:prstGeom>
        </p:spPr>
      </p:pic>
      <p:sp>
        <p:nvSpPr>
          <p:cNvPr id="2" name="Slide Number Placeholder 1">
            <a:extLst>
              <a:ext uri="{FF2B5EF4-FFF2-40B4-BE49-F238E27FC236}">
                <a16:creationId xmlns:a16="http://schemas.microsoft.com/office/drawing/2014/main" id="{FEC8756D-B079-FE22-13EC-1AF2A661F13F}"/>
              </a:ext>
            </a:extLst>
          </p:cNvPr>
          <p:cNvSpPr>
            <a:spLocks noGrp="1"/>
          </p:cNvSpPr>
          <p:nvPr>
            <p:ph type="sldNum" sz="quarter" idx="12"/>
          </p:nvPr>
        </p:nvSpPr>
        <p:spPr/>
        <p:txBody>
          <a:bodyPr/>
          <a:lstStyle/>
          <a:p>
            <a:fld id="{A49FEDE7-8061-9B4D-88A1-7EA83A94C31B}" type="slidenum">
              <a:rPr lang="en-TH" smtClean="0"/>
              <a:t>3</a:t>
            </a:fld>
            <a:endParaRPr lang="en-TH"/>
          </a:p>
        </p:txBody>
      </p:sp>
      <p:grpSp>
        <p:nvGrpSpPr>
          <p:cNvPr id="19" name="Group 18">
            <a:extLst>
              <a:ext uri="{FF2B5EF4-FFF2-40B4-BE49-F238E27FC236}">
                <a16:creationId xmlns:a16="http://schemas.microsoft.com/office/drawing/2014/main" id="{F57B728D-633D-4ED9-6BF5-BC8B2B915936}"/>
              </a:ext>
            </a:extLst>
          </p:cNvPr>
          <p:cNvGrpSpPr/>
          <p:nvPr/>
        </p:nvGrpSpPr>
        <p:grpSpPr>
          <a:xfrm>
            <a:off x="4498643" y="5140297"/>
            <a:ext cx="6547513" cy="1338812"/>
            <a:chOff x="4790164" y="5101971"/>
            <a:chExt cx="6979920" cy="1490877"/>
          </a:xfrm>
        </p:grpSpPr>
        <p:sp>
          <p:nvSpPr>
            <p:cNvPr id="20" name="Rounded Rectangle 19">
              <a:extLst>
                <a:ext uri="{FF2B5EF4-FFF2-40B4-BE49-F238E27FC236}">
                  <a16:creationId xmlns:a16="http://schemas.microsoft.com/office/drawing/2014/main" id="{EC296870-A93B-B2DA-FEA3-C67B6E896E92}"/>
                </a:ext>
              </a:extLst>
            </p:cNvPr>
            <p:cNvSpPr/>
            <p:nvPr/>
          </p:nvSpPr>
          <p:spPr>
            <a:xfrm>
              <a:off x="4790164" y="5162929"/>
              <a:ext cx="6979920" cy="1069167"/>
            </a:xfrm>
            <a:prstGeom prst="roundRect">
              <a:avLst/>
            </a:prstGeom>
            <a:solidFill>
              <a:srgbClr val="29C7F7"/>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rgbClr val="29C7F7"/>
                </a:solidFill>
                <a:highlight>
                  <a:srgbClr val="29C7F7"/>
                </a:highlight>
              </a:endParaRPr>
            </a:p>
            <a:p>
              <a:pPr algn="ctr"/>
              <a:endParaRPr lang="en-TH">
                <a:solidFill>
                  <a:srgbClr val="29C7F7"/>
                </a:solidFill>
                <a:highlight>
                  <a:srgbClr val="29C7F7"/>
                </a:highlight>
              </a:endParaRPr>
            </a:p>
          </p:txBody>
        </p:sp>
        <p:sp>
          <p:nvSpPr>
            <p:cNvPr id="21" name="Rounded Rectangle 20">
              <a:extLst>
                <a:ext uri="{FF2B5EF4-FFF2-40B4-BE49-F238E27FC236}">
                  <a16:creationId xmlns:a16="http://schemas.microsoft.com/office/drawing/2014/main" id="{6B797B55-51AA-099F-2B02-A3233324BD0A}"/>
                </a:ext>
              </a:extLst>
            </p:cNvPr>
            <p:cNvSpPr/>
            <p:nvPr/>
          </p:nvSpPr>
          <p:spPr>
            <a:xfrm>
              <a:off x="4790164" y="5443839"/>
              <a:ext cx="6979920" cy="1149009"/>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p>
            <a:p>
              <a:r>
                <a:rPr lang="en-US" sz="1300" b="1" dirty="0"/>
                <a:t>Lesson plans are designed to be flexible and responsive to the evolving needs of your classroom. Lessons are editable and customizable to meet the different individual student and classroom contexts. A PowerPoint version with teacher instructions and a printable PDF lesson are available for download. </a:t>
              </a:r>
            </a:p>
            <a:p>
              <a:pPr algn="ctr"/>
              <a:endParaRPr lang="en-TH"/>
            </a:p>
          </p:txBody>
        </p:sp>
        <p:sp>
          <p:nvSpPr>
            <p:cNvPr id="22" name="TextBox 21">
              <a:extLst>
                <a:ext uri="{FF2B5EF4-FFF2-40B4-BE49-F238E27FC236}">
                  <a16:creationId xmlns:a16="http://schemas.microsoft.com/office/drawing/2014/main" id="{7F2DCBFA-3AE6-A190-5F01-14AAFE47F2A6}"/>
                </a:ext>
              </a:extLst>
            </p:cNvPr>
            <p:cNvSpPr txBox="1"/>
            <p:nvPr/>
          </p:nvSpPr>
          <p:spPr>
            <a:xfrm>
              <a:off x="6956554" y="5101971"/>
              <a:ext cx="4280197" cy="376739"/>
            </a:xfrm>
            <a:prstGeom prst="rect">
              <a:avLst/>
            </a:prstGeom>
            <a:noFill/>
          </p:spPr>
          <p:txBody>
            <a:bodyPr wrap="square" rtlCol="0">
              <a:spAutoFit/>
            </a:bodyPr>
            <a:lstStyle/>
            <a:p>
              <a:r>
                <a:rPr lang="en-US" b="1" dirty="0">
                  <a:solidFill>
                    <a:schemeClr val="bg1"/>
                  </a:solidFill>
                </a:rPr>
                <a:t>Flexible and adaptive lesson</a:t>
              </a:r>
            </a:p>
          </p:txBody>
        </p:sp>
      </p:grpSp>
    </p:spTree>
    <p:extLst>
      <p:ext uri="{BB962C8B-B14F-4D97-AF65-F5344CB8AC3E}">
        <p14:creationId xmlns:p14="http://schemas.microsoft.com/office/powerpoint/2010/main" val="2428068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C6657B-1248-6B4D-AE85-8670C18C8E1B}"/>
              </a:ext>
            </a:extLst>
          </p:cNvPr>
          <p:cNvPicPr>
            <a:picLocks noChangeAspect="1"/>
          </p:cNvPicPr>
          <p:nvPr/>
        </p:nvPicPr>
        <p:blipFill>
          <a:blip r:embed="rId3"/>
          <a:stretch>
            <a:fillRect/>
          </a:stretch>
        </p:blipFill>
        <p:spPr>
          <a:xfrm>
            <a:off x="0" y="46429"/>
            <a:ext cx="12192000" cy="6858000"/>
          </a:xfrm>
          <a:prstGeom prst="rect">
            <a:avLst/>
          </a:prstGeom>
        </p:spPr>
      </p:pic>
      <p:sp>
        <p:nvSpPr>
          <p:cNvPr id="15" name="Rounded Rectangle 14">
            <a:extLst>
              <a:ext uri="{FF2B5EF4-FFF2-40B4-BE49-F238E27FC236}">
                <a16:creationId xmlns:a16="http://schemas.microsoft.com/office/drawing/2014/main" id="{F8A53F07-8687-3F40-9382-41085D07CD38}"/>
              </a:ext>
            </a:extLst>
          </p:cNvPr>
          <p:cNvSpPr/>
          <p:nvPr/>
        </p:nvSpPr>
        <p:spPr>
          <a:xfrm>
            <a:off x="2606040" y="185126"/>
            <a:ext cx="6979920" cy="991698"/>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Rounded Rectangle 13">
            <a:extLst>
              <a:ext uri="{FF2B5EF4-FFF2-40B4-BE49-F238E27FC236}">
                <a16:creationId xmlns:a16="http://schemas.microsoft.com/office/drawing/2014/main" id="{6DE8D3A3-57EC-FF49-A6E8-ADD4234945CA}"/>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763938BB-E533-A545-8C65-E6C820BBFD6B}"/>
              </a:ext>
            </a:extLst>
          </p:cNvPr>
          <p:cNvSpPr txBox="1"/>
          <p:nvPr/>
        </p:nvSpPr>
        <p:spPr>
          <a:xfrm>
            <a:off x="2983322" y="294106"/>
            <a:ext cx="6225356" cy="584775"/>
          </a:xfrm>
          <a:prstGeom prst="rect">
            <a:avLst/>
          </a:prstGeom>
          <a:noFill/>
        </p:spPr>
        <p:txBody>
          <a:bodyPr wrap="square" rtlCol="0">
            <a:spAutoFit/>
          </a:bodyPr>
          <a:lstStyle/>
          <a:p>
            <a:pPr algn="ctr"/>
            <a:r>
              <a:rPr lang="en-US" sz="3200" b="1" dirty="0">
                <a:solidFill>
                  <a:schemeClr val="bg1"/>
                </a:solidFill>
              </a:rPr>
              <a:t>The Lesson </a:t>
            </a:r>
          </a:p>
        </p:txBody>
      </p:sp>
      <p:sp>
        <p:nvSpPr>
          <p:cNvPr id="22" name="Oval 21">
            <a:extLst>
              <a:ext uri="{FF2B5EF4-FFF2-40B4-BE49-F238E27FC236}">
                <a16:creationId xmlns:a16="http://schemas.microsoft.com/office/drawing/2014/main" id="{1A8141C0-5C65-C54B-B99F-F7A3DD1C2725}"/>
              </a:ext>
            </a:extLst>
          </p:cNvPr>
          <p:cNvSpPr/>
          <p:nvPr/>
        </p:nvSpPr>
        <p:spPr>
          <a:xfrm>
            <a:off x="413972" y="1449128"/>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Oval 22">
            <a:extLst>
              <a:ext uri="{FF2B5EF4-FFF2-40B4-BE49-F238E27FC236}">
                <a16:creationId xmlns:a16="http://schemas.microsoft.com/office/drawing/2014/main" id="{6DE15013-44B3-074B-97E9-A65290DF3E17}"/>
              </a:ext>
            </a:extLst>
          </p:cNvPr>
          <p:cNvSpPr/>
          <p:nvPr/>
        </p:nvSpPr>
        <p:spPr>
          <a:xfrm>
            <a:off x="360335" y="1449128"/>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4" name="Rectangle 23">
            <a:extLst>
              <a:ext uri="{FF2B5EF4-FFF2-40B4-BE49-F238E27FC236}">
                <a16:creationId xmlns:a16="http://schemas.microsoft.com/office/drawing/2014/main" id="{9D6C8663-DB1F-4247-809A-B287EA418546}"/>
              </a:ext>
            </a:extLst>
          </p:cNvPr>
          <p:cNvSpPr/>
          <p:nvPr/>
        </p:nvSpPr>
        <p:spPr>
          <a:xfrm>
            <a:off x="404919" y="1429076"/>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1</a:t>
            </a:r>
          </a:p>
        </p:txBody>
      </p:sp>
      <p:sp>
        <p:nvSpPr>
          <p:cNvPr id="25" name="Rectangle 24">
            <a:extLst>
              <a:ext uri="{FF2B5EF4-FFF2-40B4-BE49-F238E27FC236}">
                <a16:creationId xmlns:a16="http://schemas.microsoft.com/office/drawing/2014/main" id="{51FFE875-61C7-534D-980C-DC3A4B940AEB}"/>
              </a:ext>
            </a:extLst>
          </p:cNvPr>
          <p:cNvSpPr/>
          <p:nvPr/>
        </p:nvSpPr>
        <p:spPr>
          <a:xfrm>
            <a:off x="911773" y="1491500"/>
            <a:ext cx="10866255" cy="1958613"/>
          </a:xfrm>
          <a:prstGeom prst="rect">
            <a:avLst/>
          </a:prstGeom>
        </p:spPr>
        <p:txBody>
          <a:bodyPr wrap="square">
            <a:spAutoFit/>
          </a:bodyPr>
          <a:lstStyle/>
          <a:p>
            <a:pPr algn="thaiDist">
              <a:lnSpc>
                <a:spcPct val="120000"/>
              </a:lnSpc>
              <a:tabLst>
                <a:tab pos="531813" algn="l"/>
              </a:tabLst>
            </a:pPr>
            <a:r>
              <a:rPr lang="en-US" sz="1600" b="1" dirty="0">
                <a:solidFill>
                  <a:srgbClr val="262626"/>
                </a:solidFill>
              </a:rPr>
              <a:t>Introduce the lesson to your students by asking about their knowledge of what can and cannot be recycled. Display the “YES/NO” slide or print the handout as a reference.</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Create an open discussion about the basics of recycling.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Do you recycle?</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can be recycled?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What cannot be recycled? </a:t>
            </a:r>
          </a:p>
          <a:p>
            <a:pPr marL="285750" indent="-285750" algn="thaiDist">
              <a:lnSpc>
                <a:spcPct val="120000"/>
              </a:lnSpc>
              <a:buSzPct val="150000"/>
              <a:buFont typeface="Arial" panose="020B0604020202020204" pitchFamily="34" charset="0"/>
              <a:buChar char="•"/>
              <a:tabLst>
                <a:tab pos="531813" algn="l"/>
              </a:tabLst>
            </a:pPr>
            <a:r>
              <a:rPr lang="en-US" sz="1400" dirty="0">
                <a:solidFill>
                  <a:srgbClr val="262626"/>
                </a:solidFill>
              </a:rPr>
              <a:t>Ask for them to give a few examples of each.</a:t>
            </a:r>
          </a:p>
        </p:txBody>
      </p:sp>
      <p:sp>
        <p:nvSpPr>
          <p:cNvPr id="33" name="Oval 32">
            <a:extLst>
              <a:ext uri="{FF2B5EF4-FFF2-40B4-BE49-F238E27FC236}">
                <a16:creationId xmlns:a16="http://schemas.microsoft.com/office/drawing/2014/main" id="{4E667758-C4E8-4A46-A91A-E6FFB114F981}"/>
              </a:ext>
            </a:extLst>
          </p:cNvPr>
          <p:cNvSpPr/>
          <p:nvPr/>
        </p:nvSpPr>
        <p:spPr>
          <a:xfrm>
            <a:off x="413972" y="9753495"/>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4" name="Oval 33">
            <a:extLst>
              <a:ext uri="{FF2B5EF4-FFF2-40B4-BE49-F238E27FC236}">
                <a16:creationId xmlns:a16="http://schemas.microsoft.com/office/drawing/2014/main" id="{27B6C1B1-5760-D840-9C2D-DE0F52B485BE}"/>
              </a:ext>
            </a:extLst>
          </p:cNvPr>
          <p:cNvSpPr/>
          <p:nvPr/>
        </p:nvSpPr>
        <p:spPr>
          <a:xfrm>
            <a:off x="360335" y="9753495"/>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5" name="Rectangle 34">
            <a:extLst>
              <a:ext uri="{FF2B5EF4-FFF2-40B4-BE49-F238E27FC236}">
                <a16:creationId xmlns:a16="http://schemas.microsoft.com/office/drawing/2014/main" id="{F31C2C26-C395-C54B-8D57-0673F22A82C3}"/>
              </a:ext>
            </a:extLst>
          </p:cNvPr>
          <p:cNvSpPr/>
          <p:nvPr/>
        </p:nvSpPr>
        <p:spPr>
          <a:xfrm>
            <a:off x="404919" y="9733443"/>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4</a:t>
            </a:r>
          </a:p>
        </p:txBody>
      </p:sp>
      <p:sp>
        <p:nvSpPr>
          <p:cNvPr id="37" name="Rectangle 36">
            <a:extLst>
              <a:ext uri="{FF2B5EF4-FFF2-40B4-BE49-F238E27FC236}">
                <a16:creationId xmlns:a16="http://schemas.microsoft.com/office/drawing/2014/main" id="{945FA0C4-C556-C64C-9929-2A598CA1FB3F}"/>
              </a:ext>
            </a:extLst>
          </p:cNvPr>
          <p:cNvSpPr/>
          <p:nvPr/>
        </p:nvSpPr>
        <p:spPr>
          <a:xfrm>
            <a:off x="911773" y="9795867"/>
            <a:ext cx="10866255" cy="368114"/>
          </a:xfrm>
          <a:prstGeom prst="rect">
            <a:avLst/>
          </a:prstGeom>
        </p:spPr>
        <p:txBody>
          <a:bodyPr wrap="square">
            <a:spAutoFit/>
          </a:bodyPr>
          <a:lstStyle/>
          <a:p>
            <a:pPr algn="thaiDist">
              <a:lnSpc>
                <a:spcPct val="120000"/>
              </a:lnSpc>
            </a:pPr>
            <a:r>
              <a:rPr lang="en-US" sz="1600" b="1" dirty="0">
                <a:solidFill>
                  <a:srgbClr val="262626"/>
                </a:solidFill>
              </a:rPr>
              <a:t>Give them 5min to search the class for plastic bottles to put into the new bin.</a:t>
            </a:r>
            <a:endParaRPr lang="en-US" sz="1400" b="1" dirty="0">
              <a:solidFill>
                <a:srgbClr val="262626"/>
              </a:solidFill>
            </a:endParaRPr>
          </a:p>
        </p:txBody>
      </p:sp>
      <p:sp>
        <p:nvSpPr>
          <p:cNvPr id="17" name="TextBox 16">
            <a:extLst>
              <a:ext uri="{FF2B5EF4-FFF2-40B4-BE49-F238E27FC236}">
                <a16:creationId xmlns:a16="http://schemas.microsoft.com/office/drawing/2014/main" id="{13E38A4A-937F-F74F-A584-D7EB77830D3F}"/>
              </a:ext>
            </a:extLst>
          </p:cNvPr>
          <p:cNvSpPr txBox="1"/>
          <p:nvPr/>
        </p:nvSpPr>
        <p:spPr>
          <a:xfrm>
            <a:off x="2794681" y="901959"/>
            <a:ext cx="6602638" cy="307777"/>
          </a:xfrm>
          <a:prstGeom prst="rect">
            <a:avLst/>
          </a:prstGeom>
          <a:noFill/>
        </p:spPr>
        <p:txBody>
          <a:bodyPr wrap="square" rtlCol="0">
            <a:spAutoFit/>
          </a:bodyPr>
          <a:lstStyle/>
          <a:p>
            <a:pPr algn="ctr"/>
            <a:r>
              <a:rPr lang="en-US" sz="1400" b="1" dirty="0">
                <a:solidFill>
                  <a:schemeClr val="bg1"/>
                </a:solidFill>
              </a:rPr>
              <a:t>Lesson duration: 25 - 30 minutes</a:t>
            </a:r>
          </a:p>
        </p:txBody>
      </p:sp>
      <p:sp>
        <p:nvSpPr>
          <p:cNvPr id="18" name="Oval 17">
            <a:extLst>
              <a:ext uri="{FF2B5EF4-FFF2-40B4-BE49-F238E27FC236}">
                <a16:creationId xmlns:a16="http://schemas.microsoft.com/office/drawing/2014/main" id="{9D3C16D2-3D7B-DC40-88C7-DE4F305BF499}"/>
              </a:ext>
            </a:extLst>
          </p:cNvPr>
          <p:cNvSpPr/>
          <p:nvPr/>
        </p:nvSpPr>
        <p:spPr>
          <a:xfrm>
            <a:off x="413972" y="376951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Oval 18">
            <a:extLst>
              <a:ext uri="{FF2B5EF4-FFF2-40B4-BE49-F238E27FC236}">
                <a16:creationId xmlns:a16="http://schemas.microsoft.com/office/drawing/2014/main" id="{9DAB2145-ECFA-6647-A9B6-729C703AD8DB}"/>
              </a:ext>
            </a:extLst>
          </p:cNvPr>
          <p:cNvSpPr/>
          <p:nvPr/>
        </p:nvSpPr>
        <p:spPr>
          <a:xfrm>
            <a:off x="360335" y="376951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0" name="Rectangle 19">
            <a:extLst>
              <a:ext uri="{FF2B5EF4-FFF2-40B4-BE49-F238E27FC236}">
                <a16:creationId xmlns:a16="http://schemas.microsoft.com/office/drawing/2014/main" id="{9D8FA13B-529B-584E-8CBD-62424A9A1833}"/>
              </a:ext>
            </a:extLst>
          </p:cNvPr>
          <p:cNvSpPr/>
          <p:nvPr/>
        </p:nvSpPr>
        <p:spPr>
          <a:xfrm>
            <a:off x="404919" y="3749460"/>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2</a:t>
            </a:r>
          </a:p>
        </p:txBody>
      </p:sp>
      <p:sp>
        <p:nvSpPr>
          <p:cNvPr id="29" name="Oval 28">
            <a:extLst>
              <a:ext uri="{FF2B5EF4-FFF2-40B4-BE49-F238E27FC236}">
                <a16:creationId xmlns:a16="http://schemas.microsoft.com/office/drawing/2014/main" id="{755BA79C-90D1-2146-A38F-4EEB52007357}"/>
              </a:ext>
            </a:extLst>
          </p:cNvPr>
          <p:cNvSpPr/>
          <p:nvPr/>
        </p:nvSpPr>
        <p:spPr>
          <a:xfrm>
            <a:off x="413972" y="5099582"/>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0" name="Oval 29">
            <a:extLst>
              <a:ext uri="{FF2B5EF4-FFF2-40B4-BE49-F238E27FC236}">
                <a16:creationId xmlns:a16="http://schemas.microsoft.com/office/drawing/2014/main" id="{B4BFBE7D-8EB6-824A-8F39-97CD133462C3}"/>
              </a:ext>
            </a:extLst>
          </p:cNvPr>
          <p:cNvSpPr/>
          <p:nvPr/>
        </p:nvSpPr>
        <p:spPr>
          <a:xfrm>
            <a:off x="360335" y="5099582"/>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Rectangle 30">
            <a:extLst>
              <a:ext uri="{FF2B5EF4-FFF2-40B4-BE49-F238E27FC236}">
                <a16:creationId xmlns:a16="http://schemas.microsoft.com/office/drawing/2014/main" id="{78EDCEFF-66E5-8941-B13E-98BF7B5FCB9C}"/>
              </a:ext>
            </a:extLst>
          </p:cNvPr>
          <p:cNvSpPr/>
          <p:nvPr/>
        </p:nvSpPr>
        <p:spPr>
          <a:xfrm>
            <a:off x="404919" y="5079530"/>
            <a:ext cx="301686" cy="402546"/>
          </a:xfrm>
          <a:prstGeom prst="rect">
            <a:avLst/>
          </a:prstGeom>
        </p:spPr>
        <p:txBody>
          <a:bodyPr wrap="square">
            <a:spAutoFit/>
          </a:bodyPr>
          <a:lstStyle/>
          <a:p>
            <a:pPr algn="ctr">
              <a:lnSpc>
                <a:spcPct val="120000"/>
              </a:lnSpc>
            </a:pPr>
            <a:r>
              <a:rPr lang="en-US" b="1" dirty="0">
                <a:solidFill>
                  <a:schemeClr val="bg1"/>
                </a:solidFill>
                <a:cs typeface="Arial" panose="020B0604020202020204" pitchFamily="34" charset="0"/>
              </a:rPr>
              <a:t>3</a:t>
            </a:r>
          </a:p>
        </p:txBody>
      </p:sp>
      <p:sp>
        <p:nvSpPr>
          <p:cNvPr id="32" name="Rectangle 31">
            <a:extLst>
              <a:ext uri="{FF2B5EF4-FFF2-40B4-BE49-F238E27FC236}">
                <a16:creationId xmlns:a16="http://schemas.microsoft.com/office/drawing/2014/main" id="{D06FA692-311E-A34B-B38F-5DAEF1E22289}"/>
              </a:ext>
            </a:extLst>
          </p:cNvPr>
          <p:cNvSpPr/>
          <p:nvPr/>
        </p:nvSpPr>
        <p:spPr>
          <a:xfrm>
            <a:off x="911772" y="3731877"/>
            <a:ext cx="10866255" cy="830997"/>
          </a:xfrm>
          <a:prstGeom prst="rect">
            <a:avLst/>
          </a:prstGeom>
        </p:spPr>
        <p:txBody>
          <a:bodyPr wrap="square">
            <a:spAutoFit/>
          </a:bodyPr>
          <a:lstStyle/>
          <a:p>
            <a:r>
              <a:rPr lang="en-US" sz="1600" b="1" dirty="0">
                <a:ea typeface="SimSun" panose="02010600030101010101" pitchFamily="2" charset="-122"/>
                <a:cs typeface="Calibri" panose="020F0502020204030204" pitchFamily="34" charset="0"/>
              </a:rPr>
              <a:t>Students will create a Waste Hero story </a:t>
            </a:r>
            <a:r>
              <a:rPr lang="en-US" sz="1600" dirty="0">
                <a:ea typeface="SimSun" panose="02010600030101010101" pitchFamily="2" charset="-122"/>
                <a:cs typeface="Calibri" panose="020F0502020204030204" pitchFamily="34" charset="0"/>
              </a:rPr>
              <a:t>to inspire and influence others to take action against waste in the environment. Students will take notes of recycling best practices, waste statistics and facts to support the main message of their story. Use the story design slides and the</a:t>
            </a:r>
            <a:r>
              <a:rPr lang="en-US" sz="1600" b="1" dirty="0">
                <a:ea typeface="SimSun" panose="02010600030101010101" pitchFamily="2" charset="-122"/>
                <a:cs typeface="Calibri" panose="020F0502020204030204" pitchFamily="34" charset="0"/>
              </a:rPr>
              <a:t> Story Planner and Storyboard handouts </a:t>
            </a:r>
            <a:r>
              <a:rPr lang="en-US" sz="1600" dirty="0">
                <a:ea typeface="SimSun" panose="02010600030101010101" pitchFamily="2" charset="-122"/>
                <a:cs typeface="Calibri" panose="020F0502020204030204" pitchFamily="34" charset="0"/>
              </a:rPr>
              <a:t>to help them create their story.</a:t>
            </a:r>
          </a:p>
        </p:txBody>
      </p:sp>
      <p:sp>
        <p:nvSpPr>
          <p:cNvPr id="26" name="Rectangle 25">
            <a:extLst>
              <a:ext uri="{FF2B5EF4-FFF2-40B4-BE49-F238E27FC236}">
                <a16:creationId xmlns:a16="http://schemas.microsoft.com/office/drawing/2014/main" id="{79CFFA35-9994-E241-B34C-CA29313DFBDC}"/>
              </a:ext>
            </a:extLst>
          </p:cNvPr>
          <p:cNvSpPr/>
          <p:nvPr/>
        </p:nvSpPr>
        <p:spPr>
          <a:xfrm>
            <a:off x="967705" y="5074112"/>
            <a:ext cx="10866255" cy="830997"/>
          </a:xfrm>
          <a:prstGeom prst="rect">
            <a:avLst/>
          </a:prstGeom>
        </p:spPr>
        <p:txBody>
          <a:bodyPr wrap="square">
            <a:spAutoFit/>
          </a:bodyPr>
          <a:lstStyle/>
          <a:p>
            <a:r>
              <a:rPr lang="en-US" sz="1600" b="1" dirty="0">
                <a:latin typeface="Calibri" panose="020F0502020204030204" pitchFamily="34" charset="0"/>
                <a:ea typeface="SimSun" panose="02010600030101010101" pitchFamily="2" charset="-122"/>
                <a:cs typeface="Calibri" panose="020F0502020204030204" pitchFamily="34" charset="0"/>
              </a:rPr>
              <a:t>Print out the “Story Planner” and the “Storyboard” handouts for the students to fill out in class. </a:t>
            </a:r>
            <a:r>
              <a:rPr lang="en-US" sz="1600" dirty="0">
                <a:latin typeface="Calibri" panose="020F0502020204030204" pitchFamily="34" charset="0"/>
                <a:ea typeface="SimSun" panose="02010600030101010101" pitchFamily="2" charset="-122"/>
                <a:cs typeface="Calibri" panose="020F0502020204030204" pitchFamily="34" charset="0"/>
              </a:rPr>
              <a:t>Students will likely need 4 or more storyboard handouts to create their story. They can work in a group or individually and you can also extend the lesson by having them write out their story from their storyboard and share it with the class. </a:t>
            </a:r>
          </a:p>
        </p:txBody>
      </p:sp>
      <p:sp>
        <p:nvSpPr>
          <p:cNvPr id="2" name="Slide Number Placeholder 1">
            <a:extLst>
              <a:ext uri="{FF2B5EF4-FFF2-40B4-BE49-F238E27FC236}">
                <a16:creationId xmlns:a16="http://schemas.microsoft.com/office/drawing/2014/main" id="{6AE1727D-FBA6-2301-CC20-3E779A6DB5D9}"/>
              </a:ext>
            </a:extLst>
          </p:cNvPr>
          <p:cNvSpPr>
            <a:spLocks noGrp="1"/>
          </p:cNvSpPr>
          <p:nvPr>
            <p:ph type="sldNum" sz="quarter" idx="12"/>
          </p:nvPr>
        </p:nvSpPr>
        <p:spPr/>
        <p:txBody>
          <a:bodyPr/>
          <a:lstStyle/>
          <a:p>
            <a:fld id="{A49FEDE7-8061-9B4D-88A1-7EA83A94C31B}" type="slidenum">
              <a:rPr lang="en-TH" smtClean="0"/>
              <a:t>4</a:t>
            </a:fld>
            <a:endParaRPr lang="en-TH"/>
          </a:p>
        </p:txBody>
      </p:sp>
    </p:spTree>
    <p:extLst>
      <p:ext uri="{BB962C8B-B14F-4D97-AF65-F5344CB8AC3E}">
        <p14:creationId xmlns:p14="http://schemas.microsoft.com/office/powerpoint/2010/main" val="1589268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5B06CE6-5620-C24B-87A6-7ACD2A2C3D2A}"/>
              </a:ext>
            </a:extLst>
          </p:cNvPr>
          <p:cNvPicPr>
            <a:picLocks noChangeAspect="1"/>
          </p:cNvPicPr>
          <p:nvPr/>
        </p:nvPicPr>
        <p:blipFill>
          <a:blip r:embed="rId3"/>
          <a:stretch>
            <a:fillRect/>
          </a:stretch>
        </p:blipFill>
        <p:spPr>
          <a:xfrm>
            <a:off x="0" y="46429"/>
            <a:ext cx="12192000" cy="6858000"/>
          </a:xfrm>
          <a:prstGeom prst="rect">
            <a:avLst/>
          </a:prstGeom>
        </p:spPr>
      </p:pic>
      <p:pic>
        <p:nvPicPr>
          <p:cNvPr id="6" name="Picture 5" descr="Graphical user interface, text, application&#10;&#10;Description automatically generated">
            <a:extLst>
              <a:ext uri="{FF2B5EF4-FFF2-40B4-BE49-F238E27FC236}">
                <a16:creationId xmlns:a16="http://schemas.microsoft.com/office/drawing/2014/main" id="{876888BF-7A3E-9245-930C-196C5896F84A}"/>
              </a:ext>
            </a:extLst>
          </p:cNvPr>
          <p:cNvPicPr>
            <a:picLocks noChangeAspect="1"/>
          </p:cNvPicPr>
          <p:nvPr/>
        </p:nvPicPr>
        <p:blipFill rotWithShape="1">
          <a:blip r:embed="rId4"/>
          <a:srcRect r="21856" b="73164"/>
          <a:stretch/>
        </p:blipFill>
        <p:spPr>
          <a:xfrm>
            <a:off x="929898" y="2611806"/>
            <a:ext cx="7919634" cy="1146875"/>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B2F55DB0-5598-2448-921D-B24AB0E1E82D}"/>
              </a:ext>
            </a:extLst>
          </p:cNvPr>
          <p:cNvPicPr>
            <a:picLocks noChangeAspect="1"/>
          </p:cNvPicPr>
          <p:nvPr/>
        </p:nvPicPr>
        <p:blipFill rotWithShape="1">
          <a:blip r:embed="rId4"/>
          <a:srcRect l="50975" t="38442" r="-13" b="17"/>
          <a:stretch/>
        </p:blipFill>
        <p:spPr>
          <a:xfrm>
            <a:off x="6739913" y="4091552"/>
            <a:ext cx="4969790" cy="2629923"/>
          </a:xfrm>
          <a:prstGeom prst="rect">
            <a:avLst/>
          </a:prstGeom>
        </p:spPr>
      </p:pic>
      <p:sp>
        <p:nvSpPr>
          <p:cNvPr id="8" name="Rounded Rectangle 7">
            <a:extLst>
              <a:ext uri="{FF2B5EF4-FFF2-40B4-BE49-F238E27FC236}">
                <a16:creationId xmlns:a16="http://schemas.microsoft.com/office/drawing/2014/main" id="{F8BF3BB3-C63A-A041-A0EE-BF0395BA6DC5}"/>
              </a:ext>
            </a:extLst>
          </p:cNvPr>
          <p:cNvSpPr/>
          <p:nvPr/>
        </p:nvSpPr>
        <p:spPr>
          <a:xfrm>
            <a:off x="2606040" y="185126"/>
            <a:ext cx="6979920" cy="874017"/>
          </a:xfrm>
          <a:prstGeom prst="roundRect">
            <a:avLst/>
          </a:prstGeom>
          <a:solidFill>
            <a:srgbClr val="3AC69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9" name="Rounded Rectangle 8">
            <a:extLst>
              <a:ext uri="{FF2B5EF4-FFF2-40B4-BE49-F238E27FC236}">
                <a16:creationId xmlns:a16="http://schemas.microsoft.com/office/drawing/2014/main" id="{B3831DC3-9D13-224B-9697-EB5922B7AF1E}"/>
              </a:ext>
            </a:extLst>
          </p:cNvPr>
          <p:cNvSpPr/>
          <p:nvPr/>
        </p:nvSpPr>
        <p:spPr>
          <a:xfrm>
            <a:off x="2606040" y="185126"/>
            <a:ext cx="6979920" cy="735320"/>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0" name="TextBox 9">
            <a:extLst>
              <a:ext uri="{FF2B5EF4-FFF2-40B4-BE49-F238E27FC236}">
                <a16:creationId xmlns:a16="http://schemas.microsoft.com/office/drawing/2014/main" id="{08A1ABBE-FB80-4F49-AFDB-B91C23547E80}"/>
              </a:ext>
            </a:extLst>
          </p:cNvPr>
          <p:cNvSpPr txBox="1"/>
          <p:nvPr/>
        </p:nvSpPr>
        <p:spPr>
          <a:xfrm>
            <a:off x="2794682" y="294106"/>
            <a:ext cx="6602637" cy="584775"/>
          </a:xfrm>
          <a:prstGeom prst="rect">
            <a:avLst/>
          </a:prstGeom>
          <a:noFill/>
        </p:spPr>
        <p:txBody>
          <a:bodyPr wrap="square" rtlCol="0">
            <a:spAutoFit/>
          </a:bodyPr>
          <a:lstStyle/>
          <a:p>
            <a:pPr algn="ctr"/>
            <a:r>
              <a:rPr lang="en-US" sz="3200" b="1" dirty="0">
                <a:solidFill>
                  <a:schemeClr val="bg1"/>
                </a:solidFill>
              </a:rPr>
              <a:t>Prepare the PowerPoint presentation</a:t>
            </a:r>
          </a:p>
        </p:txBody>
      </p:sp>
      <p:sp>
        <p:nvSpPr>
          <p:cNvPr id="12" name="Rectangle 11">
            <a:extLst>
              <a:ext uri="{FF2B5EF4-FFF2-40B4-BE49-F238E27FC236}">
                <a16:creationId xmlns:a16="http://schemas.microsoft.com/office/drawing/2014/main" id="{F13677AE-C9C9-B847-8408-00ED0B8AD7C3}"/>
              </a:ext>
            </a:extLst>
          </p:cNvPr>
          <p:cNvSpPr/>
          <p:nvPr/>
        </p:nvSpPr>
        <p:spPr>
          <a:xfrm>
            <a:off x="323617" y="1247462"/>
            <a:ext cx="11361877" cy="1175706"/>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When you are ready to present the lessons to your class click on </a:t>
            </a:r>
            <a:r>
              <a:rPr lang="en-US" sz="2000" b="1" dirty="0">
                <a:solidFill>
                  <a:srgbClr val="262626"/>
                </a:solidFill>
              </a:rPr>
              <a:t>Slide Show </a:t>
            </a:r>
            <a:r>
              <a:rPr lang="en-US" sz="2000" dirty="0">
                <a:solidFill>
                  <a:srgbClr val="262626"/>
                </a:solidFill>
              </a:rPr>
              <a:t>on the top menu bar then select </a:t>
            </a:r>
            <a:r>
              <a:rPr lang="en-US" sz="2000" b="1" dirty="0">
                <a:solidFill>
                  <a:srgbClr val="262626"/>
                </a:solidFill>
              </a:rPr>
              <a:t>Presenter View. </a:t>
            </a:r>
            <a:r>
              <a:rPr lang="en-US" sz="2000" dirty="0">
                <a:solidFill>
                  <a:srgbClr val="262626"/>
                </a:solidFill>
              </a:rPr>
              <a:t>In Presenter view, you can see your notes as you present while the audience see only your slides.</a:t>
            </a:r>
            <a:endParaRPr lang="en-US" sz="2000" b="1" dirty="0">
              <a:solidFill>
                <a:srgbClr val="262626"/>
              </a:solidFill>
            </a:endParaRPr>
          </a:p>
        </p:txBody>
      </p:sp>
      <p:sp>
        <p:nvSpPr>
          <p:cNvPr id="13" name="Rectangle 12">
            <a:extLst>
              <a:ext uri="{FF2B5EF4-FFF2-40B4-BE49-F238E27FC236}">
                <a16:creationId xmlns:a16="http://schemas.microsoft.com/office/drawing/2014/main" id="{5C2A69C5-08AB-AB4C-9CAB-15E14B203C91}"/>
              </a:ext>
            </a:extLst>
          </p:cNvPr>
          <p:cNvSpPr/>
          <p:nvPr/>
        </p:nvSpPr>
        <p:spPr>
          <a:xfrm>
            <a:off x="323616" y="3978315"/>
            <a:ext cx="6092681" cy="1914370"/>
          </a:xfrm>
          <a:prstGeom prst="rect">
            <a:avLst/>
          </a:prstGeom>
        </p:spPr>
        <p:txBody>
          <a:bodyPr wrap="square">
            <a:spAutoFit/>
          </a:bodyPr>
          <a:lstStyle/>
          <a:p>
            <a:pPr algn="thaiDist">
              <a:lnSpc>
                <a:spcPct val="120000"/>
              </a:lnSpc>
              <a:buClr>
                <a:srgbClr val="3AC69D"/>
              </a:buClr>
              <a:buSzPct val="150000"/>
            </a:pPr>
            <a:r>
              <a:rPr lang="en-US" sz="2000" dirty="0">
                <a:solidFill>
                  <a:srgbClr val="262626"/>
                </a:solidFill>
              </a:rPr>
              <a:t>The notes appear in a pane on the right. The text should wrap automatically, and a vertical scroll bar appears if necessary. You can also change the size of the text in the Notes pane by using the two buttons at the lower left corner of the Notes pane. </a:t>
            </a:r>
            <a:endParaRPr lang="en-US" sz="2000" b="1" dirty="0">
              <a:solidFill>
                <a:srgbClr val="262626"/>
              </a:solidFill>
            </a:endParaRPr>
          </a:p>
        </p:txBody>
      </p:sp>
    </p:spTree>
    <p:extLst>
      <p:ext uri="{BB962C8B-B14F-4D97-AF65-F5344CB8AC3E}">
        <p14:creationId xmlns:p14="http://schemas.microsoft.com/office/powerpoint/2010/main" val="2458967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grpSp>
        <p:nvGrpSpPr>
          <p:cNvPr id="2" name="Group 1">
            <a:extLst>
              <a:ext uri="{FF2B5EF4-FFF2-40B4-BE49-F238E27FC236}">
                <a16:creationId xmlns:a16="http://schemas.microsoft.com/office/drawing/2014/main" id="{BFEE5F5A-25FD-5F82-8489-0C37073A4BEF}"/>
              </a:ext>
            </a:extLst>
          </p:cNvPr>
          <p:cNvGrpSpPr/>
          <p:nvPr/>
        </p:nvGrpSpPr>
        <p:grpSpPr>
          <a:xfrm>
            <a:off x="1480707" y="5036833"/>
            <a:ext cx="3105179" cy="740506"/>
            <a:chOff x="1058928" y="327691"/>
            <a:chExt cx="3105179" cy="740506"/>
          </a:xfrm>
        </p:grpSpPr>
        <p:sp>
          <p:nvSpPr>
            <p:cNvPr id="189" name="Google Shape;189;p6"/>
            <p:cNvSpPr/>
            <p:nvPr/>
          </p:nvSpPr>
          <p:spPr>
            <a:xfrm>
              <a:off x="1058928" y="332877"/>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grpSp>
      <p:grpSp>
        <p:nvGrpSpPr>
          <p:cNvPr id="3" name="Group 2">
            <a:extLst>
              <a:ext uri="{FF2B5EF4-FFF2-40B4-BE49-F238E27FC236}">
                <a16:creationId xmlns:a16="http://schemas.microsoft.com/office/drawing/2014/main" id="{F992DF71-B608-D792-F5D7-801C52743482}"/>
              </a:ext>
            </a:extLst>
          </p:cNvPr>
          <p:cNvGrpSpPr/>
          <p:nvPr/>
        </p:nvGrpSpPr>
        <p:grpSpPr>
          <a:xfrm>
            <a:off x="7606116" y="5001675"/>
            <a:ext cx="3105179" cy="736434"/>
            <a:chOff x="7983908" y="313974"/>
            <a:chExt cx="3105179" cy="736434"/>
          </a:xfrm>
        </p:grpSpPr>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2" name="Google Shape;192;p6"/>
            <p:cNvSpPr txBox="1"/>
            <p:nvPr/>
          </p:nvSpPr>
          <p:spPr>
            <a:xfrm>
              <a:off x="8362595" y="342522"/>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grpSp>
      <p:grpSp>
        <p:nvGrpSpPr>
          <p:cNvPr id="4" name="Group 3">
            <a:extLst>
              <a:ext uri="{FF2B5EF4-FFF2-40B4-BE49-F238E27FC236}">
                <a16:creationId xmlns:a16="http://schemas.microsoft.com/office/drawing/2014/main" id="{300C4D9E-9C72-04B3-A9C1-23B668CD9C93}"/>
              </a:ext>
            </a:extLst>
          </p:cNvPr>
          <p:cNvGrpSpPr/>
          <p:nvPr/>
        </p:nvGrpSpPr>
        <p:grpSpPr>
          <a:xfrm>
            <a:off x="220450" y="81404"/>
            <a:ext cx="1431166" cy="1946487"/>
            <a:chOff x="923533" y="1746170"/>
            <a:chExt cx="1431166" cy="1946487"/>
          </a:xfrm>
        </p:grpSpPr>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Glass </a:t>
              </a:r>
              <a:r>
                <a:rPr lang="en-US" sz="2000" b="1" dirty="0">
                  <a:solidFill>
                    <a:srgbClr val="262626"/>
                  </a:solidFill>
                  <a:latin typeface="Calibri"/>
                  <a:ea typeface="Calibri"/>
                  <a:cs typeface="Calibri"/>
                  <a:sym typeface="Calibri"/>
                </a:rPr>
                <a:t>j</a:t>
              </a:r>
              <a:r>
                <a:rPr lang="en-US" sz="2000" b="1" i="0" u="none" strike="noStrike" cap="none" dirty="0">
                  <a:solidFill>
                    <a:srgbClr val="262626"/>
                  </a:solidFill>
                  <a:latin typeface="Calibri"/>
                  <a:ea typeface="Calibri"/>
                  <a:cs typeface="Calibri"/>
                  <a:sym typeface="Calibri"/>
                </a:rPr>
                <a:t>ar</a:t>
              </a:r>
              <a:endParaRPr sz="2000" b="0" i="0" u="none" strike="noStrike" cap="none" dirty="0">
                <a:solidFill>
                  <a:srgbClr val="262626"/>
                </a:solidFill>
                <a:latin typeface="Calibri"/>
                <a:ea typeface="Calibri"/>
                <a:cs typeface="Calibri"/>
                <a:sym typeface="Calibri"/>
              </a:endParaRPr>
            </a:p>
          </p:txBody>
        </p:sp>
      </p:grpSp>
      <p:grpSp>
        <p:nvGrpSpPr>
          <p:cNvPr id="5" name="Group 4">
            <a:extLst>
              <a:ext uri="{FF2B5EF4-FFF2-40B4-BE49-F238E27FC236}">
                <a16:creationId xmlns:a16="http://schemas.microsoft.com/office/drawing/2014/main" id="{2230F1C6-350D-5301-9B5E-02F5DE044A9F}"/>
              </a:ext>
            </a:extLst>
          </p:cNvPr>
          <p:cNvGrpSpPr/>
          <p:nvPr/>
        </p:nvGrpSpPr>
        <p:grpSpPr>
          <a:xfrm>
            <a:off x="1526254" y="119530"/>
            <a:ext cx="2347800" cy="1948460"/>
            <a:chOff x="2948176" y="1768789"/>
            <a:chExt cx="2347800" cy="1948460"/>
          </a:xfrm>
        </p:grpSpPr>
        <p:sp>
          <p:nvSpPr>
            <p:cNvPr id="199" name="Google Shape;199;p6"/>
            <p:cNvSpPr/>
            <p:nvPr/>
          </p:nvSpPr>
          <p:spPr>
            <a:xfrm>
              <a:off x="2948176" y="3255625"/>
              <a:ext cx="2347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a:t>
              </a:r>
              <a:r>
                <a:rPr lang="en-US" sz="2000" b="1" i="0" u="none" strike="noStrike" cap="none" dirty="0">
                  <a:solidFill>
                    <a:srgbClr val="262626"/>
                  </a:solidFill>
                  <a:latin typeface="Calibri"/>
                  <a:ea typeface="Calibri"/>
                  <a:cs typeface="Calibri"/>
                  <a:sym typeface="Calibri"/>
                </a:rPr>
                <a:t>Plastic bottle</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5">
              <a:alphaModFix/>
            </a:blip>
            <a:srcRect/>
            <a:stretch/>
          </p:blipFill>
          <p:spPr>
            <a:xfrm>
              <a:off x="3355827" y="1768789"/>
              <a:ext cx="1341942" cy="1705386"/>
            </a:xfrm>
            <a:prstGeom prst="rect">
              <a:avLst/>
            </a:prstGeom>
            <a:noFill/>
            <a:ln>
              <a:noFill/>
            </a:ln>
          </p:spPr>
        </p:pic>
      </p:grpSp>
      <p:grpSp>
        <p:nvGrpSpPr>
          <p:cNvPr id="7" name="Group 6">
            <a:extLst>
              <a:ext uri="{FF2B5EF4-FFF2-40B4-BE49-F238E27FC236}">
                <a16:creationId xmlns:a16="http://schemas.microsoft.com/office/drawing/2014/main" id="{A966CE7C-D288-247E-F77A-AC2123BC3BC4}"/>
              </a:ext>
            </a:extLst>
          </p:cNvPr>
          <p:cNvGrpSpPr/>
          <p:nvPr/>
        </p:nvGrpSpPr>
        <p:grpSpPr>
          <a:xfrm>
            <a:off x="5569220" y="356473"/>
            <a:ext cx="1934828" cy="1711574"/>
            <a:chOff x="3193049" y="4171116"/>
            <a:chExt cx="1934828" cy="1711574"/>
          </a:xfrm>
        </p:grpSpPr>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Metal</a:t>
              </a:r>
              <a:r>
                <a:rPr lang="en-US" sz="2000" b="1" i="0" u="none" strike="noStrike" cap="none" dirty="0">
                  <a:solidFill>
                    <a:srgbClr val="262626"/>
                  </a:solidFill>
                  <a:latin typeface="Calibri"/>
                  <a:ea typeface="Calibri"/>
                  <a:cs typeface="Calibri"/>
                  <a:sym typeface="Calibri"/>
                </a:rPr>
                <a:t> can</a:t>
              </a:r>
              <a:endParaRPr sz="2000" b="0" i="0" u="none" strike="noStrike" cap="none" dirty="0">
                <a:solidFill>
                  <a:srgbClr val="262626"/>
                </a:solidFill>
                <a:latin typeface="Calibri"/>
                <a:ea typeface="Calibri"/>
                <a:cs typeface="Calibri"/>
                <a:sym typeface="Calibri"/>
              </a:endParaRPr>
            </a:p>
          </p:txBody>
        </p:sp>
        <p:pic>
          <p:nvPicPr>
            <p:cNvPr id="205" name="Google Shape;205;p6" descr="A close up of a roll of tape&#10;&#10;Description automatically generated with low confidence"/>
            <p:cNvPicPr preferRelativeResize="0"/>
            <p:nvPr/>
          </p:nvPicPr>
          <p:blipFill rotWithShape="1">
            <a:blip r:embed="rId6">
              <a:alphaModFix/>
            </a:blip>
            <a:srcRect/>
            <a:stretch/>
          </p:blipFill>
          <p:spPr>
            <a:xfrm>
              <a:off x="3775065" y="4171116"/>
              <a:ext cx="648663" cy="1227135"/>
            </a:xfrm>
            <a:prstGeom prst="rect">
              <a:avLst/>
            </a:prstGeom>
            <a:noFill/>
            <a:ln>
              <a:noFill/>
            </a:ln>
          </p:spPr>
        </p:pic>
      </p:grpSp>
      <p:grpSp>
        <p:nvGrpSpPr>
          <p:cNvPr id="6" name="Group 5">
            <a:extLst>
              <a:ext uri="{FF2B5EF4-FFF2-40B4-BE49-F238E27FC236}">
                <a16:creationId xmlns:a16="http://schemas.microsoft.com/office/drawing/2014/main" id="{048E839F-74AD-D950-1C64-135F2AB78FAC}"/>
              </a:ext>
            </a:extLst>
          </p:cNvPr>
          <p:cNvGrpSpPr/>
          <p:nvPr/>
        </p:nvGrpSpPr>
        <p:grpSpPr>
          <a:xfrm>
            <a:off x="5743257" y="2128285"/>
            <a:ext cx="1958555" cy="1793121"/>
            <a:chOff x="488426" y="4064988"/>
            <a:chExt cx="1958555" cy="1793121"/>
          </a:xfrm>
        </p:grpSpPr>
        <p:sp>
          <p:nvSpPr>
            <p:cNvPr id="202" name="Google Shape;202;p6"/>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Cardboard box</a:t>
              </a:r>
              <a:endParaRPr dirty="0"/>
            </a:p>
          </p:txBody>
        </p:sp>
        <p:pic>
          <p:nvPicPr>
            <p:cNvPr id="206" name="Google Shape;206;p6" descr="A picture containing box, stationary, container, envelope&#10;&#10;Description automatically generated"/>
            <p:cNvPicPr preferRelativeResize="0"/>
            <p:nvPr/>
          </p:nvPicPr>
          <p:blipFill rotWithShape="1">
            <a:blip r:embed="rId7">
              <a:alphaModFix/>
            </a:blip>
            <a:srcRect/>
            <a:stretch/>
          </p:blipFill>
          <p:spPr>
            <a:xfrm>
              <a:off x="488426" y="4064988"/>
              <a:ext cx="1839065" cy="1374701"/>
            </a:xfrm>
            <a:prstGeom prst="rect">
              <a:avLst/>
            </a:prstGeom>
            <a:noFill/>
            <a:ln>
              <a:noFill/>
            </a:ln>
          </p:spPr>
        </p:pic>
      </p:grpSp>
      <p:grpSp>
        <p:nvGrpSpPr>
          <p:cNvPr id="8" name="Group 7">
            <a:extLst>
              <a:ext uri="{FF2B5EF4-FFF2-40B4-BE49-F238E27FC236}">
                <a16:creationId xmlns:a16="http://schemas.microsoft.com/office/drawing/2014/main" id="{3893B0B7-8AF8-C2DF-010F-C20754765E40}"/>
              </a:ext>
            </a:extLst>
          </p:cNvPr>
          <p:cNvGrpSpPr/>
          <p:nvPr/>
        </p:nvGrpSpPr>
        <p:grpSpPr>
          <a:xfrm>
            <a:off x="10019359" y="2112406"/>
            <a:ext cx="1766616" cy="1706663"/>
            <a:chOff x="6420868" y="1760417"/>
            <a:chExt cx="1680673" cy="1342141"/>
          </a:xfrm>
        </p:grpSpPr>
        <p:pic>
          <p:nvPicPr>
            <p:cNvPr id="208" name="Google Shape;208;p6" descr="A picture containing banana, indoor, yellow, half&#10;&#10;Description automatically generated"/>
            <p:cNvPicPr preferRelativeResize="0"/>
            <p:nvPr/>
          </p:nvPicPr>
          <p:blipFill rotWithShape="1">
            <a:blip r:embed="rId8">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Banana peel</a:t>
              </a:r>
              <a:endParaRPr sz="1800" b="0" i="0" u="none" strike="noStrike" cap="none" dirty="0">
                <a:solidFill>
                  <a:srgbClr val="262626"/>
                </a:solidFill>
                <a:latin typeface="Calibri"/>
                <a:ea typeface="Calibri"/>
                <a:cs typeface="Calibri"/>
                <a:sym typeface="Calibri"/>
              </a:endParaRPr>
            </a:p>
          </p:txBody>
        </p:sp>
      </p:grpSp>
      <p:grpSp>
        <p:nvGrpSpPr>
          <p:cNvPr id="9" name="Group 8">
            <a:extLst>
              <a:ext uri="{FF2B5EF4-FFF2-40B4-BE49-F238E27FC236}">
                <a16:creationId xmlns:a16="http://schemas.microsoft.com/office/drawing/2014/main" id="{0AC472EA-9BBB-E027-1EC6-466FC77F9AEB}"/>
              </a:ext>
            </a:extLst>
          </p:cNvPr>
          <p:cNvGrpSpPr/>
          <p:nvPr/>
        </p:nvGrpSpPr>
        <p:grpSpPr>
          <a:xfrm>
            <a:off x="10192079" y="582212"/>
            <a:ext cx="1680673" cy="1356390"/>
            <a:chOff x="8346482" y="1742833"/>
            <a:chExt cx="1680673" cy="1356390"/>
          </a:xfrm>
        </p:grpSpPr>
        <p:sp>
          <p:nvSpPr>
            <p:cNvPr id="211" name="Google Shape;211;p6"/>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Dirty napkin</a:t>
              </a:r>
              <a:endParaRP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9">
              <a:alphaModFix/>
            </a:blip>
            <a:srcRect/>
            <a:stretch/>
          </p:blipFill>
          <p:spPr>
            <a:xfrm>
              <a:off x="8616966" y="1742833"/>
              <a:ext cx="1057548" cy="1052629"/>
            </a:xfrm>
            <a:prstGeom prst="rect">
              <a:avLst/>
            </a:prstGeom>
            <a:noFill/>
            <a:ln>
              <a:noFill/>
            </a:ln>
          </p:spPr>
        </p:pic>
      </p:grpSp>
      <p:grpSp>
        <p:nvGrpSpPr>
          <p:cNvPr id="11" name="Group 10">
            <a:extLst>
              <a:ext uri="{FF2B5EF4-FFF2-40B4-BE49-F238E27FC236}">
                <a16:creationId xmlns:a16="http://schemas.microsoft.com/office/drawing/2014/main" id="{9D0B8B0A-67B6-3E05-21B6-0E977C8A77E3}"/>
              </a:ext>
            </a:extLst>
          </p:cNvPr>
          <p:cNvGrpSpPr/>
          <p:nvPr/>
        </p:nvGrpSpPr>
        <p:grpSpPr>
          <a:xfrm>
            <a:off x="7004304" y="448738"/>
            <a:ext cx="2037700" cy="1705386"/>
            <a:chOff x="6377570" y="3189531"/>
            <a:chExt cx="1680673" cy="1297986"/>
          </a:xfrm>
        </p:grpSpPr>
        <p:sp>
          <p:nvSpPr>
            <p:cNvPr id="217" name="Google Shape;217;p6"/>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Light bulb</a:t>
              </a:r>
              <a:endParaRP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0">
              <a:alphaModFix/>
            </a:blip>
            <a:srcRect/>
            <a:stretch/>
          </p:blipFill>
          <p:spPr>
            <a:xfrm>
              <a:off x="6914029" y="3189531"/>
              <a:ext cx="529129" cy="879126"/>
            </a:xfrm>
            <a:prstGeom prst="rect">
              <a:avLst/>
            </a:prstGeom>
            <a:noFill/>
            <a:ln>
              <a:noFill/>
            </a:ln>
          </p:spPr>
        </p:pic>
      </p:grpSp>
      <p:grpSp>
        <p:nvGrpSpPr>
          <p:cNvPr id="12" name="Group 11">
            <a:extLst>
              <a:ext uri="{FF2B5EF4-FFF2-40B4-BE49-F238E27FC236}">
                <a16:creationId xmlns:a16="http://schemas.microsoft.com/office/drawing/2014/main" id="{84DC5EA0-C72D-0140-9EE2-A3E9249CE56A}"/>
              </a:ext>
            </a:extLst>
          </p:cNvPr>
          <p:cNvGrpSpPr/>
          <p:nvPr/>
        </p:nvGrpSpPr>
        <p:grpSpPr>
          <a:xfrm>
            <a:off x="8382213" y="94487"/>
            <a:ext cx="2249386" cy="2085831"/>
            <a:chOff x="8347377" y="3141253"/>
            <a:chExt cx="1680673" cy="1361012"/>
          </a:xfrm>
        </p:grpSpPr>
        <p:pic>
          <p:nvPicPr>
            <p:cNvPr id="220" name="Google Shape;220;p6" descr="Calendar&#10;&#10;Description automatically generated"/>
            <p:cNvPicPr preferRelativeResize="0"/>
            <p:nvPr/>
          </p:nvPicPr>
          <p:blipFill rotWithShape="1">
            <a:blip r:embed="rId11">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Juice box</a:t>
              </a:r>
              <a:endParaRPr sz="1800" b="0" i="0" u="none" strike="noStrike" cap="none" dirty="0">
                <a:solidFill>
                  <a:srgbClr val="262626"/>
                </a:solidFill>
                <a:latin typeface="Calibri"/>
                <a:ea typeface="Calibri"/>
                <a:cs typeface="Calibri"/>
                <a:sym typeface="Calibri"/>
              </a:endParaRPr>
            </a:p>
          </p:txBody>
        </p:sp>
      </p:grpSp>
      <p:grpSp>
        <p:nvGrpSpPr>
          <p:cNvPr id="14" name="Group 13">
            <a:extLst>
              <a:ext uri="{FF2B5EF4-FFF2-40B4-BE49-F238E27FC236}">
                <a16:creationId xmlns:a16="http://schemas.microsoft.com/office/drawing/2014/main" id="{BF46FF9F-94B0-2AEA-0BCA-E78E1E44E41D}"/>
              </a:ext>
            </a:extLst>
          </p:cNvPr>
          <p:cNvGrpSpPr/>
          <p:nvPr/>
        </p:nvGrpSpPr>
        <p:grpSpPr>
          <a:xfrm>
            <a:off x="3954057" y="2308469"/>
            <a:ext cx="1680673" cy="1270354"/>
            <a:chOff x="6365330" y="4619518"/>
            <a:chExt cx="1680673" cy="1270354"/>
          </a:xfrm>
        </p:grpSpPr>
        <p:pic>
          <p:nvPicPr>
            <p:cNvPr id="223" name="Google Shape;223;p6" descr="A picture containing toy&#10;&#10;Description automatically generated"/>
            <p:cNvPicPr preferRelativeResize="0"/>
            <p:nvPr/>
          </p:nvPicPr>
          <p:blipFill rotWithShape="1">
            <a:blip r:embed="rId12">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Toys</a:t>
              </a:r>
              <a:endParaRPr sz="1800" b="0" i="0" u="none" strike="noStrike" cap="none" dirty="0">
                <a:solidFill>
                  <a:srgbClr val="262626"/>
                </a:solidFill>
                <a:latin typeface="Calibri"/>
                <a:ea typeface="Calibri"/>
                <a:cs typeface="Calibri"/>
                <a:sym typeface="Calibri"/>
              </a:endParaRPr>
            </a:p>
          </p:txBody>
        </p:sp>
      </p:grpSp>
      <p:grpSp>
        <p:nvGrpSpPr>
          <p:cNvPr id="15" name="Group 14">
            <a:extLst>
              <a:ext uri="{FF2B5EF4-FFF2-40B4-BE49-F238E27FC236}">
                <a16:creationId xmlns:a16="http://schemas.microsoft.com/office/drawing/2014/main" id="{224E11D5-1FD4-C214-0EBD-302694DFD614}"/>
              </a:ext>
            </a:extLst>
          </p:cNvPr>
          <p:cNvGrpSpPr/>
          <p:nvPr/>
        </p:nvGrpSpPr>
        <p:grpSpPr>
          <a:xfrm>
            <a:off x="2134796" y="2157928"/>
            <a:ext cx="1680673" cy="1343548"/>
            <a:chOff x="8327554" y="4546324"/>
            <a:chExt cx="1680673" cy="1343548"/>
          </a:xfrm>
        </p:grpSpPr>
        <p:pic>
          <p:nvPicPr>
            <p:cNvPr id="226" name="Google Shape;226;p6"/>
            <p:cNvPicPr preferRelativeResize="0"/>
            <p:nvPr/>
          </p:nvPicPr>
          <p:blipFill rotWithShape="1">
            <a:blip r:embed="rId13">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grpSp>
      <p:grpSp>
        <p:nvGrpSpPr>
          <p:cNvPr id="16" name="Group 15">
            <a:extLst>
              <a:ext uri="{FF2B5EF4-FFF2-40B4-BE49-F238E27FC236}">
                <a16:creationId xmlns:a16="http://schemas.microsoft.com/office/drawing/2014/main" id="{2C8FE6E0-7712-DD18-3415-CD204ED997F4}"/>
              </a:ext>
            </a:extLst>
          </p:cNvPr>
          <p:cNvGrpSpPr/>
          <p:nvPr/>
        </p:nvGrpSpPr>
        <p:grpSpPr>
          <a:xfrm>
            <a:off x="36997" y="2238129"/>
            <a:ext cx="1942002" cy="1528024"/>
            <a:chOff x="10237173" y="4701929"/>
            <a:chExt cx="1680673" cy="1212599"/>
          </a:xfrm>
        </p:grpSpPr>
        <p:pic>
          <p:nvPicPr>
            <p:cNvPr id="229" name="Google Shape;229;p6" descr="A close-up of a sword&#10;&#10;Description automatically generated with low confidence"/>
            <p:cNvPicPr preferRelativeResize="0"/>
            <p:nvPr/>
          </p:nvPicPr>
          <p:blipFill rotWithShape="1">
            <a:blip r:embed="rId14">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Pencil</a:t>
              </a:r>
              <a:endParaRPr sz="1800" b="0" i="0" u="none" strike="noStrike" cap="none" dirty="0">
                <a:solidFill>
                  <a:srgbClr val="262626"/>
                </a:solidFill>
                <a:latin typeface="Calibri"/>
                <a:ea typeface="Calibri"/>
                <a:cs typeface="Calibri"/>
                <a:sym typeface="Calibri"/>
              </a:endParaRPr>
            </a:p>
          </p:txBody>
        </p:sp>
      </p:grpSp>
      <p:grpSp>
        <p:nvGrpSpPr>
          <p:cNvPr id="13" name="Group 12">
            <a:extLst>
              <a:ext uri="{FF2B5EF4-FFF2-40B4-BE49-F238E27FC236}">
                <a16:creationId xmlns:a16="http://schemas.microsoft.com/office/drawing/2014/main" id="{08F2DFB0-355E-C9BE-0F5C-3332CCAA6048}"/>
              </a:ext>
            </a:extLst>
          </p:cNvPr>
          <p:cNvGrpSpPr/>
          <p:nvPr/>
        </p:nvGrpSpPr>
        <p:grpSpPr>
          <a:xfrm>
            <a:off x="3739481" y="479086"/>
            <a:ext cx="2249385" cy="1729872"/>
            <a:chOff x="10256338" y="3269424"/>
            <a:chExt cx="1680673" cy="1232841"/>
          </a:xfrm>
        </p:grpSpPr>
        <p:pic>
          <p:nvPicPr>
            <p:cNvPr id="232" name="Google Shape;232;p6" descr="A pair of shoes&#10;&#10;Description automatically generated with low confidence"/>
            <p:cNvPicPr preferRelativeResize="0"/>
            <p:nvPr/>
          </p:nvPicPr>
          <p:blipFill rotWithShape="1">
            <a:blip r:embed="rId15">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Shoes</a:t>
              </a:r>
              <a:endParaRPr sz="1800" b="0" i="0" u="none" strike="noStrike" cap="none" dirty="0">
                <a:solidFill>
                  <a:srgbClr val="262626"/>
                </a:solidFill>
                <a:latin typeface="Calibri"/>
                <a:ea typeface="Calibri"/>
                <a:cs typeface="Calibri"/>
                <a:sym typeface="Calibri"/>
              </a:endParaRPr>
            </a:p>
          </p:txBody>
        </p:sp>
      </p:grpSp>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grpSp>
        <p:nvGrpSpPr>
          <p:cNvPr id="10" name="Group 9">
            <a:extLst>
              <a:ext uri="{FF2B5EF4-FFF2-40B4-BE49-F238E27FC236}">
                <a16:creationId xmlns:a16="http://schemas.microsoft.com/office/drawing/2014/main" id="{51D67DB0-D495-B2B5-7AE3-E85F1ACDF64A}"/>
              </a:ext>
            </a:extLst>
          </p:cNvPr>
          <p:cNvGrpSpPr/>
          <p:nvPr/>
        </p:nvGrpSpPr>
        <p:grpSpPr>
          <a:xfrm>
            <a:off x="7876284" y="1829413"/>
            <a:ext cx="2154046" cy="2135387"/>
            <a:chOff x="10269241" y="1451979"/>
            <a:chExt cx="1680673" cy="1669389"/>
          </a:xfrm>
        </p:grpSpPr>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6"/>
            <a:srcRect r="3" b="-51"/>
            <a:stretch/>
          </p:blipFill>
          <p:spPr>
            <a:xfrm>
              <a:off x="10402520" y="1451979"/>
              <a:ext cx="1233132" cy="1334224"/>
            </a:xfrm>
            <a:prstGeom prst="rect">
              <a:avLst/>
            </a:prstGeom>
          </p:spPr>
        </p:pic>
      </p:grpSp>
      <p:cxnSp>
        <p:nvCxnSpPr>
          <p:cNvPr id="18" name="Straight Connector 17">
            <a:extLst>
              <a:ext uri="{FF2B5EF4-FFF2-40B4-BE49-F238E27FC236}">
                <a16:creationId xmlns:a16="http://schemas.microsoft.com/office/drawing/2014/main" id="{72AECF63-3EC9-1630-2215-F38BEAD39127}"/>
              </a:ext>
            </a:extLst>
          </p:cNvPr>
          <p:cNvCxnSpPr>
            <a:stCxn id="197" idx="0"/>
            <a:endCxn id="191" idx="0"/>
          </p:cNvCxnSpPr>
          <p:nvPr/>
        </p:nvCxnSpPr>
        <p:spPr>
          <a:xfrm>
            <a:off x="936033" y="1590848"/>
            <a:ext cx="2186986" cy="344598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9B4BF6E-576F-9C9F-CF2A-15D5622B738F}"/>
              </a:ext>
            </a:extLst>
          </p:cNvPr>
          <p:cNvCxnSpPr>
            <a:cxnSpLocks/>
          </p:cNvCxnSpPr>
          <p:nvPr/>
        </p:nvCxnSpPr>
        <p:spPr>
          <a:xfrm>
            <a:off x="1685978" y="1824916"/>
            <a:ext cx="1437041" cy="317675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D8A94CA-6471-CF03-6331-2558498EBF19}"/>
              </a:ext>
            </a:extLst>
          </p:cNvPr>
          <p:cNvCxnSpPr>
            <a:cxnSpLocks/>
            <a:endCxn id="190" idx="1"/>
          </p:cNvCxnSpPr>
          <p:nvPr/>
        </p:nvCxnSpPr>
        <p:spPr>
          <a:xfrm>
            <a:off x="5011615" y="1603796"/>
            <a:ext cx="2594501" cy="3765539"/>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D606B969-57C3-B68B-4B68-2DE1B97ECC06}"/>
              </a:ext>
            </a:extLst>
          </p:cNvPr>
          <p:cNvCxnSpPr>
            <a:cxnSpLocks/>
            <a:stCxn id="203" idx="0"/>
          </p:cNvCxnSpPr>
          <p:nvPr/>
        </p:nvCxnSpPr>
        <p:spPr>
          <a:xfrm flipH="1">
            <a:off x="4498934" y="1606423"/>
            <a:ext cx="2037700" cy="3450598"/>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60014661-FEE0-E480-B333-C7B6C44CFD43}"/>
              </a:ext>
            </a:extLst>
          </p:cNvPr>
          <p:cNvCxnSpPr>
            <a:cxnSpLocks/>
            <a:stCxn id="217" idx="0"/>
          </p:cNvCxnSpPr>
          <p:nvPr/>
        </p:nvCxnSpPr>
        <p:spPr>
          <a:xfrm>
            <a:off x="8023154" y="1625231"/>
            <a:ext cx="45419" cy="335326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BB3022C-9A25-C78F-DF0B-B8564F25436E}"/>
              </a:ext>
            </a:extLst>
          </p:cNvPr>
          <p:cNvCxnSpPr>
            <a:cxnSpLocks/>
          </p:cNvCxnSpPr>
          <p:nvPr/>
        </p:nvCxnSpPr>
        <p:spPr>
          <a:xfrm>
            <a:off x="9566122" y="1879230"/>
            <a:ext cx="369429" cy="315760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2080FB93-0CC9-5581-65FE-22AC6F978E4F}"/>
              </a:ext>
            </a:extLst>
          </p:cNvPr>
          <p:cNvCxnSpPr>
            <a:cxnSpLocks/>
          </p:cNvCxnSpPr>
          <p:nvPr/>
        </p:nvCxnSpPr>
        <p:spPr>
          <a:xfrm flipH="1">
            <a:off x="9932883" y="1824916"/>
            <a:ext cx="470655" cy="318212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4EDFFA5-F892-81FF-18C4-17607C1A43E8}"/>
              </a:ext>
            </a:extLst>
          </p:cNvPr>
          <p:cNvCxnSpPr>
            <a:cxnSpLocks/>
          </p:cNvCxnSpPr>
          <p:nvPr/>
        </p:nvCxnSpPr>
        <p:spPr>
          <a:xfrm flipH="1">
            <a:off x="9932883" y="3335076"/>
            <a:ext cx="970082" cy="1692793"/>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19F4F4C-B22D-417B-9B76-04A1F10B9204}"/>
              </a:ext>
            </a:extLst>
          </p:cNvPr>
          <p:cNvCxnSpPr>
            <a:cxnSpLocks/>
            <a:endCxn id="190" idx="0"/>
          </p:cNvCxnSpPr>
          <p:nvPr/>
        </p:nvCxnSpPr>
        <p:spPr>
          <a:xfrm>
            <a:off x="9158706" y="3766153"/>
            <a:ext cx="0" cy="123552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D3D3E00F-907E-F87A-505F-39030A516D0E}"/>
              </a:ext>
            </a:extLst>
          </p:cNvPr>
          <p:cNvCxnSpPr>
            <a:cxnSpLocks/>
          </p:cNvCxnSpPr>
          <p:nvPr/>
        </p:nvCxnSpPr>
        <p:spPr>
          <a:xfrm flipH="1">
            <a:off x="4519246" y="3766153"/>
            <a:ext cx="1442555" cy="1298216"/>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1F74E43-7E1E-0A66-456F-30AF17D5FBF4}"/>
              </a:ext>
            </a:extLst>
          </p:cNvPr>
          <p:cNvCxnSpPr>
            <a:cxnSpLocks/>
            <a:stCxn id="224" idx="2"/>
            <a:endCxn id="190" idx="1"/>
          </p:cNvCxnSpPr>
          <p:nvPr/>
        </p:nvCxnSpPr>
        <p:spPr>
          <a:xfrm>
            <a:off x="4794394" y="3578823"/>
            <a:ext cx="2811722" cy="179051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FAAE419-834A-77B2-DE59-74929E98B7DF}"/>
              </a:ext>
            </a:extLst>
          </p:cNvPr>
          <p:cNvCxnSpPr>
            <a:cxnSpLocks/>
            <a:endCxn id="190" idx="1"/>
          </p:cNvCxnSpPr>
          <p:nvPr/>
        </p:nvCxnSpPr>
        <p:spPr>
          <a:xfrm>
            <a:off x="2966656" y="3484363"/>
            <a:ext cx="4639460" cy="1884972"/>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5CF5CC32-AAEB-B4A5-4B55-4A8FEEBDD6B1}"/>
              </a:ext>
            </a:extLst>
          </p:cNvPr>
          <p:cNvCxnSpPr>
            <a:cxnSpLocks/>
            <a:endCxn id="190" idx="1"/>
          </p:cNvCxnSpPr>
          <p:nvPr/>
        </p:nvCxnSpPr>
        <p:spPr>
          <a:xfrm>
            <a:off x="1054978" y="3687588"/>
            <a:ext cx="6551138" cy="1681747"/>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fade">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fade">
                                      <p:cBhvr>
                                        <p:cTn id="27" dur="500"/>
                                        <p:tgtEl>
                                          <p:spTgt spid="7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4"/>
                                        </p:tgtEl>
                                        <p:attrNameLst>
                                          <p:attrName>style.visibility</p:attrName>
                                        </p:attrNameLst>
                                      </p:cBhvr>
                                      <p:to>
                                        <p:strVal val="visible"/>
                                      </p:to>
                                    </p:set>
                                    <p:animEffect transition="in" filter="fade">
                                      <p:cBhvr>
                                        <p:cTn id="37" dur="500"/>
                                        <p:tgtEl>
                                          <p:spTgt spid="8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9"/>
                                        </p:tgtEl>
                                        <p:attrNameLst>
                                          <p:attrName>style.visibility</p:attrName>
                                        </p:attrNameLst>
                                      </p:cBhvr>
                                      <p:to>
                                        <p:strVal val="visible"/>
                                      </p:to>
                                    </p:set>
                                    <p:animEffect transition="in" filter="fade">
                                      <p:cBhvr>
                                        <p:cTn id="42" dur="500"/>
                                        <p:tgtEl>
                                          <p:spTgt spid="10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4"/>
                                        </p:tgtEl>
                                        <p:attrNameLst>
                                          <p:attrName>style.visibility</p:attrName>
                                        </p:attrNameLst>
                                      </p:cBhvr>
                                      <p:to>
                                        <p:strVal val="visible"/>
                                      </p:to>
                                    </p:set>
                                    <p:animEffect transition="in" filter="fade">
                                      <p:cBhvr>
                                        <p:cTn id="47" dur="500"/>
                                        <p:tgtEl>
                                          <p:spTgt spid="10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500"/>
                                        <p:tgtEl>
                                          <p:spTgt spid="10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98"/>
                                        </p:tgtEl>
                                        <p:attrNameLst>
                                          <p:attrName>style.visibility</p:attrName>
                                        </p:attrNameLst>
                                      </p:cBhvr>
                                      <p:to>
                                        <p:strVal val="visible"/>
                                      </p:to>
                                    </p:set>
                                    <p:animEffect transition="in" filter="fade">
                                      <p:cBhvr>
                                        <p:cTn id="57" dur="500"/>
                                        <p:tgtEl>
                                          <p:spTgt spid="98"/>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
                                        <p:tgtEl>
                                          <p:spTgt spid="9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87"/>
                                        </p:tgtEl>
                                        <p:attrNameLst>
                                          <p:attrName>style.visibility</p:attrName>
                                        </p:attrNameLst>
                                      </p:cBhvr>
                                      <p:to>
                                        <p:strVal val="visible"/>
                                      </p:to>
                                    </p:set>
                                    <p:animEffect transition="in" filter="fade">
                                      <p:cBhvr>
                                        <p:cTn id="6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6" descr="A picture containing text, people&#10;&#10;Description automatically generated"/>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89" name="Google Shape;189;p6"/>
          <p:cNvSpPr/>
          <p:nvPr/>
        </p:nvSpPr>
        <p:spPr>
          <a:xfrm>
            <a:off x="1148651" y="313974"/>
            <a:ext cx="3105179" cy="735320"/>
          </a:xfrm>
          <a:prstGeom prst="roundRect">
            <a:avLst>
              <a:gd name="adj" fmla="val 16667"/>
            </a:avLst>
          </a:prstGeom>
          <a:solidFill>
            <a:srgbClr val="29C7F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0" name="Google Shape;190;p6"/>
          <p:cNvSpPr/>
          <p:nvPr/>
        </p:nvSpPr>
        <p:spPr>
          <a:xfrm>
            <a:off x="7983908" y="313974"/>
            <a:ext cx="3105179" cy="735320"/>
          </a:xfrm>
          <a:prstGeom prst="roundRect">
            <a:avLst>
              <a:gd name="adj" fmla="val 16667"/>
            </a:avLst>
          </a:prstGeom>
          <a:solidFill>
            <a:srgbClr val="3AC69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dirty="0">
              <a:solidFill>
                <a:schemeClr val="lt1"/>
              </a:solidFill>
              <a:latin typeface="Calibri"/>
              <a:ea typeface="Calibri"/>
              <a:cs typeface="Calibri"/>
              <a:sym typeface="Calibri"/>
            </a:endParaRPr>
          </a:p>
        </p:txBody>
      </p:sp>
      <p:sp>
        <p:nvSpPr>
          <p:cNvPr id="191" name="Google Shape;191;p6"/>
          <p:cNvSpPr txBox="1"/>
          <p:nvPr/>
        </p:nvSpPr>
        <p:spPr>
          <a:xfrm>
            <a:off x="1527338"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YES</a:t>
            </a:r>
            <a:endParaRPr dirty="0"/>
          </a:p>
        </p:txBody>
      </p:sp>
      <p:sp>
        <p:nvSpPr>
          <p:cNvPr id="192" name="Google Shape;192;p6"/>
          <p:cNvSpPr txBox="1"/>
          <p:nvPr/>
        </p:nvSpPr>
        <p:spPr>
          <a:xfrm>
            <a:off x="8362597" y="327691"/>
            <a:ext cx="2347803"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none" strike="noStrike" cap="none" dirty="0">
                <a:solidFill>
                  <a:schemeClr val="lt1"/>
                </a:solidFill>
                <a:latin typeface="Calibri"/>
                <a:ea typeface="Calibri"/>
                <a:cs typeface="Calibri"/>
                <a:sym typeface="Calibri"/>
              </a:rPr>
              <a:t>NO</a:t>
            </a:r>
            <a:endParaRPr dirty="0"/>
          </a:p>
        </p:txBody>
      </p:sp>
      <p:cxnSp>
        <p:nvCxnSpPr>
          <p:cNvPr id="193" name="Google Shape;193;p6"/>
          <p:cNvCxnSpPr/>
          <p:nvPr/>
        </p:nvCxnSpPr>
        <p:spPr>
          <a:xfrm>
            <a:off x="6159855" y="482968"/>
            <a:ext cx="0" cy="5205631"/>
          </a:xfrm>
          <a:prstGeom prst="straightConnector1">
            <a:avLst/>
          </a:prstGeom>
          <a:noFill/>
          <a:ln w="34925" cap="flat" cmpd="sng">
            <a:solidFill>
              <a:srgbClr val="262626"/>
            </a:solidFill>
            <a:prstDash val="dot"/>
            <a:miter lim="800000"/>
            <a:headEnd type="none" w="sm" len="sm"/>
            <a:tailEnd type="none" w="sm" len="sm"/>
          </a:ln>
        </p:spPr>
      </p:cxnSp>
      <p:sp>
        <p:nvSpPr>
          <p:cNvPr id="194" name="Google Shape;194;p6"/>
          <p:cNvSpPr/>
          <p:nvPr/>
        </p:nvSpPr>
        <p:spPr>
          <a:xfrm>
            <a:off x="556348" y="1144746"/>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a:solidFill>
                  <a:srgbClr val="29C7F7"/>
                </a:solidFill>
                <a:latin typeface="Calibri"/>
                <a:ea typeface="Calibri"/>
                <a:cs typeface="Calibri"/>
                <a:sym typeface="Calibri"/>
              </a:rPr>
              <a:t>Always recycle</a:t>
            </a:r>
            <a:r>
              <a:rPr lang="en-US" sz="2400" b="0" i="0" u="none" strike="noStrike" cap="none" dirty="0">
                <a:solidFill>
                  <a:srgbClr val="29C7F7"/>
                </a:solidFill>
                <a:latin typeface="Calibri"/>
                <a:ea typeface="Calibri"/>
                <a:cs typeface="Calibri"/>
                <a:sym typeface="Calibri"/>
              </a:rPr>
              <a:t>:</a:t>
            </a:r>
            <a:endParaRPr sz="2400" b="0" i="0" u="none" strike="noStrike" cap="none" dirty="0">
              <a:solidFill>
                <a:srgbClr val="29C7F7"/>
              </a:solidFill>
              <a:latin typeface="Calibri"/>
              <a:ea typeface="Calibri"/>
              <a:cs typeface="Calibri"/>
              <a:sym typeface="Calibri"/>
            </a:endParaRPr>
          </a:p>
        </p:txBody>
      </p:sp>
      <p:sp>
        <p:nvSpPr>
          <p:cNvPr id="195" name="Google Shape;195;p6"/>
          <p:cNvSpPr/>
          <p:nvPr/>
        </p:nvSpPr>
        <p:spPr>
          <a:xfrm>
            <a:off x="7302314" y="1144745"/>
            <a:ext cx="4289781" cy="505972"/>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400" b="1" i="0" u="none" strike="noStrike" cap="none" dirty="0">
                <a:solidFill>
                  <a:srgbClr val="3AC69D"/>
                </a:solidFill>
                <a:latin typeface="Calibri"/>
                <a:ea typeface="Calibri"/>
                <a:cs typeface="Calibri"/>
                <a:sym typeface="Calibri"/>
              </a:rPr>
              <a:t>Never recycle</a:t>
            </a:r>
            <a:r>
              <a:rPr lang="en-US" sz="2400" b="0" i="0" u="none" strike="noStrike" cap="none" dirty="0">
                <a:solidFill>
                  <a:srgbClr val="3AC69D"/>
                </a:solidFill>
                <a:latin typeface="Calibri"/>
                <a:ea typeface="Calibri"/>
                <a:cs typeface="Calibri"/>
                <a:sym typeface="Calibri"/>
              </a:rPr>
              <a:t>:</a:t>
            </a:r>
            <a:endParaRPr sz="2400" b="0" i="0" u="none" strike="noStrike" cap="none" dirty="0">
              <a:solidFill>
                <a:srgbClr val="3AC69D"/>
              </a:solidFill>
              <a:latin typeface="Calibri"/>
              <a:ea typeface="Calibri"/>
              <a:cs typeface="Calibri"/>
              <a:sym typeface="Calibri"/>
            </a:endParaRPr>
          </a:p>
        </p:txBody>
      </p:sp>
      <p:pic>
        <p:nvPicPr>
          <p:cNvPr id="196" name="Google Shape;196;p6" descr="A picture containing plastic, vessel, jar&#10;&#10;Description automatically generated"/>
          <p:cNvPicPr preferRelativeResize="0"/>
          <p:nvPr/>
        </p:nvPicPr>
        <p:blipFill rotWithShape="1">
          <a:blip r:embed="rId4">
            <a:alphaModFix/>
          </a:blip>
          <a:srcRect/>
          <a:stretch/>
        </p:blipFill>
        <p:spPr>
          <a:xfrm>
            <a:off x="923533" y="1746170"/>
            <a:ext cx="1260257" cy="1508949"/>
          </a:xfrm>
          <a:prstGeom prst="rect">
            <a:avLst/>
          </a:prstGeom>
          <a:noFill/>
          <a:ln>
            <a:noFill/>
          </a:ln>
        </p:spPr>
      </p:pic>
      <p:sp>
        <p:nvSpPr>
          <p:cNvPr id="197" name="Google Shape;197;p6"/>
          <p:cNvSpPr/>
          <p:nvPr/>
        </p:nvSpPr>
        <p:spPr>
          <a:xfrm>
            <a:off x="923533" y="3255614"/>
            <a:ext cx="1431166"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Glass </a:t>
            </a:r>
            <a:r>
              <a:rPr lang="en-US" sz="2000" b="1" dirty="0">
                <a:solidFill>
                  <a:srgbClr val="262626"/>
                </a:solidFill>
                <a:latin typeface="Calibri"/>
                <a:ea typeface="Calibri"/>
                <a:cs typeface="Calibri"/>
                <a:sym typeface="Calibri"/>
              </a:rPr>
              <a:t>j</a:t>
            </a:r>
            <a:r>
              <a:rPr lang="en-US" sz="2000" b="1" i="0" u="none" strike="noStrike" cap="none" dirty="0">
                <a:solidFill>
                  <a:srgbClr val="262626"/>
                </a:solidFill>
                <a:latin typeface="Calibri"/>
                <a:ea typeface="Calibri"/>
                <a:cs typeface="Calibri"/>
                <a:sym typeface="Calibri"/>
              </a:rPr>
              <a:t>ar</a:t>
            </a:r>
            <a:endParaRPr sz="2000" b="0" i="0" u="none" strike="noStrike" cap="none" dirty="0">
              <a:solidFill>
                <a:srgbClr val="262626"/>
              </a:solidFill>
              <a:latin typeface="Calibri"/>
              <a:ea typeface="Calibri"/>
              <a:cs typeface="Calibri"/>
              <a:sym typeface="Calibri"/>
            </a:endParaRPr>
          </a:p>
        </p:txBody>
      </p:sp>
      <p:pic>
        <p:nvPicPr>
          <p:cNvPr id="198" name="Google Shape;198;p6" descr="Icon&#10;&#10;Description automatically generated"/>
          <p:cNvPicPr preferRelativeResize="0"/>
          <p:nvPr/>
        </p:nvPicPr>
        <p:blipFill rotWithShape="1">
          <a:blip r:embed="rId5">
            <a:alphaModFix/>
          </a:blip>
          <a:srcRect r="14" b="29"/>
          <a:stretch/>
        </p:blipFill>
        <p:spPr>
          <a:xfrm>
            <a:off x="2132992" y="1824169"/>
            <a:ext cx="795697" cy="712308"/>
          </a:xfrm>
          <a:prstGeom prst="rect">
            <a:avLst/>
          </a:prstGeom>
          <a:noFill/>
          <a:ln>
            <a:noFill/>
          </a:ln>
        </p:spPr>
      </p:pic>
      <p:sp>
        <p:nvSpPr>
          <p:cNvPr id="199" name="Google Shape;199;p6"/>
          <p:cNvSpPr/>
          <p:nvPr/>
        </p:nvSpPr>
        <p:spPr>
          <a:xfrm>
            <a:off x="2948176" y="3255625"/>
            <a:ext cx="2347800"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PET </a:t>
            </a:r>
            <a:r>
              <a:rPr lang="en-US" sz="2000" b="1" i="0" u="none" strike="noStrike" cap="none" dirty="0">
                <a:solidFill>
                  <a:srgbClr val="262626"/>
                </a:solidFill>
                <a:latin typeface="Calibri"/>
                <a:ea typeface="Calibri"/>
                <a:cs typeface="Calibri"/>
                <a:sym typeface="Calibri"/>
              </a:rPr>
              <a:t>Plastic bottle</a:t>
            </a:r>
            <a:endParaRPr sz="2000" b="0" i="0" u="none" strike="noStrike" cap="none" dirty="0">
              <a:solidFill>
                <a:srgbClr val="262626"/>
              </a:solidFill>
              <a:latin typeface="Calibri"/>
              <a:ea typeface="Calibri"/>
              <a:cs typeface="Calibri"/>
              <a:sym typeface="Calibri"/>
            </a:endParaRPr>
          </a:p>
        </p:txBody>
      </p:sp>
      <p:pic>
        <p:nvPicPr>
          <p:cNvPr id="200" name="Google Shape;200;p6" descr="A bottle of water&#10;&#10;Description automatically generated with low confidence"/>
          <p:cNvPicPr preferRelativeResize="0"/>
          <p:nvPr/>
        </p:nvPicPr>
        <p:blipFill rotWithShape="1">
          <a:blip r:embed="rId6">
            <a:alphaModFix/>
          </a:blip>
          <a:srcRect/>
          <a:stretch/>
        </p:blipFill>
        <p:spPr>
          <a:xfrm>
            <a:off x="3378794" y="1757526"/>
            <a:ext cx="1341942" cy="1705386"/>
          </a:xfrm>
          <a:prstGeom prst="rect">
            <a:avLst/>
          </a:prstGeom>
          <a:noFill/>
          <a:ln>
            <a:noFill/>
          </a:ln>
        </p:spPr>
      </p:pic>
      <p:pic>
        <p:nvPicPr>
          <p:cNvPr id="201" name="Google Shape;201;p6" descr="Icon&#10;&#10;Description automatically generated"/>
          <p:cNvPicPr preferRelativeResize="0"/>
          <p:nvPr/>
        </p:nvPicPr>
        <p:blipFill rotWithShape="1">
          <a:blip r:embed="rId5">
            <a:alphaModFix/>
          </a:blip>
          <a:srcRect r="14" b="29"/>
          <a:stretch/>
        </p:blipFill>
        <p:spPr>
          <a:xfrm>
            <a:off x="4516479" y="1824169"/>
            <a:ext cx="795697" cy="712308"/>
          </a:xfrm>
          <a:prstGeom prst="rect">
            <a:avLst/>
          </a:prstGeom>
          <a:noFill/>
          <a:ln>
            <a:noFill/>
          </a:ln>
        </p:spPr>
      </p:pic>
      <p:sp>
        <p:nvSpPr>
          <p:cNvPr id="202" name="Google Shape;202;p6"/>
          <p:cNvSpPr/>
          <p:nvPr/>
        </p:nvSpPr>
        <p:spPr>
          <a:xfrm>
            <a:off x="671401" y="5421066"/>
            <a:ext cx="1775580" cy="437043"/>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i="0" u="none" strike="noStrike" cap="none" dirty="0">
                <a:solidFill>
                  <a:srgbClr val="262626"/>
                </a:solidFill>
                <a:latin typeface="Calibri"/>
                <a:ea typeface="Calibri"/>
                <a:cs typeface="Calibri"/>
                <a:sym typeface="Calibri"/>
              </a:rPr>
              <a:t>Cardboard box</a:t>
            </a:r>
            <a:endParaRPr dirty="0"/>
          </a:p>
        </p:txBody>
      </p:sp>
      <p:sp>
        <p:nvSpPr>
          <p:cNvPr id="203" name="Google Shape;203;p6"/>
          <p:cNvSpPr/>
          <p:nvPr/>
        </p:nvSpPr>
        <p:spPr>
          <a:xfrm>
            <a:off x="3193049" y="5421066"/>
            <a:ext cx="1934828" cy="461624"/>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2000" b="1" dirty="0">
                <a:solidFill>
                  <a:srgbClr val="262626"/>
                </a:solidFill>
                <a:latin typeface="Calibri"/>
                <a:ea typeface="Calibri"/>
                <a:cs typeface="Calibri"/>
                <a:sym typeface="Calibri"/>
              </a:rPr>
              <a:t>Metal</a:t>
            </a:r>
            <a:r>
              <a:rPr lang="en-US" sz="2000" b="1" i="0" u="none" strike="noStrike" cap="none" dirty="0">
                <a:solidFill>
                  <a:srgbClr val="262626"/>
                </a:solidFill>
                <a:latin typeface="Calibri"/>
                <a:ea typeface="Calibri"/>
                <a:cs typeface="Calibri"/>
                <a:sym typeface="Calibri"/>
              </a:rPr>
              <a:t> can</a:t>
            </a:r>
            <a:endParaRPr sz="2000" b="0" i="0" u="none" strike="noStrike" cap="none" dirty="0">
              <a:solidFill>
                <a:srgbClr val="262626"/>
              </a:solidFill>
              <a:latin typeface="Calibri"/>
              <a:ea typeface="Calibri"/>
              <a:cs typeface="Calibri"/>
              <a:sym typeface="Calibri"/>
            </a:endParaRPr>
          </a:p>
        </p:txBody>
      </p:sp>
      <p:pic>
        <p:nvPicPr>
          <p:cNvPr id="204" name="Google Shape;204;p6" descr="Icon&#10;&#10;Description automatically generated"/>
          <p:cNvPicPr preferRelativeResize="0"/>
          <p:nvPr/>
        </p:nvPicPr>
        <p:blipFill rotWithShape="1">
          <a:blip r:embed="rId5">
            <a:alphaModFix/>
          </a:blip>
          <a:srcRect r="14" b="29"/>
          <a:stretch/>
        </p:blipFill>
        <p:spPr>
          <a:xfrm>
            <a:off x="4516479" y="3989621"/>
            <a:ext cx="795697" cy="712308"/>
          </a:xfrm>
          <a:prstGeom prst="rect">
            <a:avLst/>
          </a:prstGeom>
          <a:noFill/>
          <a:ln>
            <a:noFill/>
          </a:ln>
        </p:spPr>
      </p:pic>
      <p:pic>
        <p:nvPicPr>
          <p:cNvPr id="205" name="Google Shape;205;p6" descr="A close up of a roll of tape&#10;&#10;Description automatically generated with low confidence"/>
          <p:cNvPicPr preferRelativeResize="0"/>
          <p:nvPr/>
        </p:nvPicPr>
        <p:blipFill rotWithShape="1">
          <a:blip r:embed="rId7">
            <a:alphaModFix/>
          </a:blip>
          <a:srcRect/>
          <a:stretch/>
        </p:blipFill>
        <p:spPr>
          <a:xfrm>
            <a:off x="3775065" y="4171116"/>
            <a:ext cx="648663" cy="1227135"/>
          </a:xfrm>
          <a:prstGeom prst="rect">
            <a:avLst/>
          </a:prstGeom>
          <a:noFill/>
          <a:ln>
            <a:noFill/>
          </a:ln>
        </p:spPr>
      </p:pic>
      <p:pic>
        <p:nvPicPr>
          <p:cNvPr id="206" name="Google Shape;206;p6" descr="A picture containing box, stationary, container, envelope&#10;&#10;Description automatically generated"/>
          <p:cNvPicPr preferRelativeResize="0"/>
          <p:nvPr/>
        </p:nvPicPr>
        <p:blipFill rotWithShape="1">
          <a:blip r:embed="rId8">
            <a:alphaModFix/>
          </a:blip>
          <a:srcRect/>
          <a:stretch/>
        </p:blipFill>
        <p:spPr>
          <a:xfrm>
            <a:off x="488426" y="4064988"/>
            <a:ext cx="1839065" cy="1374701"/>
          </a:xfrm>
          <a:prstGeom prst="rect">
            <a:avLst/>
          </a:prstGeom>
          <a:noFill/>
          <a:ln>
            <a:noFill/>
          </a:ln>
        </p:spPr>
      </p:pic>
      <p:pic>
        <p:nvPicPr>
          <p:cNvPr id="207" name="Google Shape;207;p6" descr="Icon&#10;&#10;Description automatically generated"/>
          <p:cNvPicPr preferRelativeResize="0"/>
          <p:nvPr/>
        </p:nvPicPr>
        <p:blipFill rotWithShape="1">
          <a:blip r:embed="rId5">
            <a:alphaModFix/>
          </a:blip>
          <a:srcRect r="14" b="29"/>
          <a:stretch/>
        </p:blipFill>
        <p:spPr>
          <a:xfrm>
            <a:off x="2132992" y="3989621"/>
            <a:ext cx="795697" cy="712308"/>
          </a:xfrm>
          <a:prstGeom prst="rect">
            <a:avLst/>
          </a:prstGeom>
          <a:noFill/>
          <a:ln>
            <a:noFill/>
          </a:ln>
        </p:spPr>
      </p:pic>
      <p:pic>
        <p:nvPicPr>
          <p:cNvPr id="208" name="Google Shape;208;p6" descr="A picture containing banana, indoor, yellow, half&#10;&#10;Description automatically generated"/>
          <p:cNvPicPr preferRelativeResize="0"/>
          <p:nvPr/>
        </p:nvPicPr>
        <p:blipFill rotWithShape="1">
          <a:blip r:embed="rId9">
            <a:alphaModFix/>
          </a:blip>
          <a:srcRect/>
          <a:stretch/>
        </p:blipFill>
        <p:spPr>
          <a:xfrm>
            <a:off x="6506825" y="1760417"/>
            <a:ext cx="1477076" cy="1052629"/>
          </a:xfrm>
          <a:prstGeom prst="rect">
            <a:avLst/>
          </a:prstGeom>
          <a:noFill/>
          <a:ln>
            <a:noFill/>
          </a:ln>
        </p:spPr>
      </p:pic>
      <p:sp>
        <p:nvSpPr>
          <p:cNvPr id="209" name="Google Shape;209;p6"/>
          <p:cNvSpPr/>
          <p:nvPr/>
        </p:nvSpPr>
        <p:spPr>
          <a:xfrm>
            <a:off x="6420868" y="270001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Banana peel</a:t>
            </a:r>
            <a:endParaRPr sz="1800" b="0" i="0" u="none" strike="noStrike" cap="none" dirty="0">
              <a:solidFill>
                <a:srgbClr val="262626"/>
              </a:solidFill>
              <a:latin typeface="Calibri"/>
              <a:ea typeface="Calibri"/>
              <a:cs typeface="Calibri"/>
              <a:sym typeface="Calibri"/>
            </a:endParaRPr>
          </a:p>
        </p:txBody>
      </p:sp>
      <p:pic>
        <p:nvPicPr>
          <p:cNvPr id="210" name="Google Shape;210;p6" descr="Icon&#10;&#10;Description automatically generated"/>
          <p:cNvPicPr preferRelativeResize="0"/>
          <p:nvPr/>
        </p:nvPicPr>
        <p:blipFill rotWithShape="1">
          <a:blip r:embed="rId10">
            <a:alphaModFix/>
          </a:blip>
          <a:srcRect r="23" b="33"/>
          <a:stretch/>
        </p:blipFill>
        <p:spPr>
          <a:xfrm>
            <a:off x="7458887" y="1760417"/>
            <a:ext cx="583834" cy="565674"/>
          </a:xfrm>
          <a:prstGeom prst="rect">
            <a:avLst/>
          </a:prstGeom>
          <a:noFill/>
          <a:ln>
            <a:noFill/>
          </a:ln>
        </p:spPr>
      </p:pic>
      <p:sp>
        <p:nvSpPr>
          <p:cNvPr id="211" name="Google Shape;211;p6"/>
          <p:cNvSpPr/>
          <p:nvPr/>
        </p:nvSpPr>
        <p:spPr>
          <a:xfrm>
            <a:off x="8346482" y="2696677"/>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Dirty napkin</a:t>
            </a:r>
            <a:endParaRPr sz="1800" b="0" i="0" u="none" strike="noStrike" cap="none" dirty="0">
              <a:solidFill>
                <a:srgbClr val="262626"/>
              </a:solidFill>
              <a:latin typeface="Calibri"/>
              <a:ea typeface="Calibri"/>
              <a:cs typeface="Calibri"/>
              <a:sym typeface="Calibri"/>
            </a:endParaRPr>
          </a:p>
        </p:txBody>
      </p:sp>
      <p:pic>
        <p:nvPicPr>
          <p:cNvPr id="212" name="Google Shape;212;p6" descr="A picture containing cloth, paper, indoor, bed&#10;&#10;Description automatically generated"/>
          <p:cNvPicPr preferRelativeResize="0"/>
          <p:nvPr/>
        </p:nvPicPr>
        <p:blipFill rotWithShape="1">
          <a:blip r:embed="rId11">
            <a:alphaModFix/>
          </a:blip>
          <a:srcRect/>
          <a:stretch/>
        </p:blipFill>
        <p:spPr>
          <a:xfrm>
            <a:off x="8616966" y="1742833"/>
            <a:ext cx="1057548" cy="1052629"/>
          </a:xfrm>
          <a:prstGeom prst="rect">
            <a:avLst/>
          </a:prstGeom>
          <a:noFill/>
          <a:ln>
            <a:noFill/>
          </a:ln>
        </p:spPr>
      </p:pic>
      <p:pic>
        <p:nvPicPr>
          <p:cNvPr id="213" name="Google Shape;213;p6" descr="Icon&#10;&#10;Description automatically generated"/>
          <p:cNvPicPr preferRelativeResize="0"/>
          <p:nvPr/>
        </p:nvPicPr>
        <p:blipFill rotWithShape="1">
          <a:blip r:embed="rId10">
            <a:alphaModFix/>
          </a:blip>
          <a:srcRect r="23" b="33"/>
          <a:stretch/>
        </p:blipFill>
        <p:spPr>
          <a:xfrm>
            <a:off x="9384501" y="1757082"/>
            <a:ext cx="583834" cy="565674"/>
          </a:xfrm>
          <a:prstGeom prst="rect">
            <a:avLst/>
          </a:prstGeom>
          <a:noFill/>
          <a:ln>
            <a:noFill/>
          </a:ln>
        </p:spPr>
      </p:pic>
      <p:sp>
        <p:nvSpPr>
          <p:cNvPr id="217" name="Google Shape;217;p6"/>
          <p:cNvSpPr/>
          <p:nvPr/>
        </p:nvSpPr>
        <p:spPr>
          <a:xfrm>
            <a:off x="6377570" y="4084971"/>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Light bulb</a:t>
            </a:r>
            <a:endParaRPr sz="1800" b="0" i="0" u="none" strike="noStrike" cap="none" dirty="0">
              <a:solidFill>
                <a:srgbClr val="262626"/>
              </a:solidFill>
              <a:latin typeface="Calibri"/>
              <a:ea typeface="Calibri"/>
              <a:cs typeface="Calibri"/>
              <a:sym typeface="Calibri"/>
            </a:endParaRPr>
          </a:p>
        </p:txBody>
      </p:sp>
      <p:pic>
        <p:nvPicPr>
          <p:cNvPr id="218" name="Google Shape;218;p6" descr="A picture containing cup, light, glass&#10;&#10;Description automatically generated"/>
          <p:cNvPicPr preferRelativeResize="0"/>
          <p:nvPr/>
        </p:nvPicPr>
        <p:blipFill rotWithShape="1">
          <a:blip r:embed="rId12">
            <a:alphaModFix/>
          </a:blip>
          <a:srcRect/>
          <a:stretch/>
        </p:blipFill>
        <p:spPr>
          <a:xfrm>
            <a:off x="6914029" y="3189531"/>
            <a:ext cx="529129" cy="879126"/>
          </a:xfrm>
          <a:prstGeom prst="rect">
            <a:avLst/>
          </a:prstGeom>
          <a:noFill/>
          <a:ln>
            <a:noFill/>
          </a:ln>
        </p:spPr>
      </p:pic>
      <p:pic>
        <p:nvPicPr>
          <p:cNvPr id="219" name="Google Shape;219;p6" descr="Icon&#10;&#10;Description automatically generated"/>
          <p:cNvPicPr preferRelativeResize="0"/>
          <p:nvPr/>
        </p:nvPicPr>
        <p:blipFill rotWithShape="1">
          <a:blip r:embed="rId10">
            <a:alphaModFix/>
          </a:blip>
          <a:srcRect r="23" b="33"/>
          <a:stretch/>
        </p:blipFill>
        <p:spPr>
          <a:xfrm>
            <a:off x="7459833" y="3145376"/>
            <a:ext cx="583834" cy="565674"/>
          </a:xfrm>
          <a:prstGeom prst="rect">
            <a:avLst/>
          </a:prstGeom>
          <a:noFill/>
          <a:ln>
            <a:noFill/>
          </a:ln>
        </p:spPr>
      </p:pic>
      <p:pic>
        <p:nvPicPr>
          <p:cNvPr id="220" name="Google Shape;220;p6" descr="Calendar&#10;&#10;Description automatically generated"/>
          <p:cNvPicPr preferRelativeResize="0"/>
          <p:nvPr/>
        </p:nvPicPr>
        <p:blipFill rotWithShape="1">
          <a:blip r:embed="rId13">
            <a:alphaModFix/>
          </a:blip>
          <a:srcRect/>
          <a:stretch/>
        </p:blipFill>
        <p:spPr>
          <a:xfrm rot="-419615">
            <a:off x="8449667" y="3141253"/>
            <a:ext cx="1381506" cy="1087396"/>
          </a:xfrm>
          <a:prstGeom prst="rect">
            <a:avLst/>
          </a:prstGeom>
          <a:noFill/>
          <a:ln>
            <a:noFill/>
          </a:ln>
        </p:spPr>
      </p:pic>
      <p:sp>
        <p:nvSpPr>
          <p:cNvPr id="221" name="Google Shape;221;p6"/>
          <p:cNvSpPr/>
          <p:nvPr/>
        </p:nvSpPr>
        <p:spPr>
          <a:xfrm>
            <a:off x="8347377"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Juice box</a:t>
            </a:r>
            <a:endParaRPr sz="1800" b="0" i="0" u="none" strike="noStrike" cap="none" dirty="0">
              <a:solidFill>
                <a:srgbClr val="262626"/>
              </a:solidFill>
              <a:latin typeface="Calibri"/>
              <a:ea typeface="Calibri"/>
              <a:cs typeface="Calibri"/>
              <a:sym typeface="Calibri"/>
            </a:endParaRPr>
          </a:p>
        </p:txBody>
      </p:sp>
      <p:pic>
        <p:nvPicPr>
          <p:cNvPr id="222" name="Google Shape;222;p6" descr="Icon&#10;&#10;Description automatically generated"/>
          <p:cNvPicPr preferRelativeResize="0"/>
          <p:nvPr/>
        </p:nvPicPr>
        <p:blipFill rotWithShape="1">
          <a:blip r:embed="rId10">
            <a:alphaModFix/>
          </a:blip>
          <a:srcRect r="23" b="33"/>
          <a:stretch/>
        </p:blipFill>
        <p:spPr>
          <a:xfrm>
            <a:off x="9385396" y="3160124"/>
            <a:ext cx="583834" cy="565674"/>
          </a:xfrm>
          <a:prstGeom prst="rect">
            <a:avLst/>
          </a:prstGeom>
          <a:noFill/>
          <a:ln>
            <a:noFill/>
          </a:ln>
        </p:spPr>
      </p:pic>
      <p:pic>
        <p:nvPicPr>
          <p:cNvPr id="223" name="Google Shape;223;p6" descr="A picture containing toy&#10;&#10;Description automatically generated"/>
          <p:cNvPicPr preferRelativeResize="0"/>
          <p:nvPr/>
        </p:nvPicPr>
        <p:blipFill rotWithShape="1">
          <a:blip r:embed="rId14">
            <a:alphaModFix/>
          </a:blip>
          <a:srcRect/>
          <a:stretch/>
        </p:blipFill>
        <p:spPr>
          <a:xfrm>
            <a:off x="6613205" y="4619518"/>
            <a:ext cx="1125056" cy="913373"/>
          </a:xfrm>
          <a:prstGeom prst="rect">
            <a:avLst/>
          </a:prstGeom>
          <a:noFill/>
          <a:ln>
            <a:noFill/>
          </a:ln>
        </p:spPr>
      </p:pic>
      <p:sp>
        <p:nvSpPr>
          <p:cNvPr id="224" name="Google Shape;224;p6"/>
          <p:cNvSpPr/>
          <p:nvPr/>
        </p:nvSpPr>
        <p:spPr>
          <a:xfrm>
            <a:off x="6365330"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Toys</a:t>
            </a:r>
            <a:endParaRPr sz="1800" b="0" i="0" u="none" strike="noStrike" cap="none" dirty="0">
              <a:solidFill>
                <a:srgbClr val="262626"/>
              </a:solidFill>
              <a:latin typeface="Calibri"/>
              <a:ea typeface="Calibri"/>
              <a:cs typeface="Calibri"/>
              <a:sym typeface="Calibri"/>
            </a:endParaRPr>
          </a:p>
        </p:txBody>
      </p:sp>
      <p:pic>
        <p:nvPicPr>
          <p:cNvPr id="225" name="Google Shape;225;p6" descr="Icon&#10;&#10;Description automatically generated"/>
          <p:cNvPicPr preferRelativeResize="0"/>
          <p:nvPr/>
        </p:nvPicPr>
        <p:blipFill rotWithShape="1">
          <a:blip r:embed="rId10">
            <a:alphaModFix/>
          </a:blip>
          <a:srcRect r="23" b="33"/>
          <a:stretch/>
        </p:blipFill>
        <p:spPr>
          <a:xfrm>
            <a:off x="7447593" y="4547731"/>
            <a:ext cx="583834" cy="565674"/>
          </a:xfrm>
          <a:prstGeom prst="rect">
            <a:avLst/>
          </a:prstGeom>
          <a:noFill/>
          <a:ln>
            <a:noFill/>
          </a:ln>
        </p:spPr>
      </p:pic>
      <p:pic>
        <p:nvPicPr>
          <p:cNvPr id="226" name="Google Shape;226;p6"/>
          <p:cNvPicPr preferRelativeResize="0"/>
          <p:nvPr/>
        </p:nvPicPr>
        <p:blipFill rotWithShape="1">
          <a:blip r:embed="rId15">
            <a:alphaModFix/>
          </a:blip>
          <a:srcRect/>
          <a:stretch/>
        </p:blipFill>
        <p:spPr>
          <a:xfrm>
            <a:off x="8622992" y="4546324"/>
            <a:ext cx="898830" cy="999891"/>
          </a:xfrm>
          <a:prstGeom prst="rect">
            <a:avLst/>
          </a:prstGeom>
          <a:noFill/>
          <a:ln>
            <a:noFill/>
          </a:ln>
        </p:spPr>
      </p:pic>
      <p:sp>
        <p:nvSpPr>
          <p:cNvPr id="227" name="Google Shape;227;p6"/>
          <p:cNvSpPr/>
          <p:nvPr/>
        </p:nvSpPr>
        <p:spPr>
          <a:xfrm>
            <a:off x="8327554" y="5487326"/>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Plastic bag</a:t>
            </a:r>
            <a:endParaRPr sz="1800" b="0" i="0" u="none" strike="noStrike" cap="none" dirty="0">
              <a:solidFill>
                <a:srgbClr val="262626"/>
              </a:solidFill>
              <a:latin typeface="Calibri"/>
              <a:ea typeface="Calibri"/>
              <a:cs typeface="Calibri"/>
              <a:sym typeface="Calibri"/>
            </a:endParaRPr>
          </a:p>
        </p:txBody>
      </p:sp>
      <p:pic>
        <p:nvPicPr>
          <p:cNvPr id="228" name="Google Shape;228;p6" descr="Icon&#10;&#10;Description automatically generated"/>
          <p:cNvPicPr preferRelativeResize="0"/>
          <p:nvPr/>
        </p:nvPicPr>
        <p:blipFill rotWithShape="1">
          <a:blip r:embed="rId10">
            <a:alphaModFix/>
          </a:blip>
          <a:srcRect r="23" b="33"/>
          <a:stretch/>
        </p:blipFill>
        <p:spPr>
          <a:xfrm>
            <a:off x="9365573" y="4547731"/>
            <a:ext cx="583834" cy="565674"/>
          </a:xfrm>
          <a:prstGeom prst="rect">
            <a:avLst/>
          </a:prstGeom>
          <a:noFill/>
          <a:ln>
            <a:noFill/>
          </a:ln>
        </p:spPr>
      </p:pic>
      <p:pic>
        <p:nvPicPr>
          <p:cNvPr id="229" name="Google Shape;229;p6" descr="A close-up of a sword&#10;&#10;Description automatically generated with low confidence"/>
          <p:cNvPicPr preferRelativeResize="0"/>
          <p:nvPr/>
        </p:nvPicPr>
        <p:blipFill rotWithShape="1">
          <a:blip r:embed="rId16">
            <a:alphaModFix/>
          </a:blip>
          <a:srcRect/>
          <a:stretch/>
        </p:blipFill>
        <p:spPr>
          <a:xfrm rot="-996009" flipH="1">
            <a:off x="10454559" y="4701929"/>
            <a:ext cx="1025960" cy="775035"/>
          </a:xfrm>
          <a:prstGeom prst="rect">
            <a:avLst/>
          </a:prstGeom>
          <a:noFill/>
          <a:ln>
            <a:noFill/>
          </a:ln>
        </p:spPr>
      </p:pic>
      <p:sp>
        <p:nvSpPr>
          <p:cNvPr id="230" name="Google Shape;230;p6"/>
          <p:cNvSpPr/>
          <p:nvPr/>
        </p:nvSpPr>
        <p:spPr>
          <a:xfrm>
            <a:off x="10237173" y="5511982"/>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Pencil</a:t>
            </a:r>
            <a:endParaRPr sz="1800" b="0" i="0" u="none" strike="noStrike" cap="none" dirty="0">
              <a:solidFill>
                <a:srgbClr val="262626"/>
              </a:solidFill>
              <a:latin typeface="Calibri"/>
              <a:ea typeface="Calibri"/>
              <a:cs typeface="Calibri"/>
              <a:sym typeface="Calibri"/>
            </a:endParaRPr>
          </a:p>
        </p:txBody>
      </p:sp>
      <p:pic>
        <p:nvPicPr>
          <p:cNvPr id="231" name="Google Shape;231;p6" descr="Icon&#10;&#10;Description automatically generated"/>
          <p:cNvPicPr preferRelativeResize="0"/>
          <p:nvPr/>
        </p:nvPicPr>
        <p:blipFill rotWithShape="1">
          <a:blip r:embed="rId10">
            <a:alphaModFix/>
          </a:blip>
          <a:srcRect r="23" b="33"/>
          <a:stretch/>
        </p:blipFill>
        <p:spPr>
          <a:xfrm>
            <a:off x="11334184" y="4572387"/>
            <a:ext cx="583834" cy="565674"/>
          </a:xfrm>
          <a:prstGeom prst="rect">
            <a:avLst/>
          </a:prstGeom>
          <a:noFill/>
          <a:ln>
            <a:noFill/>
          </a:ln>
        </p:spPr>
      </p:pic>
      <p:pic>
        <p:nvPicPr>
          <p:cNvPr id="232" name="Google Shape;232;p6" descr="A pair of shoes&#10;&#10;Description automatically generated with low confidence"/>
          <p:cNvPicPr preferRelativeResize="0"/>
          <p:nvPr/>
        </p:nvPicPr>
        <p:blipFill rotWithShape="1">
          <a:blip r:embed="rId17">
            <a:alphaModFix/>
          </a:blip>
          <a:srcRect/>
          <a:stretch/>
        </p:blipFill>
        <p:spPr>
          <a:xfrm>
            <a:off x="10510259" y="3269424"/>
            <a:ext cx="1272277" cy="806624"/>
          </a:xfrm>
          <a:prstGeom prst="rect">
            <a:avLst/>
          </a:prstGeom>
          <a:noFill/>
          <a:ln>
            <a:noFill/>
          </a:ln>
        </p:spPr>
      </p:pic>
      <p:sp>
        <p:nvSpPr>
          <p:cNvPr id="233" name="Google Shape;233;p6"/>
          <p:cNvSpPr/>
          <p:nvPr/>
        </p:nvSpPr>
        <p:spPr>
          <a:xfrm>
            <a:off x="10256338" y="4099719"/>
            <a:ext cx="1680673" cy="402546"/>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Shoes</a:t>
            </a:r>
            <a:endParaRPr sz="1800" b="0" i="0" u="none" strike="noStrike" cap="none" dirty="0">
              <a:solidFill>
                <a:srgbClr val="262626"/>
              </a:solidFill>
              <a:latin typeface="Calibri"/>
              <a:ea typeface="Calibri"/>
              <a:cs typeface="Calibri"/>
              <a:sym typeface="Calibri"/>
            </a:endParaRPr>
          </a:p>
        </p:txBody>
      </p:sp>
      <p:pic>
        <p:nvPicPr>
          <p:cNvPr id="234" name="Google Shape;234;p6" descr="Icon&#10;&#10;Description automatically generated"/>
          <p:cNvPicPr preferRelativeResize="0"/>
          <p:nvPr/>
        </p:nvPicPr>
        <p:blipFill rotWithShape="1">
          <a:blip r:embed="rId10">
            <a:alphaModFix/>
          </a:blip>
          <a:srcRect r="23" b="33"/>
          <a:stretch/>
        </p:blipFill>
        <p:spPr>
          <a:xfrm>
            <a:off x="11353349" y="3160124"/>
            <a:ext cx="583834" cy="565674"/>
          </a:xfrm>
          <a:prstGeom prst="rect">
            <a:avLst/>
          </a:prstGeom>
          <a:noFill/>
          <a:ln>
            <a:noFill/>
          </a:ln>
        </p:spPr>
      </p:pic>
      <p:sp>
        <p:nvSpPr>
          <p:cNvPr id="235" name="Google Shape;235;p6"/>
          <p:cNvSpPr txBox="1">
            <a:spLocks noGrp="1"/>
          </p:cNvSpPr>
          <p:nvPr>
            <p:ph type="sldNum" idx="12"/>
          </p:nvPr>
        </p:nvSpPr>
        <p:spPr>
          <a:xfrm>
            <a:off x="9042775" y="122425"/>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dirty="0"/>
          </a:p>
        </p:txBody>
      </p:sp>
      <p:sp>
        <p:nvSpPr>
          <p:cNvPr id="50" name="Google Shape;188;p4">
            <a:extLst>
              <a:ext uri="{FF2B5EF4-FFF2-40B4-BE49-F238E27FC236}">
                <a16:creationId xmlns:a16="http://schemas.microsoft.com/office/drawing/2014/main" id="{DA4964E3-8233-7F4C-9152-5806C7DCC220}"/>
              </a:ext>
            </a:extLst>
          </p:cNvPr>
          <p:cNvSpPr/>
          <p:nvPr/>
        </p:nvSpPr>
        <p:spPr>
          <a:xfrm>
            <a:off x="10269241" y="2696677"/>
            <a:ext cx="1680673" cy="424691"/>
          </a:xfrm>
          <a:prstGeom prst="rect">
            <a:avLst/>
          </a:prstGeom>
          <a:noFill/>
          <a:ln>
            <a:noFill/>
          </a:ln>
        </p:spPr>
        <p:txBody>
          <a:bodyPr spcFirstLastPara="1" wrap="square" lIns="91425" tIns="45700" rIns="91425" bIns="45700" anchor="t" anchorCtr="0">
            <a:spAutoFit/>
          </a:bodyPr>
          <a:lstStyle/>
          <a:p>
            <a:pPr marL="0" marR="0" lvl="0" indent="0" algn="ctr" rtl="0">
              <a:lnSpc>
                <a:spcPct val="120000"/>
              </a:lnSpc>
              <a:spcBef>
                <a:spcPts val="0"/>
              </a:spcBef>
              <a:spcAft>
                <a:spcPts val="0"/>
              </a:spcAft>
              <a:buNone/>
            </a:pPr>
            <a:r>
              <a:rPr lang="en-US" sz="1800" b="1" i="0" u="none" strike="noStrike" cap="none" dirty="0">
                <a:solidFill>
                  <a:srgbClr val="262626"/>
                </a:solidFill>
                <a:latin typeface="Calibri"/>
                <a:ea typeface="Calibri"/>
                <a:cs typeface="Calibri"/>
                <a:sym typeface="Calibri"/>
              </a:rPr>
              <a:t>Garden hose</a:t>
            </a:r>
            <a:endParaRPr sz="1800" b="0" i="0" u="none" strike="noStrike" cap="none" dirty="0">
              <a:solidFill>
                <a:srgbClr val="262626"/>
              </a:solidFill>
              <a:latin typeface="Calibri"/>
              <a:ea typeface="Calibri"/>
              <a:cs typeface="Calibri"/>
              <a:sym typeface="Calibri"/>
            </a:endParaRPr>
          </a:p>
        </p:txBody>
      </p:sp>
      <p:pic>
        <p:nvPicPr>
          <p:cNvPr id="51" name="Picture 50" descr="A picture containing cable, connector&#10;&#10;Description automatically generated">
            <a:extLst>
              <a:ext uri="{FF2B5EF4-FFF2-40B4-BE49-F238E27FC236}">
                <a16:creationId xmlns:a16="http://schemas.microsoft.com/office/drawing/2014/main" id="{CC1B5C77-3E33-E34B-A12A-B6CCADC882FB}"/>
              </a:ext>
            </a:extLst>
          </p:cNvPr>
          <p:cNvPicPr>
            <a:picLocks noChangeAspect="1"/>
          </p:cNvPicPr>
          <p:nvPr/>
        </p:nvPicPr>
        <p:blipFill rotWithShape="1">
          <a:blip r:embed="rId18"/>
          <a:srcRect r="3" b="-51"/>
          <a:stretch/>
        </p:blipFill>
        <p:spPr>
          <a:xfrm>
            <a:off x="10402520" y="1451979"/>
            <a:ext cx="1233132" cy="1334224"/>
          </a:xfrm>
          <a:prstGeom prst="rect">
            <a:avLst/>
          </a:prstGeom>
        </p:spPr>
      </p:pic>
      <p:pic>
        <p:nvPicPr>
          <p:cNvPr id="216" name="Google Shape;216;p6" descr="Icon&#10;&#10;Description automatically generated"/>
          <p:cNvPicPr preferRelativeResize="0"/>
          <p:nvPr/>
        </p:nvPicPr>
        <p:blipFill rotWithShape="1">
          <a:blip r:embed="rId10">
            <a:alphaModFix/>
          </a:blip>
          <a:srcRect r="23" b="33"/>
          <a:stretch/>
        </p:blipFill>
        <p:spPr>
          <a:xfrm>
            <a:off x="11366252" y="1757082"/>
            <a:ext cx="583834" cy="5656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707886"/>
          </a:xfrm>
          <a:prstGeom prst="rect">
            <a:avLst/>
          </a:prstGeom>
          <a:noFill/>
        </p:spPr>
        <p:txBody>
          <a:bodyPr wrap="square" rtlCol="0">
            <a:spAutoFit/>
          </a:bodyPr>
          <a:lstStyle/>
          <a:p>
            <a:pPr algn="ctr"/>
            <a:r>
              <a:rPr lang="en-US" sz="4000" b="1" dirty="0">
                <a:solidFill>
                  <a:srgbClr val="262626"/>
                </a:solidFill>
                <a:latin typeface="Calibri" panose="020F0502020204030204" pitchFamily="34" charset="0"/>
                <a:ea typeface="SimSun" panose="02010600030101010101" pitchFamily="2" charset="-122"/>
                <a:cs typeface="Calibri" panose="020F0502020204030204" pitchFamily="34" charset="0"/>
              </a:rPr>
              <a:t>Create A “Waste Hero” Story</a:t>
            </a:r>
          </a:p>
        </p:txBody>
      </p:sp>
      <p:sp>
        <p:nvSpPr>
          <p:cNvPr id="32" name="Rounded Rectangle 31">
            <a:extLst>
              <a:ext uri="{FF2B5EF4-FFF2-40B4-BE49-F238E27FC236}">
                <a16:creationId xmlns:a16="http://schemas.microsoft.com/office/drawing/2014/main" id="{D45DADA2-83E4-7743-BE41-CF5245800E2B}"/>
              </a:ext>
            </a:extLst>
          </p:cNvPr>
          <p:cNvSpPr/>
          <p:nvPr/>
        </p:nvSpPr>
        <p:spPr>
          <a:xfrm>
            <a:off x="1644615" y="873172"/>
            <a:ext cx="8902768" cy="823462"/>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1" name="TextBox 30">
            <a:extLst>
              <a:ext uri="{FF2B5EF4-FFF2-40B4-BE49-F238E27FC236}">
                <a16:creationId xmlns:a16="http://schemas.microsoft.com/office/drawing/2014/main" id="{2154B289-51D0-FC4D-A27E-EA6FB8D50942}"/>
              </a:ext>
            </a:extLst>
          </p:cNvPr>
          <p:cNvSpPr txBox="1"/>
          <p:nvPr/>
        </p:nvSpPr>
        <p:spPr>
          <a:xfrm>
            <a:off x="1644615" y="975675"/>
            <a:ext cx="8902768" cy="646331"/>
          </a:xfrm>
          <a:prstGeom prst="rect">
            <a:avLst/>
          </a:prstGeom>
          <a:noFill/>
        </p:spPr>
        <p:txBody>
          <a:bodyPr wrap="square" rtlCol="0">
            <a:spAutoFit/>
          </a:bodyPr>
          <a:lstStyle/>
          <a:p>
            <a:r>
              <a:rPr lang="en-US" b="1" dirty="0">
                <a:solidFill>
                  <a:schemeClr val="bg1"/>
                </a:solidFill>
                <a:latin typeface="Calibri" panose="020F0502020204030204" pitchFamily="34" charset="0"/>
                <a:ea typeface="SimSun" panose="02010600030101010101" pitchFamily="2" charset="-122"/>
                <a:cs typeface="Calibri" panose="020F0502020204030204" pitchFamily="34" charset="0"/>
              </a:rPr>
              <a:t>Create a story based on your Waste Hero and a “call to action” to inspire and inform others to reduce waste in the environment and to save the world.</a:t>
            </a:r>
          </a:p>
        </p:txBody>
      </p:sp>
      <p:sp>
        <p:nvSpPr>
          <p:cNvPr id="37" name="Rounded Rectangle 36">
            <a:extLst>
              <a:ext uri="{FF2B5EF4-FFF2-40B4-BE49-F238E27FC236}">
                <a16:creationId xmlns:a16="http://schemas.microsoft.com/office/drawing/2014/main" id="{FFF43AC5-3CDC-BC4A-BFFC-B6314D2ED0CA}"/>
              </a:ext>
            </a:extLst>
          </p:cNvPr>
          <p:cNvSpPr/>
          <p:nvPr/>
        </p:nvSpPr>
        <p:spPr>
          <a:xfrm>
            <a:off x="6339747" y="1890717"/>
            <a:ext cx="2585593" cy="593617"/>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36" name="Rectangle 35">
            <a:extLst>
              <a:ext uri="{FF2B5EF4-FFF2-40B4-BE49-F238E27FC236}">
                <a16:creationId xmlns:a16="http://schemas.microsoft.com/office/drawing/2014/main" id="{A503EAD7-7AAE-6249-937B-05A7FE2143ED}"/>
              </a:ext>
            </a:extLst>
          </p:cNvPr>
          <p:cNvSpPr/>
          <p:nvPr/>
        </p:nvSpPr>
        <p:spPr>
          <a:xfrm>
            <a:off x="6225146" y="1870633"/>
            <a:ext cx="2804254" cy="505972"/>
          </a:xfrm>
          <a:prstGeom prst="rect">
            <a:avLst/>
          </a:prstGeom>
        </p:spPr>
        <p:txBody>
          <a:bodyPr wrap="square">
            <a:spAutoFit/>
          </a:bodyPr>
          <a:lstStyle/>
          <a:p>
            <a:pPr algn="ctr">
              <a:lnSpc>
                <a:spcPct val="120000"/>
              </a:lnSpc>
            </a:pPr>
            <a:r>
              <a:rPr lang="en-US" sz="2400" b="1" dirty="0">
                <a:solidFill>
                  <a:schemeClr val="bg1"/>
                </a:solidFill>
              </a:rPr>
              <a:t>Your story should:</a:t>
            </a:r>
            <a:endParaRPr lang="en-TH" sz="2400" b="1">
              <a:solidFill>
                <a:schemeClr val="bg1"/>
              </a:solidFill>
            </a:endParaRPr>
          </a:p>
        </p:txBody>
      </p:sp>
      <p:sp>
        <p:nvSpPr>
          <p:cNvPr id="38" name="Rectangle 37">
            <a:extLst>
              <a:ext uri="{FF2B5EF4-FFF2-40B4-BE49-F238E27FC236}">
                <a16:creationId xmlns:a16="http://schemas.microsoft.com/office/drawing/2014/main" id="{EE0290F8-7B5F-9844-AC71-EC803A7FA163}"/>
              </a:ext>
            </a:extLst>
          </p:cNvPr>
          <p:cNvSpPr/>
          <p:nvPr/>
        </p:nvSpPr>
        <p:spPr>
          <a:xfrm>
            <a:off x="5642714" y="2547475"/>
            <a:ext cx="5349967" cy="3315331"/>
          </a:xfrm>
          <a:prstGeom prst="rect">
            <a:avLst/>
          </a:prstGeom>
        </p:spPr>
        <p:txBody>
          <a:bodyPr wrap="square">
            <a:spAutoFit/>
          </a:bodyPr>
          <a:lstStyle/>
          <a:p>
            <a:pPr marL="285750" indent="-285750">
              <a:lnSpc>
                <a:spcPct val="120000"/>
              </a:lnSpc>
              <a:buSzPct val="150000"/>
              <a:buFont typeface="Arial" panose="020B0604020202020204" pitchFamily="34" charset="0"/>
              <a:buChar char="•"/>
            </a:pPr>
            <a:r>
              <a:rPr lang="en-US" sz="2200" b="1" dirty="0">
                <a:solidFill>
                  <a:srgbClr val="262626"/>
                </a:solidFill>
              </a:rPr>
              <a:t>Inform </a:t>
            </a:r>
            <a:r>
              <a:rPr lang="en-US" sz="2200" dirty="0">
                <a:solidFill>
                  <a:srgbClr val="262626"/>
                </a:solidFill>
              </a:rPr>
              <a:t>others</a:t>
            </a:r>
            <a:r>
              <a:rPr lang="en-US" sz="2200" b="1" dirty="0">
                <a:solidFill>
                  <a:srgbClr val="262626"/>
                </a:solidFill>
              </a:rPr>
              <a:t> </a:t>
            </a:r>
            <a:r>
              <a:rPr lang="en-US" sz="2200" dirty="0">
                <a:solidFill>
                  <a:srgbClr val="262626"/>
                </a:solidFill>
              </a:rPr>
              <a:t>about what can be recycled in your area</a:t>
            </a:r>
          </a:p>
          <a:p>
            <a:pPr marL="285750" indent="-285750">
              <a:lnSpc>
                <a:spcPct val="120000"/>
              </a:lnSpc>
              <a:buSzPct val="150000"/>
              <a:buFont typeface="Arial" panose="020B0604020202020204" pitchFamily="34" charset="0"/>
              <a:buChar char="•"/>
            </a:pPr>
            <a:r>
              <a:rPr lang="en-US" sz="2200" b="1" dirty="0">
                <a:solidFill>
                  <a:srgbClr val="262626"/>
                </a:solidFill>
              </a:rPr>
              <a:t>Inspire </a:t>
            </a:r>
            <a:r>
              <a:rPr lang="en-US" sz="2200" dirty="0">
                <a:solidFill>
                  <a:srgbClr val="262626"/>
                </a:solidFill>
              </a:rPr>
              <a:t>your audience to recycle more and how to do it better</a:t>
            </a:r>
          </a:p>
          <a:p>
            <a:pPr marL="285750" indent="-285750">
              <a:lnSpc>
                <a:spcPct val="120000"/>
              </a:lnSpc>
              <a:buSzPct val="150000"/>
              <a:buFont typeface="Arial" panose="020B0604020202020204" pitchFamily="34" charset="0"/>
              <a:buChar char="•"/>
            </a:pPr>
            <a:r>
              <a:rPr lang="en-US" sz="2200" dirty="0">
                <a:solidFill>
                  <a:srgbClr val="262626"/>
                </a:solidFill>
              </a:rPr>
              <a:t>Create a </a:t>
            </a:r>
            <a:r>
              <a:rPr lang="en-US" sz="2200" b="1" dirty="0">
                <a:solidFill>
                  <a:srgbClr val="262626"/>
                </a:solidFill>
              </a:rPr>
              <a:t>storyboard</a:t>
            </a:r>
            <a:r>
              <a:rPr lang="en-US" sz="2200" dirty="0">
                <a:solidFill>
                  <a:srgbClr val="262626"/>
                </a:solidFill>
              </a:rPr>
              <a:t> that can be made into a written story or film</a:t>
            </a:r>
          </a:p>
          <a:p>
            <a:pPr marL="285750" indent="-285750">
              <a:lnSpc>
                <a:spcPct val="120000"/>
              </a:lnSpc>
              <a:buSzPct val="150000"/>
              <a:buFont typeface="Arial" panose="020B0604020202020204" pitchFamily="34" charset="0"/>
              <a:buChar char="•"/>
            </a:pPr>
            <a:r>
              <a:rPr lang="en-US" sz="2200" dirty="0">
                <a:solidFill>
                  <a:srgbClr val="262626"/>
                </a:solidFill>
              </a:rPr>
              <a:t>Your main character should be your </a:t>
            </a:r>
            <a:r>
              <a:rPr lang="en-US" sz="2200" b="1" dirty="0">
                <a:solidFill>
                  <a:srgbClr val="262626"/>
                </a:solidFill>
              </a:rPr>
              <a:t>“Waste Hero”</a:t>
            </a:r>
            <a:r>
              <a:rPr lang="en-US" sz="2200" dirty="0">
                <a:solidFill>
                  <a:srgbClr val="262626"/>
                </a:solidFill>
              </a:rPr>
              <a:t> </a:t>
            </a:r>
          </a:p>
        </p:txBody>
      </p:sp>
      <p:sp>
        <p:nvSpPr>
          <p:cNvPr id="8" name="Bent-Up Arrow 7">
            <a:extLst>
              <a:ext uri="{FF2B5EF4-FFF2-40B4-BE49-F238E27FC236}">
                <a16:creationId xmlns:a16="http://schemas.microsoft.com/office/drawing/2014/main" id="{6F518999-7B9B-A140-A90B-AA0F638FEA01}"/>
              </a:ext>
            </a:extLst>
          </p:cNvPr>
          <p:cNvSpPr/>
          <p:nvPr/>
        </p:nvSpPr>
        <p:spPr>
          <a:xfrm>
            <a:off x="4589178" y="1849829"/>
            <a:ext cx="731520" cy="1371600"/>
          </a:xfrm>
          <a:prstGeom prst="bentUpArrow">
            <a:avLst/>
          </a:prstGeom>
          <a:solidFill>
            <a:srgbClr val="29C7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E8F3F91B-5563-EB45-A2F1-46BBE8D94C3F}"/>
              </a:ext>
            </a:extLst>
          </p:cNvPr>
          <p:cNvPicPr>
            <a:picLocks noChangeAspect="1"/>
          </p:cNvPicPr>
          <p:nvPr/>
        </p:nvPicPr>
        <p:blipFill>
          <a:blip r:embed="rId4"/>
          <a:stretch>
            <a:fillRect/>
          </a:stretch>
        </p:blipFill>
        <p:spPr>
          <a:xfrm>
            <a:off x="1401553" y="1822985"/>
            <a:ext cx="3185586" cy="4095753"/>
          </a:xfrm>
          <a:prstGeom prst="rect">
            <a:avLst/>
          </a:prstGeom>
        </p:spPr>
      </p:pic>
      <p:sp>
        <p:nvSpPr>
          <p:cNvPr id="2" name="Slide Number Placeholder 1">
            <a:extLst>
              <a:ext uri="{FF2B5EF4-FFF2-40B4-BE49-F238E27FC236}">
                <a16:creationId xmlns:a16="http://schemas.microsoft.com/office/drawing/2014/main" id="{1DC84AE2-DC87-C076-0D2A-D4CACC8F2075}"/>
              </a:ext>
            </a:extLst>
          </p:cNvPr>
          <p:cNvSpPr>
            <a:spLocks noGrp="1"/>
          </p:cNvSpPr>
          <p:nvPr>
            <p:ph type="sldNum" sz="quarter" idx="12"/>
          </p:nvPr>
        </p:nvSpPr>
        <p:spPr/>
        <p:txBody>
          <a:bodyPr/>
          <a:lstStyle/>
          <a:p>
            <a:fld id="{A49FEDE7-8061-9B4D-88A1-7EA83A94C31B}" type="slidenum">
              <a:rPr lang="en-TH" smtClean="0"/>
              <a:t>8</a:t>
            </a:fld>
            <a:endParaRPr lang="en-TH"/>
          </a:p>
        </p:txBody>
      </p:sp>
    </p:spTree>
    <p:extLst>
      <p:ext uri="{BB962C8B-B14F-4D97-AF65-F5344CB8AC3E}">
        <p14:creationId xmlns:p14="http://schemas.microsoft.com/office/powerpoint/2010/main" val="653195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people&#10;&#10;Description automatically generated">
            <a:extLst>
              <a:ext uri="{FF2B5EF4-FFF2-40B4-BE49-F238E27FC236}">
                <a16:creationId xmlns:a16="http://schemas.microsoft.com/office/drawing/2014/main" id="{A904F6A8-8037-4D4A-A062-5112F713C25F}"/>
              </a:ext>
            </a:extLst>
          </p:cNvPr>
          <p:cNvPicPr>
            <a:picLocks noChangeAspect="1"/>
          </p:cNvPicPr>
          <p:nvPr/>
        </p:nvPicPr>
        <p:blipFill>
          <a:blip r:embed="rId3"/>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A43B758-C8CE-0747-A0BD-01B054076AE1}"/>
              </a:ext>
            </a:extLst>
          </p:cNvPr>
          <p:cNvPicPr>
            <a:picLocks noChangeAspect="1"/>
          </p:cNvPicPr>
          <p:nvPr/>
        </p:nvPicPr>
        <p:blipFill rotWithShape="1">
          <a:blip r:embed="rId4"/>
          <a:srcRect r="11" b="25"/>
          <a:stretch/>
        </p:blipFill>
        <p:spPr>
          <a:xfrm>
            <a:off x="1255510" y="718191"/>
            <a:ext cx="9291874" cy="558969"/>
          </a:xfrm>
          <a:prstGeom prst="rect">
            <a:avLst/>
          </a:prstGeom>
        </p:spPr>
      </p:pic>
      <p:sp>
        <p:nvSpPr>
          <p:cNvPr id="6" name="TextBox 5">
            <a:extLst>
              <a:ext uri="{FF2B5EF4-FFF2-40B4-BE49-F238E27FC236}">
                <a16:creationId xmlns:a16="http://schemas.microsoft.com/office/drawing/2014/main" id="{3761F021-734D-6843-96C8-D75D6EF74CB6}"/>
              </a:ext>
            </a:extLst>
          </p:cNvPr>
          <p:cNvSpPr txBox="1"/>
          <p:nvPr/>
        </p:nvSpPr>
        <p:spPr>
          <a:xfrm>
            <a:off x="-326263" y="177851"/>
            <a:ext cx="12844525" cy="646331"/>
          </a:xfrm>
          <a:prstGeom prst="rect">
            <a:avLst/>
          </a:prstGeom>
          <a:noFill/>
        </p:spPr>
        <p:txBody>
          <a:bodyPr wrap="square" rtlCol="0">
            <a:spAutoFit/>
          </a:bodyPr>
          <a:lstStyle/>
          <a:p>
            <a:pPr algn="ctr"/>
            <a:r>
              <a:rPr lang="en-US" sz="3600" b="1" dirty="0">
                <a:solidFill>
                  <a:srgbClr val="262626"/>
                </a:solidFill>
                <a:latin typeface="Calibri" panose="020F0502020204030204" pitchFamily="34" charset="0"/>
                <a:ea typeface="SimSun" panose="02010600030101010101" pitchFamily="2" charset="-122"/>
                <a:cs typeface="Calibri" panose="020F0502020204030204" pitchFamily="34" charset="0"/>
              </a:rPr>
              <a:t>How do we prevent waste leakage into our environment? </a:t>
            </a:r>
          </a:p>
        </p:txBody>
      </p:sp>
      <p:sp>
        <p:nvSpPr>
          <p:cNvPr id="12" name="Rounded Rectangle 11">
            <a:extLst>
              <a:ext uri="{FF2B5EF4-FFF2-40B4-BE49-F238E27FC236}">
                <a16:creationId xmlns:a16="http://schemas.microsoft.com/office/drawing/2014/main" id="{438D0505-E473-4D49-B2BC-9C540D9552DA}"/>
              </a:ext>
            </a:extLst>
          </p:cNvPr>
          <p:cNvSpPr/>
          <p:nvPr/>
        </p:nvSpPr>
        <p:spPr>
          <a:xfrm>
            <a:off x="3663361" y="1575912"/>
            <a:ext cx="5257884" cy="526046"/>
          </a:xfrm>
          <a:prstGeom prst="roundRect">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1" name="Rounded Rectangle 10">
            <a:extLst>
              <a:ext uri="{FF2B5EF4-FFF2-40B4-BE49-F238E27FC236}">
                <a16:creationId xmlns:a16="http://schemas.microsoft.com/office/drawing/2014/main" id="{52551E0C-AF15-8B47-A755-8BA21D9D57E3}"/>
              </a:ext>
            </a:extLst>
          </p:cNvPr>
          <p:cNvSpPr/>
          <p:nvPr/>
        </p:nvSpPr>
        <p:spPr>
          <a:xfrm>
            <a:off x="3663361" y="1510256"/>
            <a:ext cx="5257884" cy="526046"/>
          </a:xfrm>
          <a:prstGeom prst="roundRect">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8" name="TextBox 7">
            <a:extLst>
              <a:ext uri="{FF2B5EF4-FFF2-40B4-BE49-F238E27FC236}">
                <a16:creationId xmlns:a16="http://schemas.microsoft.com/office/drawing/2014/main" id="{67F130DA-4BB7-5947-80A2-4E030B029E43}"/>
              </a:ext>
            </a:extLst>
          </p:cNvPr>
          <p:cNvSpPr txBox="1"/>
          <p:nvPr/>
        </p:nvSpPr>
        <p:spPr>
          <a:xfrm>
            <a:off x="2543543" y="1574637"/>
            <a:ext cx="7387635" cy="461665"/>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SimSun" panose="02010600030101010101" pitchFamily="2" charset="-122"/>
                <a:cs typeface="Calibri" panose="020F0502020204030204" pitchFamily="34" charset="0"/>
              </a:rPr>
              <a:t>Practice The 3 Steps to Recycling</a:t>
            </a:r>
          </a:p>
        </p:txBody>
      </p:sp>
      <p:sp>
        <p:nvSpPr>
          <p:cNvPr id="13" name="Oval 12">
            <a:extLst>
              <a:ext uri="{FF2B5EF4-FFF2-40B4-BE49-F238E27FC236}">
                <a16:creationId xmlns:a16="http://schemas.microsoft.com/office/drawing/2014/main" id="{E3B190A6-B86D-0647-9849-8C644C370F5F}"/>
              </a:ext>
            </a:extLst>
          </p:cNvPr>
          <p:cNvSpPr/>
          <p:nvPr/>
        </p:nvSpPr>
        <p:spPr>
          <a:xfrm>
            <a:off x="323099" y="25044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4" name="Oval 13">
            <a:extLst>
              <a:ext uri="{FF2B5EF4-FFF2-40B4-BE49-F238E27FC236}">
                <a16:creationId xmlns:a16="http://schemas.microsoft.com/office/drawing/2014/main" id="{BDFD7B4B-259C-F642-88BA-B8711A44B99D}"/>
              </a:ext>
            </a:extLst>
          </p:cNvPr>
          <p:cNvSpPr/>
          <p:nvPr/>
        </p:nvSpPr>
        <p:spPr>
          <a:xfrm>
            <a:off x="269462" y="25044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5" name="Rectangle 14">
            <a:extLst>
              <a:ext uri="{FF2B5EF4-FFF2-40B4-BE49-F238E27FC236}">
                <a16:creationId xmlns:a16="http://schemas.microsoft.com/office/drawing/2014/main" id="{C0E6DD51-0AFC-304B-8E9A-6C12427C56F9}"/>
              </a:ext>
            </a:extLst>
          </p:cNvPr>
          <p:cNvSpPr/>
          <p:nvPr/>
        </p:nvSpPr>
        <p:spPr>
          <a:xfrm>
            <a:off x="314046" y="24844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1</a:t>
            </a:r>
          </a:p>
        </p:txBody>
      </p:sp>
      <p:sp>
        <p:nvSpPr>
          <p:cNvPr id="16" name="Rectangle 15">
            <a:extLst>
              <a:ext uri="{FF2B5EF4-FFF2-40B4-BE49-F238E27FC236}">
                <a16:creationId xmlns:a16="http://schemas.microsoft.com/office/drawing/2014/main" id="{AE58F3FC-B83A-F54B-8E69-BACD641916B5}"/>
              </a:ext>
            </a:extLst>
          </p:cNvPr>
          <p:cNvSpPr/>
          <p:nvPr/>
        </p:nvSpPr>
        <p:spPr>
          <a:xfrm>
            <a:off x="766309" y="2467196"/>
            <a:ext cx="3397983" cy="437043"/>
          </a:xfrm>
          <a:prstGeom prst="rect">
            <a:avLst/>
          </a:prstGeom>
        </p:spPr>
        <p:txBody>
          <a:bodyPr wrap="square">
            <a:spAutoFit/>
          </a:bodyPr>
          <a:lstStyle/>
          <a:p>
            <a:pPr algn="thaiDist">
              <a:lnSpc>
                <a:spcPct val="120000"/>
              </a:lnSpc>
            </a:pPr>
            <a:r>
              <a:rPr lang="en-US" sz="2000" b="1" dirty="0">
                <a:solidFill>
                  <a:srgbClr val="262626"/>
                </a:solidFill>
              </a:rPr>
              <a:t>Know what you can recycle</a:t>
            </a:r>
            <a:endParaRPr lang="en-US" sz="2000" dirty="0">
              <a:solidFill>
                <a:srgbClr val="262626"/>
              </a:solidFill>
            </a:endParaRPr>
          </a:p>
        </p:txBody>
      </p:sp>
      <p:sp>
        <p:nvSpPr>
          <p:cNvPr id="17" name="Oval 16">
            <a:extLst>
              <a:ext uri="{FF2B5EF4-FFF2-40B4-BE49-F238E27FC236}">
                <a16:creationId xmlns:a16="http://schemas.microsoft.com/office/drawing/2014/main" id="{A21C4034-2DBC-DB43-9E00-79CFABE8ED3C}"/>
              </a:ext>
            </a:extLst>
          </p:cNvPr>
          <p:cNvSpPr/>
          <p:nvPr/>
        </p:nvSpPr>
        <p:spPr>
          <a:xfrm>
            <a:off x="4077968" y="25044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8" name="Oval 17">
            <a:extLst>
              <a:ext uri="{FF2B5EF4-FFF2-40B4-BE49-F238E27FC236}">
                <a16:creationId xmlns:a16="http://schemas.microsoft.com/office/drawing/2014/main" id="{1A009F7D-3934-6747-9F81-33DAF6B067CD}"/>
              </a:ext>
            </a:extLst>
          </p:cNvPr>
          <p:cNvSpPr/>
          <p:nvPr/>
        </p:nvSpPr>
        <p:spPr>
          <a:xfrm>
            <a:off x="4024331" y="25044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19" name="Rectangle 18">
            <a:extLst>
              <a:ext uri="{FF2B5EF4-FFF2-40B4-BE49-F238E27FC236}">
                <a16:creationId xmlns:a16="http://schemas.microsoft.com/office/drawing/2014/main" id="{79398D40-86B1-A441-BEB6-AA5FD016EB82}"/>
              </a:ext>
            </a:extLst>
          </p:cNvPr>
          <p:cNvSpPr/>
          <p:nvPr/>
        </p:nvSpPr>
        <p:spPr>
          <a:xfrm>
            <a:off x="4068915" y="24844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2</a:t>
            </a:r>
          </a:p>
        </p:txBody>
      </p:sp>
      <p:sp>
        <p:nvSpPr>
          <p:cNvPr id="20" name="Rectangle 19">
            <a:extLst>
              <a:ext uri="{FF2B5EF4-FFF2-40B4-BE49-F238E27FC236}">
                <a16:creationId xmlns:a16="http://schemas.microsoft.com/office/drawing/2014/main" id="{9ABFC640-D849-2142-ABBD-F1B88BB892A0}"/>
              </a:ext>
            </a:extLst>
          </p:cNvPr>
          <p:cNvSpPr/>
          <p:nvPr/>
        </p:nvSpPr>
        <p:spPr>
          <a:xfrm>
            <a:off x="4521178" y="2467196"/>
            <a:ext cx="3397983" cy="806375"/>
          </a:xfrm>
          <a:prstGeom prst="rect">
            <a:avLst/>
          </a:prstGeom>
        </p:spPr>
        <p:txBody>
          <a:bodyPr wrap="square">
            <a:spAutoFit/>
          </a:bodyPr>
          <a:lstStyle/>
          <a:p>
            <a:pPr algn="ctr">
              <a:lnSpc>
                <a:spcPct val="120000"/>
              </a:lnSpc>
            </a:pPr>
            <a:r>
              <a:rPr lang="en-US" sz="2000" b="1" dirty="0">
                <a:solidFill>
                  <a:srgbClr val="262626"/>
                </a:solidFill>
              </a:rPr>
              <a:t>Empty, clean, and dry before putting in the bin.</a:t>
            </a:r>
          </a:p>
        </p:txBody>
      </p:sp>
      <p:sp>
        <p:nvSpPr>
          <p:cNvPr id="21" name="Oval 20">
            <a:extLst>
              <a:ext uri="{FF2B5EF4-FFF2-40B4-BE49-F238E27FC236}">
                <a16:creationId xmlns:a16="http://schemas.microsoft.com/office/drawing/2014/main" id="{EEECFF62-DAE3-2E46-AE39-BFCA8DE4FF9E}"/>
              </a:ext>
            </a:extLst>
          </p:cNvPr>
          <p:cNvSpPr/>
          <p:nvPr/>
        </p:nvSpPr>
        <p:spPr>
          <a:xfrm>
            <a:off x="8353350" y="2504497"/>
            <a:ext cx="389573" cy="389573"/>
          </a:xfrm>
          <a:prstGeom prst="ellipse">
            <a:avLst/>
          </a:prstGeom>
          <a:solidFill>
            <a:srgbClr val="3AC6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2" name="Oval 21">
            <a:extLst>
              <a:ext uri="{FF2B5EF4-FFF2-40B4-BE49-F238E27FC236}">
                <a16:creationId xmlns:a16="http://schemas.microsoft.com/office/drawing/2014/main" id="{598CE976-F4B8-E048-B9E0-69CF5DB3D8BE}"/>
              </a:ext>
            </a:extLst>
          </p:cNvPr>
          <p:cNvSpPr/>
          <p:nvPr/>
        </p:nvSpPr>
        <p:spPr>
          <a:xfrm>
            <a:off x="8299713" y="2504497"/>
            <a:ext cx="389573" cy="389573"/>
          </a:xfrm>
          <a:prstGeom prst="ellipse">
            <a:avLst/>
          </a:prstGeom>
          <a:solidFill>
            <a:srgbClr val="29C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TH"/>
          </a:p>
        </p:txBody>
      </p:sp>
      <p:sp>
        <p:nvSpPr>
          <p:cNvPr id="23" name="Rectangle 22">
            <a:extLst>
              <a:ext uri="{FF2B5EF4-FFF2-40B4-BE49-F238E27FC236}">
                <a16:creationId xmlns:a16="http://schemas.microsoft.com/office/drawing/2014/main" id="{87F92F24-6175-B84C-9CC1-049592BB14AA}"/>
              </a:ext>
            </a:extLst>
          </p:cNvPr>
          <p:cNvSpPr/>
          <p:nvPr/>
        </p:nvSpPr>
        <p:spPr>
          <a:xfrm>
            <a:off x="8344297" y="2484445"/>
            <a:ext cx="301686" cy="402546"/>
          </a:xfrm>
          <a:prstGeom prst="rect">
            <a:avLst/>
          </a:prstGeom>
        </p:spPr>
        <p:txBody>
          <a:bodyPr wrap="none">
            <a:spAutoFit/>
          </a:bodyPr>
          <a:lstStyle/>
          <a:p>
            <a:pPr algn="ctr">
              <a:lnSpc>
                <a:spcPct val="120000"/>
              </a:lnSpc>
            </a:pPr>
            <a:r>
              <a:rPr lang="en-US" b="1" dirty="0">
                <a:solidFill>
                  <a:schemeClr val="bg1"/>
                </a:solidFill>
                <a:cs typeface="Arial" panose="020B0604020202020204" pitchFamily="34" charset="0"/>
              </a:rPr>
              <a:t>3</a:t>
            </a:r>
          </a:p>
        </p:txBody>
      </p:sp>
      <p:sp>
        <p:nvSpPr>
          <p:cNvPr id="24" name="Rectangle 23">
            <a:extLst>
              <a:ext uri="{FF2B5EF4-FFF2-40B4-BE49-F238E27FC236}">
                <a16:creationId xmlns:a16="http://schemas.microsoft.com/office/drawing/2014/main" id="{0B8C2FA8-70C3-974E-94DD-8810C45F01C0}"/>
              </a:ext>
            </a:extLst>
          </p:cNvPr>
          <p:cNvSpPr/>
          <p:nvPr/>
        </p:nvSpPr>
        <p:spPr>
          <a:xfrm>
            <a:off x="8578194" y="2467196"/>
            <a:ext cx="3397983" cy="806375"/>
          </a:xfrm>
          <a:prstGeom prst="rect">
            <a:avLst/>
          </a:prstGeom>
        </p:spPr>
        <p:txBody>
          <a:bodyPr wrap="square">
            <a:spAutoFit/>
          </a:bodyPr>
          <a:lstStyle/>
          <a:p>
            <a:pPr algn="ctr">
              <a:lnSpc>
                <a:spcPct val="120000"/>
              </a:lnSpc>
            </a:pPr>
            <a:r>
              <a:rPr lang="en-US" sz="2000" b="1" dirty="0">
                <a:solidFill>
                  <a:srgbClr val="262626"/>
                </a:solidFill>
              </a:rPr>
              <a:t>Put recyclables into the correct recycling bin.</a:t>
            </a:r>
          </a:p>
        </p:txBody>
      </p:sp>
      <p:pic>
        <p:nvPicPr>
          <p:cNvPr id="25" name="Picture 24" descr="A picture containing plastic, vessel, jar&#10;&#10;Description automatically generated">
            <a:extLst>
              <a:ext uri="{FF2B5EF4-FFF2-40B4-BE49-F238E27FC236}">
                <a16:creationId xmlns:a16="http://schemas.microsoft.com/office/drawing/2014/main" id="{A2414E36-5BC1-AA43-90A2-1D37AAEE10F2}"/>
              </a:ext>
            </a:extLst>
          </p:cNvPr>
          <p:cNvPicPr>
            <a:picLocks noChangeAspect="1"/>
          </p:cNvPicPr>
          <p:nvPr/>
        </p:nvPicPr>
        <p:blipFill>
          <a:blip r:embed="rId5"/>
          <a:stretch>
            <a:fillRect/>
          </a:stretch>
        </p:blipFill>
        <p:spPr>
          <a:xfrm>
            <a:off x="859908" y="3136610"/>
            <a:ext cx="1091597" cy="1307007"/>
          </a:xfrm>
          <a:prstGeom prst="rect">
            <a:avLst/>
          </a:prstGeom>
        </p:spPr>
      </p:pic>
      <p:pic>
        <p:nvPicPr>
          <p:cNvPr id="26" name="Picture 25" descr="Icon&#10;&#10;Description automatically generated">
            <a:extLst>
              <a:ext uri="{FF2B5EF4-FFF2-40B4-BE49-F238E27FC236}">
                <a16:creationId xmlns:a16="http://schemas.microsoft.com/office/drawing/2014/main" id="{0216C731-9348-7648-B622-A9C19EF45B04}"/>
              </a:ext>
            </a:extLst>
          </p:cNvPr>
          <p:cNvPicPr>
            <a:picLocks noChangeAspect="1"/>
          </p:cNvPicPr>
          <p:nvPr/>
        </p:nvPicPr>
        <p:blipFill rotWithShape="1">
          <a:blip r:embed="rId6"/>
          <a:srcRect r="4" b="18"/>
          <a:stretch/>
        </p:blipFill>
        <p:spPr>
          <a:xfrm>
            <a:off x="1837485" y="4083307"/>
            <a:ext cx="702222" cy="628629"/>
          </a:xfrm>
          <a:prstGeom prst="rect">
            <a:avLst/>
          </a:prstGeom>
        </p:spPr>
      </p:pic>
      <p:pic>
        <p:nvPicPr>
          <p:cNvPr id="27" name="Picture 26" descr="A bottle of water&#10;&#10;Description automatically generated with low confidence">
            <a:extLst>
              <a:ext uri="{FF2B5EF4-FFF2-40B4-BE49-F238E27FC236}">
                <a16:creationId xmlns:a16="http://schemas.microsoft.com/office/drawing/2014/main" id="{0CDFDEB3-F901-4944-A4FD-5EB6520CE555}"/>
              </a:ext>
            </a:extLst>
          </p:cNvPr>
          <p:cNvPicPr>
            <a:picLocks noChangeAspect="1"/>
          </p:cNvPicPr>
          <p:nvPr/>
        </p:nvPicPr>
        <p:blipFill>
          <a:blip r:embed="rId7"/>
          <a:stretch>
            <a:fillRect/>
          </a:stretch>
        </p:blipFill>
        <p:spPr>
          <a:xfrm>
            <a:off x="2284675" y="3172835"/>
            <a:ext cx="977016" cy="1241624"/>
          </a:xfrm>
          <a:prstGeom prst="rect">
            <a:avLst/>
          </a:prstGeom>
        </p:spPr>
      </p:pic>
      <p:pic>
        <p:nvPicPr>
          <p:cNvPr id="28" name="Picture 27" descr="A close up of a roll of tape&#10;&#10;Description automatically generated with low confidence">
            <a:extLst>
              <a:ext uri="{FF2B5EF4-FFF2-40B4-BE49-F238E27FC236}">
                <a16:creationId xmlns:a16="http://schemas.microsoft.com/office/drawing/2014/main" id="{2F29D788-FFEC-074C-A27B-99FC529AEB5C}"/>
              </a:ext>
            </a:extLst>
          </p:cNvPr>
          <p:cNvPicPr>
            <a:picLocks noChangeAspect="1"/>
          </p:cNvPicPr>
          <p:nvPr/>
        </p:nvPicPr>
        <p:blipFill>
          <a:blip r:embed="rId8"/>
          <a:stretch>
            <a:fillRect/>
          </a:stretch>
        </p:blipFill>
        <p:spPr>
          <a:xfrm>
            <a:off x="2541114" y="4623533"/>
            <a:ext cx="565179" cy="1069200"/>
          </a:xfrm>
          <a:prstGeom prst="rect">
            <a:avLst/>
          </a:prstGeom>
        </p:spPr>
      </p:pic>
      <p:pic>
        <p:nvPicPr>
          <p:cNvPr id="29" name="Picture 28" descr="A picture containing box, stationary, container, envelope&#10;&#10;Description automatically generated">
            <a:extLst>
              <a:ext uri="{FF2B5EF4-FFF2-40B4-BE49-F238E27FC236}">
                <a16:creationId xmlns:a16="http://schemas.microsoft.com/office/drawing/2014/main" id="{53CF2A69-2F5C-5349-B48C-B4B46AC74D5B}"/>
              </a:ext>
            </a:extLst>
          </p:cNvPr>
          <p:cNvPicPr>
            <a:picLocks noChangeAspect="1"/>
          </p:cNvPicPr>
          <p:nvPr/>
        </p:nvPicPr>
        <p:blipFill>
          <a:blip r:embed="rId9"/>
          <a:stretch>
            <a:fillRect/>
          </a:stretch>
        </p:blipFill>
        <p:spPr>
          <a:xfrm>
            <a:off x="659035" y="4675988"/>
            <a:ext cx="1430368" cy="1069200"/>
          </a:xfrm>
          <a:prstGeom prst="rect">
            <a:avLst/>
          </a:prstGeom>
        </p:spPr>
      </p:pic>
      <p:pic>
        <p:nvPicPr>
          <p:cNvPr id="33" name="Picture 32" descr="A picture containing wall, indoor, person, cluttered&#10;&#10;Description automatically generated">
            <a:extLst>
              <a:ext uri="{FF2B5EF4-FFF2-40B4-BE49-F238E27FC236}">
                <a16:creationId xmlns:a16="http://schemas.microsoft.com/office/drawing/2014/main" id="{6214FB82-0D98-9E43-9778-997D733E743F}"/>
              </a:ext>
            </a:extLst>
          </p:cNvPr>
          <p:cNvPicPr>
            <a:picLocks noChangeAspect="1"/>
          </p:cNvPicPr>
          <p:nvPr/>
        </p:nvPicPr>
        <p:blipFill rotWithShape="1">
          <a:blip r:embed="rId10"/>
          <a:srcRect r="-9" b="5"/>
          <a:stretch/>
        </p:blipFill>
        <p:spPr>
          <a:xfrm>
            <a:off x="8154886" y="3335133"/>
            <a:ext cx="3868999" cy="2222973"/>
          </a:xfrm>
          <a:prstGeom prst="rect">
            <a:avLst/>
          </a:prstGeom>
        </p:spPr>
      </p:pic>
      <p:pic>
        <p:nvPicPr>
          <p:cNvPr id="31" name="Picture 30">
            <a:extLst>
              <a:ext uri="{FF2B5EF4-FFF2-40B4-BE49-F238E27FC236}">
                <a16:creationId xmlns:a16="http://schemas.microsoft.com/office/drawing/2014/main" id="{CA1507A5-A309-8D40-9BE7-7C7A520376E4}"/>
              </a:ext>
            </a:extLst>
          </p:cNvPr>
          <p:cNvPicPr>
            <a:picLocks noChangeAspect="1"/>
          </p:cNvPicPr>
          <p:nvPr/>
        </p:nvPicPr>
        <p:blipFill rotWithShape="1">
          <a:blip r:embed="rId11"/>
          <a:srcRect t="-927" r="-5" b="-13"/>
          <a:stretch/>
        </p:blipFill>
        <p:spPr>
          <a:xfrm>
            <a:off x="4529928" y="3344738"/>
            <a:ext cx="3271752" cy="2222973"/>
          </a:xfrm>
          <a:prstGeom prst="rect">
            <a:avLst/>
          </a:prstGeom>
        </p:spPr>
      </p:pic>
      <p:sp>
        <p:nvSpPr>
          <p:cNvPr id="2" name="Slide Number Placeholder 1">
            <a:extLst>
              <a:ext uri="{FF2B5EF4-FFF2-40B4-BE49-F238E27FC236}">
                <a16:creationId xmlns:a16="http://schemas.microsoft.com/office/drawing/2014/main" id="{BA1CBF60-76A0-E09C-1F6D-8355D2B38674}"/>
              </a:ext>
            </a:extLst>
          </p:cNvPr>
          <p:cNvSpPr>
            <a:spLocks noGrp="1"/>
          </p:cNvSpPr>
          <p:nvPr>
            <p:ph type="sldNum" sz="quarter" idx="12"/>
          </p:nvPr>
        </p:nvSpPr>
        <p:spPr/>
        <p:txBody>
          <a:bodyPr/>
          <a:lstStyle/>
          <a:p>
            <a:fld id="{A49FEDE7-8061-9B4D-88A1-7EA83A94C31B}" type="slidenum">
              <a:rPr lang="en-TH" smtClean="0"/>
              <a:t>9</a:t>
            </a:fld>
            <a:endParaRPr lang="en-TH"/>
          </a:p>
        </p:txBody>
      </p:sp>
    </p:spTree>
    <p:extLst>
      <p:ext uri="{BB962C8B-B14F-4D97-AF65-F5344CB8AC3E}">
        <p14:creationId xmlns:p14="http://schemas.microsoft.com/office/powerpoint/2010/main" val="3353339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26623</TotalTime>
  <Words>3720</Words>
  <Application>Microsoft Macintosh PowerPoint</Application>
  <PresentationFormat>Widescreen</PresentationFormat>
  <Paragraphs>371</Paragraphs>
  <Slides>23</Slides>
  <Notes>22</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Calibri</vt:lpstr>
      <vt:lpstr>Arial</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Supamith PONGPIPAT</dc:creator>
  <cp:lastModifiedBy>Microsoft Office User</cp:lastModifiedBy>
  <cp:revision>128</cp:revision>
  <dcterms:created xsi:type="dcterms:W3CDTF">2022-01-20T09:13:45Z</dcterms:created>
  <dcterms:modified xsi:type="dcterms:W3CDTF">2022-07-28T07:35:29Z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7652123</vt:lpwstr>
  </property>
  <property fmtid="{D5CDD505-2E9C-101B-9397-08002B2CF9AE}" pid="3" name="NXPowerLiteSettings">
    <vt:lpwstr>F700052003A000</vt:lpwstr>
  </property>
  <property fmtid="{D5CDD505-2E9C-101B-9397-08002B2CF9AE}" pid="4" name="NXPowerLiteVersion">
    <vt:lpwstr>D9.1.2</vt:lpwstr>
  </property>
</Properties>
</file>