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27"/>
  </p:notesMasterIdLst>
  <p:sldIdLst>
    <p:sldId id="281" r:id="rId2"/>
    <p:sldId id="269" r:id="rId3"/>
    <p:sldId id="277" r:id="rId4"/>
    <p:sldId id="270" r:id="rId5"/>
    <p:sldId id="340" r:id="rId6"/>
    <p:sldId id="341" r:id="rId7"/>
    <p:sldId id="342" r:id="rId8"/>
    <p:sldId id="343" r:id="rId9"/>
    <p:sldId id="344" r:id="rId10"/>
    <p:sldId id="306" r:id="rId11"/>
    <p:sldId id="307" r:id="rId12"/>
    <p:sldId id="311" r:id="rId13"/>
    <p:sldId id="316" r:id="rId14"/>
    <p:sldId id="317" r:id="rId15"/>
    <p:sldId id="318" r:id="rId16"/>
    <p:sldId id="319" r:id="rId17"/>
    <p:sldId id="310" r:id="rId18"/>
    <p:sldId id="309" r:id="rId19"/>
    <p:sldId id="262" r:id="rId20"/>
    <p:sldId id="284" r:id="rId21"/>
    <p:sldId id="332" r:id="rId22"/>
    <p:sldId id="333" r:id="rId23"/>
    <p:sldId id="334" r:id="rId24"/>
    <p:sldId id="335" r:id="rId25"/>
    <p:sldId id="330" r:id="rId26"/>
  </p:sldIdLst>
  <p:sldSz cx="12192000" cy="6858000"/>
  <p:notesSz cx="6858000" cy="9144000"/>
  <p:embeddedFontLst>
    <p:embeddedFont>
      <p:font typeface="72 Condensed" panose="020B0506030000000003" pitchFamily="34" charset="0"/>
      <p:regular r:id="rId28"/>
      <p:bold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Yu Gothic UI Semilight" panose="020B0400000000000000" pitchFamily="34" charset="-128"/>
      <p:regular r:id="rId36"/>
    </p:embeddedFont>
  </p:embeddedFontLst>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7F7"/>
    <a:srgbClr val="3AC69D"/>
    <a:srgbClr val="434444"/>
    <a:srgbClr val="262626"/>
    <a:srgbClr val="FEEBCA"/>
    <a:srgbClr val="FFE300"/>
    <a:srgbClr val="FFF7A7"/>
    <a:srgbClr val="68CDDA"/>
    <a:srgbClr val="60BBD0"/>
    <a:srgbClr val="5D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4" autoAdjust="0"/>
    <p:restoredTop sz="75974" autoAdjust="0"/>
  </p:normalViewPr>
  <p:slideViewPr>
    <p:cSldViewPr snapToGrid="0" snapToObjects="1">
      <p:cViewPr varScale="1">
        <p:scale>
          <a:sx n="43" d="100"/>
          <a:sy n="43" d="100"/>
        </p:scale>
        <p:origin x="13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5B08E-49FE-9B41-A970-922B7A72581F}" type="datetimeFigureOut">
              <a:rPr lang="en-TH" smtClean="0"/>
              <a:t>10/16/2022</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6C94-7932-4F42-B085-F387E238C945}" type="slidenum">
              <a:rPr lang="en-TH" smtClean="0"/>
              <a:t>‹#›</a:t>
            </a:fld>
            <a:endParaRPr lang="en-TH"/>
          </a:p>
        </p:txBody>
      </p:sp>
    </p:spTree>
    <p:extLst>
      <p:ext uri="{BB962C8B-B14F-4D97-AF65-F5344CB8AC3E}">
        <p14:creationId xmlns:p14="http://schemas.microsoft.com/office/powerpoint/2010/main" val="428409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751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mundo genera al menos 3,5 millones de toneladas de desechos sólidos al día, 10 veces más que hace un siglo. El aumento promedio actual de la población mundial se estima en 81 millones de personas por año. Con más personas, aumenta el consumo y, como resultado, se generarán aún más desechos.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¿Sabes cuántos desechos genera una persona promedio cada día?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Click</a:t>
            </a:r>
            <a:r>
              <a:rPr lang="es-ES" b="1" dirty="0"/>
              <a:t> 1: </a:t>
            </a:r>
            <a:r>
              <a:rPr lang="es-ES" b="0" dirty="0"/>
              <a:t>4 pencas de plátanos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Click</a:t>
            </a:r>
            <a:r>
              <a:rPr lang="es-ES" b="1" dirty="0"/>
              <a:t> 2: </a:t>
            </a:r>
            <a:r>
              <a:rPr lang="es-ES" b="0" dirty="0"/>
              <a:t>2 pollos </a:t>
            </a:r>
            <a:r>
              <a:rPr lang="es-ES" b="0" dirty="0" err="1"/>
              <a:t>rostisados</a:t>
            </a:r>
            <a:r>
              <a:rPr lang="es-ES" b="0" dirty="0"/>
              <a:t> ​​completos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Click</a:t>
            </a:r>
            <a:r>
              <a:rPr lang="es-ES" b="1" dirty="0"/>
              <a:t> 3: </a:t>
            </a:r>
            <a:r>
              <a:rPr lang="es-ES" b="0" dirty="0"/>
              <a:t>1 saco de patatas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4: </a:t>
            </a:r>
            <a:r>
              <a:rPr lang="es-ES" b="0" dirty="0"/>
              <a:t>un perro pequeño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tanto desperdicio es eso a la semana, al mes y al año?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Semana = </a:t>
            </a:r>
            <a:r>
              <a:rPr lang="es-ES" b="0" dirty="0"/>
              <a:t>14 kg</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Mes = </a:t>
            </a:r>
            <a:r>
              <a:rPr lang="es-ES" b="0" dirty="0"/>
              <a:t>60 kg</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Año = </a:t>
            </a:r>
            <a:r>
              <a:rPr lang="es-ES" b="0" dirty="0"/>
              <a:t>730 kg</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10</a:t>
            </a:fld>
            <a:endParaRPr lang="en-TH"/>
          </a:p>
        </p:txBody>
      </p:sp>
    </p:spTree>
    <p:extLst>
      <p:ext uri="{BB962C8B-B14F-4D97-AF65-F5344CB8AC3E}">
        <p14:creationId xmlns:p14="http://schemas.microsoft.com/office/powerpoint/2010/main" val="1066811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¿Has oído hablar del flujo de los residuos? ¿Qué crees que significa?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flujo de los residuos es el curso completo de los desechos, desde su origen hasta su recuperación, reciclaje o disposición final. Es el ciclo de vida completo del material desde que se recolecta en un hogar, hasta su destino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flujo de los residuos comienza cuando consumimos un producto como un refresco envasado en una botella de plástico PET. Una vez que terminamos nuestra bebida, la botella de PET debe ingresar al flujo de los residuos.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¿En dónde debemos de colocar una botella de plástico PET?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En el contenedor de reciclaje que alberga botellas de plástico PET.</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11</a:t>
            </a:fld>
            <a:endParaRPr lang="en-TH"/>
          </a:p>
        </p:txBody>
      </p:sp>
    </p:spTree>
    <p:extLst>
      <p:ext uri="{BB962C8B-B14F-4D97-AF65-F5344CB8AC3E}">
        <p14:creationId xmlns:p14="http://schemas.microsoft.com/office/powerpoint/2010/main" val="203491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¿Cuál es el siguiente dentro del flujo de residuos de nuestra botella de PET?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Una vez que colocamos nuestra botella PET en el </a:t>
            </a:r>
            <a:r>
              <a:rPr lang="es-ES" b="0" dirty="0" err="1"/>
              <a:t>contenedos</a:t>
            </a:r>
            <a:r>
              <a:rPr lang="es-ES" b="0" dirty="0"/>
              <a:t> de reciclaje, esta será recogida por un recolector de residuos.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¿A dónde crees que va la botella de PET después de ser recolectada por el recolector de residuos?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12</a:t>
            </a:fld>
            <a:endParaRPr lang="en-TH"/>
          </a:p>
        </p:txBody>
      </p:sp>
    </p:spTree>
    <p:extLst>
      <p:ext uri="{BB962C8B-B14F-4D97-AF65-F5344CB8AC3E}">
        <p14:creationId xmlns:p14="http://schemas.microsoft.com/office/powerpoint/2010/main" val="3407893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Una vez que se ha recogido la botella de PET, se transporta a una instalación de reciclaje. En la instalación, trabajadores separan los diferentes materiales y retiran todo lo que no corresponde.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tipo de artículos no pertenecen al reciclaje y se deben eliminar? ¿Qué elementos sí pertenecen?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Los desechos de alimentos, bolsas de plástico, juguetes rotos, cajas de jugo, lápices y ropa vieja no pertenecen al reciclaje.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Sí pertenecen el vidrio, el metal, las botellas de plástico y el papel.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pasa después con la botella de PET?</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13</a:t>
            </a:fld>
            <a:endParaRPr lang="en-TH"/>
          </a:p>
        </p:txBody>
      </p:sp>
    </p:spTree>
    <p:extLst>
      <p:ext uri="{BB962C8B-B14F-4D97-AF65-F5344CB8AC3E}">
        <p14:creationId xmlns:p14="http://schemas.microsoft.com/office/powerpoint/2010/main" val="449944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2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siguiente paso es que los materiales reciclables se separan aún más, en un solo tipo de material para su procesamiento, como nuestra botella de PET. Para realizar esta separación de forma automática, se utiliza maquinaria de alta tecnología.</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14</a:t>
            </a:fld>
            <a:endParaRPr lang="en-TH"/>
          </a:p>
        </p:txBody>
      </p:sp>
    </p:spTree>
    <p:extLst>
      <p:ext uri="{BB962C8B-B14F-4D97-AF65-F5344CB8AC3E}">
        <p14:creationId xmlns:p14="http://schemas.microsoft.com/office/powerpoint/2010/main" val="126970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Ahora que nuestra botella de PET se ha separado junto con miles de otras botellas, se utiliza nuevamente maquinaria pesada para aplanar las botellas en cubos gigantes y empaquetarlas juntas.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¿Por qué las botellas de PET se aplanan en cubos gigantes?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Empacar artículos de plástico PET en cubos gigantes hace que sea muy fácil de organizar, pesar y transportar, para los próximos pasos que se incluyen en el flujo de los residuos.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15</a:t>
            </a:fld>
            <a:endParaRPr lang="en-TH"/>
          </a:p>
        </p:txBody>
      </p:sp>
    </p:spTree>
    <p:extLst>
      <p:ext uri="{BB962C8B-B14F-4D97-AF65-F5344CB8AC3E}">
        <p14:creationId xmlns:p14="http://schemas.microsoft.com/office/powerpoint/2010/main" val="1870248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2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Una vez que las botellas de PET se empaquetan en cubos gigantes, se venden como materia prima a grandes empresas, quienes las convertirán en otros productos.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tipo de cosas se fabricarán con estas bolsas de botellas de PET?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botellas de PET a menudo se convierten en más botellas de PET, pero también se pueden convertir en muchas cosas, como telas y textiles.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16</a:t>
            </a:fld>
            <a:endParaRPr lang="en-TH"/>
          </a:p>
        </p:txBody>
      </p:sp>
    </p:spTree>
    <p:extLst>
      <p:ext uri="{BB962C8B-B14F-4D97-AF65-F5344CB8AC3E}">
        <p14:creationId xmlns:p14="http://schemas.microsoft.com/office/powerpoint/2010/main" val="2336798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pPr algn="just"/>
            <a:r>
              <a:rPr lang="es-ES" b="0" dirty="0"/>
              <a:t>Ahora evaluarán los desechos que generan cada día en su hogar y realizarán una auditoría. Examinarán los residuos y documentará sus hallazgos en el formulario de auditoría de desechos.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17</a:t>
            </a:fld>
            <a:endParaRPr lang="en-TH"/>
          </a:p>
        </p:txBody>
      </p:sp>
    </p:spTree>
    <p:extLst>
      <p:ext uri="{BB962C8B-B14F-4D97-AF65-F5344CB8AC3E}">
        <p14:creationId xmlns:p14="http://schemas.microsoft.com/office/powerpoint/2010/main" val="294198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Pregunte a los estudiantes:</a:t>
            </a:r>
          </a:p>
          <a:p>
            <a:r>
              <a:rPr lang="es-ES" b="0" dirty="0"/>
              <a:t>¿Qué es una auditoría, específicamente una auditoría de residuos?</a:t>
            </a:r>
          </a:p>
          <a:p>
            <a:endParaRPr lang="es-ES" b="1" dirty="0"/>
          </a:p>
          <a:p>
            <a:r>
              <a:rPr lang="es-ES" b="1" dirty="0"/>
              <a:t>Respuestas:</a:t>
            </a:r>
          </a:p>
          <a:p>
            <a:r>
              <a:rPr lang="es-ES" b="0" dirty="0"/>
              <a:t>Una auditoría es un análisis de alguna situación en la que se requiere recolectar información y pruebas. Podemos realizar una auditoría de desechos haciendo un seguimiento de todos los residuos que producimos, manteniendo un registro de ellos y analizando esta información para conocer cuál es nuestro propio impacto en el medio ambiente.</a:t>
            </a:r>
          </a:p>
          <a:p>
            <a:endParaRPr lang="es-ES" b="0" dirty="0"/>
          </a:p>
          <a:p>
            <a:r>
              <a:rPr lang="es-ES" b="0" dirty="0"/>
              <a:t>También podemos hacer esto con un inventario de desechos, y así conocer la cantidad con la que estamos contribuyendo al flujo de los residuos.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18</a:t>
            </a:fld>
            <a:endParaRPr lang="en-TH"/>
          </a:p>
        </p:txBody>
      </p:sp>
    </p:spTree>
    <p:extLst>
      <p:ext uri="{BB962C8B-B14F-4D97-AF65-F5344CB8AC3E}">
        <p14:creationId xmlns:p14="http://schemas.microsoft.com/office/powerpoint/2010/main" val="2857189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b="1" dirty="0"/>
              <a:t>Diga a los estudiantes:</a:t>
            </a:r>
          </a:p>
          <a:p>
            <a:pPr marL="0" lvl="0" indent="0" algn="l" rtl="0">
              <a:spcBef>
                <a:spcPts val="0"/>
              </a:spcBef>
              <a:spcAft>
                <a:spcPts val="0"/>
              </a:spcAft>
              <a:buNone/>
            </a:pPr>
            <a:r>
              <a:rPr lang="es-ES" b="0" dirty="0"/>
              <a:t>Que realizarán una auditoría en el hogar de sus desechos, aplicando 5 sencillos pasos.</a:t>
            </a:r>
            <a:endParaRPr b="0" dirty="0"/>
          </a:p>
        </p:txBody>
      </p:sp>
      <p:sp>
        <p:nvSpPr>
          <p:cNvPr id="231" name="Google Shape;2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2</a:t>
            </a:fld>
            <a:endParaRPr lang="en-TH"/>
          </a:p>
        </p:txBody>
      </p:sp>
    </p:spTree>
    <p:extLst>
      <p:ext uri="{BB962C8B-B14F-4D97-AF65-F5344CB8AC3E}">
        <p14:creationId xmlns:p14="http://schemas.microsoft.com/office/powerpoint/2010/main" val="221723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r>
              <a:rPr lang="es-ES" b="0" dirty="0"/>
              <a:t>Consulta con tus padres cuál es el mejor día para realizar la auditoría de desechos domésticos</a:t>
            </a:r>
            <a:r>
              <a:rPr lang="es-ES" b="1" dirty="0"/>
              <a:t>. </a:t>
            </a:r>
            <a:r>
              <a:rPr lang="es-ES" b="0" dirty="0"/>
              <a:t>El día de la auditoría, asegúrense de elegir 2 contenedores, uno para residuos no reciclables y otro para residuos reciclables; y asegúrense de que ambos estén vacíos. Trabajen con sus padres y comiencen a recolectar los desechos en el desayuno y todos los que se generen a lo largo de un día.</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20</a:t>
            </a:fld>
            <a:endParaRPr lang="en-TH"/>
          </a:p>
        </p:txBody>
      </p:sp>
    </p:spTree>
    <p:extLst>
      <p:ext uri="{BB962C8B-B14F-4D97-AF65-F5344CB8AC3E}">
        <p14:creationId xmlns:p14="http://schemas.microsoft.com/office/powerpoint/2010/main" val="1316877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r>
              <a:rPr lang="es-ES" b="0" dirty="0"/>
              <a:t>Después de recolectar los últimos desechos de la cena, trabajen con sus padres para colocar tres bolsas de basura y clasificar los tres tipos de desechos recolectados: (1) Reciclaje (2) Desperdicio de alimentos, (3) No reciclable. Con sus padres, comiencen a separar los desechos recolectados de los dos contenedores en las tres bolsas. Asegúrese de usar guantes protectores y etiquetar las bolsas. Pueden consultar el documento Sí/No para guiarse en la clasificación correcta de los desechos.</a:t>
            </a:r>
          </a:p>
          <a:p>
            <a:endParaRPr lang="es-ES" b="0" dirty="0"/>
          </a:p>
          <a:p>
            <a:r>
              <a:rPr lang="es-ES" b="0" dirty="0"/>
              <a:t>*Utilice doble bolsa de basura para los residuos de alimentos y evitar fugas.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21</a:t>
            </a:fld>
            <a:endParaRPr lang="en-TH"/>
          </a:p>
        </p:txBody>
      </p:sp>
    </p:spTree>
    <p:extLst>
      <p:ext uri="{BB962C8B-B14F-4D97-AF65-F5344CB8AC3E}">
        <p14:creationId xmlns:p14="http://schemas.microsoft.com/office/powerpoint/2010/main" val="912274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r>
              <a:rPr lang="es-ES" b="0" dirty="0"/>
              <a:t>Se les entregará un documento de auditoría de desechos que utilizarán para contar los tipos de materiales reciclables que recolecten. Contarán los artículos reciclables individuales y colocarán los desechos de alimentos y los no reciclables en las bolsas etiquetadas, y los llevará a la clase para pesarlos. Registre cada artículo reciclable individualmente y cuenten cuántos de cada uno han recolectado.</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22</a:t>
            </a:fld>
            <a:endParaRPr lang="en-TH"/>
          </a:p>
        </p:txBody>
      </p:sp>
    </p:spTree>
    <p:extLst>
      <p:ext uri="{BB962C8B-B14F-4D97-AF65-F5344CB8AC3E}">
        <p14:creationId xmlns:p14="http://schemas.microsoft.com/office/powerpoint/2010/main" val="4289944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29C7F7"/>
                </a:solidFill>
              </a:rPr>
              <a:t>Programe un día de "pesaje" de la clase y haga que los estudiantes traigan sus 3 bolsas con su documento de auditoría. Utilizando una báscula estándar, registre el peso de cada bolsa y el peso individual de sus reciclables en el "Formulario de Auditoría de Residuos". Para ahorrar tiempo, pídales a los estudiantes que tengan artículos similares en su bolsa de reciclaje y que escriban el peso en su formulario a medida que los artículos se van pesando en la clase.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rgbClr val="29C7F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29C7F7"/>
                </a:solidFill>
              </a:rPr>
              <a:t>A continuación, pese cada una de sus bolsas de residuos de alimentos y no reciclables, y pídales que escriban el peso en sus formularios de auditoría.</a:t>
            </a:r>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23</a:t>
            </a:fld>
            <a:endParaRPr lang="en-TH"/>
          </a:p>
        </p:txBody>
      </p:sp>
    </p:spTree>
    <p:extLst>
      <p:ext uri="{BB962C8B-B14F-4D97-AF65-F5344CB8AC3E}">
        <p14:creationId xmlns:p14="http://schemas.microsoft.com/office/powerpoint/2010/main" val="6464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Dígales a los estudiantes: </a:t>
            </a:r>
          </a:p>
          <a:p>
            <a:r>
              <a:rPr lang="es-ES" b="0" dirty="0"/>
              <a:t>Saquen sus calculadoras y calculen el total de residuos que ha generado la clase. Traten de calcular el desperdicio potencial que se puede generar durante la próxima semana, mes y año.</a:t>
            </a:r>
          </a:p>
          <a:p>
            <a:endParaRPr lang="es-ES" b="1" dirty="0"/>
          </a:p>
          <a:p>
            <a:r>
              <a:rPr lang="es-ES" b="1" dirty="0"/>
              <a:t>Pregunte a los estudiantes:</a:t>
            </a:r>
          </a:p>
          <a:p>
            <a:r>
              <a:rPr lang="es-ES" b="0" dirty="0"/>
              <a:t>¿Qué opinas de todo ese desperdicio? ¿Es más o menos de lo que pensabas? ¿Por qué?</a:t>
            </a:r>
          </a:p>
          <a:p>
            <a:r>
              <a:rPr lang="es-ES" b="0" dirty="0"/>
              <a:t>¿Cuáles son algunas formas en las que crees que puedes reducir este número?</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24</a:t>
            </a:fld>
            <a:endParaRPr lang="en-TH"/>
          </a:p>
        </p:txBody>
      </p:sp>
    </p:spTree>
    <p:extLst>
      <p:ext uri="{BB962C8B-B14F-4D97-AF65-F5344CB8AC3E}">
        <p14:creationId xmlns:p14="http://schemas.microsoft.com/office/powerpoint/2010/main" val="533147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Presente el Formulario de Auditoría de Residuos y responda cualquier pregunta que puedan tener.</a:t>
            </a:r>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25</a:t>
            </a:fld>
            <a:endParaRPr lang="en-TH"/>
          </a:p>
        </p:txBody>
      </p:sp>
    </p:spTree>
    <p:extLst>
      <p:ext uri="{BB962C8B-B14F-4D97-AF65-F5344CB8AC3E}">
        <p14:creationId xmlns:p14="http://schemas.microsoft.com/office/powerpoint/2010/main" val="300657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3</a:t>
            </a:fld>
            <a:endParaRPr lang="en-TH"/>
          </a:p>
        </p:txBody>
      </p:sp>
    </p:spTree>
    <p:extLst>
      <p:ext uri="{BB962C8B-B14F-4D97-AF65-F5344CB8AC3E}">
        <p14:creationId xmlns:p14="http://schemas.microsoft.com/office/powerpoint/2010/main" val="81454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4</a:t>
            </a:fld>
            <a:endParaRPr lang="en-TH"/>
          </a:p>
        </p:txBody>
      </p:sp>
    </p:spTree>
    <p:extLst>
      <p:ext uri="{BB962C8B-B14F-4D97-AF65-F5344CB8AC3E}">
        <p14:creationId xmlns:p14="http://schemas.microsoft.com/office/powerpoint/2010/main" val="317485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33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a:t>
            </a:r>
            <a:r>
              <a:rPr lang="en-US" b="1" dirty="0" err="1"/>
              <a:t>Duración</a:t>
            </a:r>
            <a:r>
              <a:rPr lang="en-US" b="1" dirty="0"/>
              <a:t> de la </a:t>
            </a:r>
            <a:r>
              <a:rPr lang="en-US" b="1" dirty="0" err="1"/>
              <a:t>diapositiva</a:t>
            </a:r>
            <a:r>
              <a:rPr lang="en-US" b="1" dirty="0"/>
              <a:t>: 3-5 </a:t>
            </a:r>
            <a:r>
              <a:rPr lang="en-US" b="1" dirty="0" err="1"/>
              <a:t>minutos</a:t>
            </a:r>
            <a:r>
              <a:rPr lang="en-US" b="1" dirty="0"/>
              <a: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err="1"/>
              <a:t>Ejercicio</a:t>
            </a:r>
            <a:r>
              <a:rPr lang="en-US" b="1" dirty="0"/>
              <a:t> </a:t>
            </a:r>
            <a:r>
              <a:rPr lang="en-US" b="1" dirty="0" err="1"/>
              <a:t>introductorio</a:t>
            </a:r>
            <a:endParaRPr lang="en-US" b="1" dirty="0"/>
          </a:p>
          <a:p>
            <a:pPr marL="0" lvl="0" indent="0" algn="l" rtl="0">
              <a:spcBef>
                <a:spcPts val="0"/>
              </a:spcBef>
              <a:spcAft>
                <a:spcPts val="0"/>
              </a:spcAft>
              <a:buNone/>
            </a:pPr>
            <a:r>
              <a:rPr lang="en-US" b="1" dirty="0" err="1"/>
              <a:t>Pregunte</a:t>
            </a:r>
            <a:r>
              <a:rPr lang="en-US" b="1" dirty="0"/>
              <a:t> a </a:t>
            </a:r>
            <a:r>
              <a:rPr lang="en-US" b="1" dirty="0" err="1"/>
              <a:t>los</a:t>
            </a:r>
            <a:r>
              <a:rPr lang="en-US" b="1" dirty="0"/>
              <a:t> </a:t>
            </a:r>
            <a:r>
              <a:rPr lang="en-US" b="1" dirty="0" err="1"/>
              <a:t>estudiantes</a:t>
            </a:r>
            <a:r>
              <a:rPr lang="en-US" b="1" dirty="0"/>
              <a:t>:</a:t>
            </a:r>
          </a:p>
          <a:p>
            <a:pPr marL="0" lvl="0" indent="0" algn="l" rtl="0">
              <a:spcBef>
                <a:spcPts val="0"/>
              </a:spcBef>
              <a:spcAft>
                <a:spcPts val="0"/>
              </a:spcAft>
              <a:buNone/>
            </a:pPr>
            <a:r>
              <a:rPr lang="en-US" dirty="0"/>
              <a:t>Ha </a:t>
            </a:r>
            <a:r>
              <a:rPr lang="en-US" dirty="0" err="1"/>
              <a:t>escuchado</a:t>
            </a:r>
            <a:r>
              <a:rPr lang="en-US" dirty="0"/>
              <a:t> </a:t>
            </a:r>
            <a:r>
              <a:rPr lang="en-US" dirty="0" err="1"/>
              <a:t>alguien</a:t>
            </a:r>
            <a:r>
              <a:rPr lang="en-US" dirty="0"/>
              <a:t> </a:t>
            </a:r>
            <a:r>
              <a:rPr lang="en-US" dirty="0" err="1"/>
              <a:t>acerca</a:t>
            </a:r>
            <a:r>
              <a:rPr lang="en-US" dirty="0"/>
              <a:t> del </a:t>
            </a:r>
            <a:r>
              <a:rPr lang="en-US" dirty="0" err="1"/>
              <a:t>reciclaje</a:t>
            </a:r>
            <a:r>
              <a:rPr lang="en-US" dirty="0"/>
              <a:t>? </a:t>
            </a:r>
            <a:r>
              <a:rPr lang="en-US" dirty="0" err="1"/>
              <a:t>Sí</a:t>
            </a:r>
            <a:r>
              <a:rPr lang="en-US" dirty="0"/>
              <a:t> es </a:t>
            </a:r>
            <a:r>
              <a:rPr lang="en-US" dirty="0" err="1"/>
              <a:t>así</a:t>
            </a:r>
            <a:r>
              <a:rPr lang="en-US" dirty="0"/>
              <a:t>, </a:t>
            </a:r>
            <a:r>
              <a:rPr lang="en-US" dirty="0" err="1"/>
              <a:t>por</a:t>
            </a:r>
            <a:r>
              <a:rPr lang="en-US" dirty="0"/>
              <a:t> favor </a:t>
            </a:r>
            <a:r>
              <a:rPr lang="en-US" dirty="0" err="1"/>
              <a:t>compártanlo</a:t>
            </a:r>
            <a:r>
              <a:rPr lang="en-US" dirty="0"/>
              <a:t> con la </a:t>
            </a:r>
            <a:r>
              <a:rPr lang="en-US" dirty="0" err="1"/>
              <a:t>clase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err="1"/>
              <a:t>Dígale</a:t>
            </a:r>
            <a:r>
              <a:rPr lang="en-US" b="1" dirty="0"/>
              <a:t> a </a:t>
            </a:r>
            <a:r>
              <a:rPr lang="en-US" b="1" dirty="0" err="1"/>
              <a:t>los</a:t>
            </a:r>
            <a:r>
              <a:rPr lang="en-US" b="1" dirty="0"/>
              <a:t> </a:t>
            </a:r>
            <a:r>
              <a:rPr lang="en-US" b="1" dirty="0" err="1"/>
              <a:t>estudiantes</a:t>
            </a:r>
            <a:r>
              <a:rPr lang="en-US" b="1" dirty="0"/>
              <a:t>:</a:t>
            </a:r>
          </a:p>
          <a:p>
            <a:pPr marL="0" lvl="0" indent="0" algn="l" rtl="0">
              <a:spcBef>
                <a:spcPts val="0"/>
              </a:spcBef>
              <a:spcAft>
                <a:spcPts val="0"/>
              </a:spcAft>
              <a:buNone/>
            </a:pPr>
            <a:r>
              <a:rPr lang="es-ES" sz="2000" dirty="0"/>
              <a:t>El reciclaje es el proceso de recolectar y procesar materiales y convertirlos en nuevos productos, de otro modo serían solo basura. Reciclar puede beneficiar a la comunidad y al medio ambiente.</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s-ES" sz="2000" dirty="0"/>
              <a:t>Ahora lea las imágenes de izquierda a derecha comenzando por la fila superior, para probar su conocimiento sobre qué elementos  de los que se muestran pueden y no pueden reciclarse. Pregúnteles si cada artículo se puede reciclar antes de hacer clic para mostrarles la respuesta.</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El </a:t>
            </a:r>
            <a:r>
              <a:rPr lang="en-US" sz="1200" b="0" i="0" kern="1200" dirty="0" err="1">
                <a:solidFill>
                  <a:schemeClr val="tx1"/>
                </a:solidFill>
                <a:effectLst/>
                <a:latin typeface="+mn-lt"/>
                <a:ea typeface="+mn-ea"/>
                <a:cs typeface="+mn-cs"/>
              </a:rPr>
              <a:t>orden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los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elementos</a:t>
            </a:r>
            <a:r>
              <a:rPr lang="en-US" sz="1200" b="0" i="0" kern="1200" dirty="0">
                <a:solidFill>
                  <a:schemeClr val="tx1"/>
                </a:solidFill>
                <a:effectLst/>
                <a:latin typeface="+mn-lt"/>
                <a:ea typeface="+mn-ea"/>
                <a:cs typeface="+mn-cs"/>
              </a:rPr>
              <a:t> es </a:t>
            </a:r>
            <a:r>
              <a:rPr lang="en-US" sz="1200" b="0" i="0" kern="1200" dirty="0" err="1">
                <a:solidFill>
                  <a:schemeClr val="tx1"/>
                </a:solidFill>
                <a:effectLst/>
                <a:latin typeface="+mn-lt"/>
                <a:ea typeface="+mn-ea"/>
                <a:cs typeface="+mn-cs"/>
              </a:rPr>
              <a:t>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siguiente</a:t>
            </a:r>
            <a:r>
              <a:rPr lang="en-US" sz="1200" b="0" i="0" kern="1200" dirty="0">
                <a:solidFill>
                  <a:schemeClr val="tx1"/>
                </a:solidFill>
                <a:effectLst/>
                <a:latin typeface="+mn-lt"/>
                <a:ea typeface="+mn-ea"/>
                <a:cs typeface="+mn-cs"/>
              </a:rPr>
              <a:t>:</a:t>
            </a: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 </a:t>
            </a:r>
            <a:r>
              <a:rPr lang="en-US" sz="1200" b="0" i="0" kern="1200" dirty="0" err="1">
                <a:solidFill>
                  <a:schemeClr val="tx1"/>
                </a:solidFill>
                <a:effectLst/>
                <a:latin typeface="+mn-lt"/>
                <a:ea typeface="+mn-ea"/>
                <a:cs typeface="+mn-cs"/>
              </a:rPr>
              <a:t>Envase</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vidrio</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2: </a:t>
            </a:r>
            <a:r>
              <a:rPr lang="en-US" sz="1200" b="0" i="0" kern="1200" dirty="0" err="1">
                <a:solidFill>
                  <a:schemeClr val="tx1"/>
                </a:solidFill>
                <a:effectLst/>
                <a:latin typeface="+mn-lt"/>
                <a:ea typeface="+mn-ea"/>
                <a:cs typeface="+mn-cs"/>
              </a:rPr>
              <a:t>Botella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plástico</a:t>
            </a:r>
            <a:r>
              <a:rPr lang="en-US" sz="1200" b="0" i="0" kern="1200" dirty="0">
                <a:solidFill>
                  <a:schemeClr val="tx1"/>
                </a:solidFill>
                <a:effectLst/>
                <a:latin typeface="+mn-lt"/>
                <a:ea typeface="+mn-ea"/>
                <a:cs typeface="+mn-cs"/>
              </a:rPr>
              <a:t> PET</a:t>
            </a: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3: </a:t>
            </a:r>
            <a:r>
              <a:rPr lang="en-US" sz="1200" b="0" i="0" kern="1200" dirty="0" err="1">
                <a:solidFill>
                  <a:schemeClr val="tx1"/>
                </a:solidFill>
                <a:effectLst/>
                <a:latin typeface="+mn-lt"/>
                <a:ea typeface="+mn-ea"/>
                <a:cs typeface="+mn-cs"/>
              </a:rPr>
              <a:t>Zapatos</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4: Lata de metal</a:t>
            </a: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5: </a:t>
            </a:r>
            <a:r>
              <a:rPr lang="en-US" sz="1200" b="0" i="0" kern="1200" dirty="0" err="1">
                <a:solidFill>
                  <a:schemeClr val="tx1"/>
                </a:solidFill>
                <a:effectLst/>
                <a:latin typeface="+mn-lt"/>
                <a:ea typeface="+mn-ea"/>
                <a:cs typeface="+mn-cs"/>
              </a:rPr>
              <a:t>Foco</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6: </a:t>
            </a:r>
            <a:r>
              <a:rPr lang="en-US" sz="1200" b="0" i="0" kern="1200" dirty="0" err="1">
                <a:solidFill>
                  <a:schemeClr val="tx1"/>
                </a:solidFill>
                <a:effectLst/>
                <a:latin typeface="+mn-lt"/>
                <a:ea typeface="+mn-ea"/>
                <a:cs typeface="+mn-cs"/>
              </a:rPr>
              <a:t>Caja</a:t>
            </a:r>
            <a:r>
              <a:rPr lang="en-US" sz="1200" b="0" i="0" kern="1200" dirty="0">
                <a:solidFill>
                  <a:schemeClr val="tx1"/>
                </a:solidFill>
                <a:effectLst/>
                <a:latin typeface="+mn-lt"/>
                <a:ea typeface="+mn-ea"/>
                <a:cs typeface="+mn-cs"/>
              </a:rPr>
              <a:t> de jugo</a:t>
            </a: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7: </a:t>
            </a:r>
            <a:r>
              <a:rPr lang="en-US" sz="1200" b="0" i="0" kern="1200" dirty="0" err="1">
                <a:solidFill>
                  <a:schemeClr val="tx1"/>
                </a:solidFill>
                <a:effectLst/>
                <a:latin typeface="+mn-lt"/>
                <a:ea typeface="+mn-ea"/>
                <a:cs typeface="+mn-cs"/>
              </a:rPr>
              <a:t>Servilleta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sucia</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8: </a:t>
            </a:r>
            <a:r>
              <a:rPr lang="en-US" sz="1200" b="0" i="0" kern="1200" dirty="0" err="1">
                <a:solidFill>
                  <a:schemeClr val="tx1"/>
                </a:solidFill>
                <a:effectLst/>
                <a:latin typeface="+mn-lt"/>
                <a:ea typeface="+mn-ea"/>
                <a:cs typeface="+mn-cs"/>
              </a:rPr>
              <a:t>Lápiz</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9: Bolsa de </a:t>
            </a:r>
            <a:r>
              <a:rPr lang="en-US" sz="1200" b="0" i="0" kern="1200" dirty="0" err="1">
                <a:solidFill>
                  <a:schemeClr val="tx1"/>
                </a:solidFill>
                <a:effectLst/>
                <a:latin typeface="+mn-lt"/>
                <a:ea typeface="+mn-ea"/>
                <a:cs typeface="+mn-cs"/>
              </a:rPr>
              <a:t>plástico</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10: </a:t>
            </a:r>
            <a:r>
              <a:rPr lang="en-US" sz="1200" b="0" i="0" kern="1200" dirty="0" err="1">
                <a:solidFill>
                  <a:schemeClr val="tx1"/>
                </a:solidFill>
                <a:effectLst/>
                <a:latin typeface="+mn-lt"/>
                <a:ea typeface="+mn-ea"/>
                <a:cs typeface="+mn-cs"/>
              </a:rPr>
              <a:t>Juguetes</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11: </a:t>
            </a:r>
            <a:r>
              <a:rPr lang="en-US" sz="1200" b="0" i="0" kern="1200" dirty="0" err="1">
                <a:solidFill>
                  <a:schemeClr val="tx1"/>
                </a:solidFill>
                <a:effectLst/>
                <a:latin typeface="+mn-lt"/>
                <a:ea typeface="+mn-ea"/>
                <a:cs typeface="+mn-cs"/>
              </a:rPr>
              <a:t>Caja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cartón</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12: </a:t>
            </a:r>
            <a:r>
              <a:rPr lang="en-US" sz="1200" b="0" i="0" kern="1200" dirty="0" err="1">
                <a:solidFill>
                  <a:schemeClr val="tx1"/>
                </a:solidFill>
                <a:effectLst/>
                <a:latin typeface="+mn-lt"/>
                <a:ea typeface="+mn-ea"/>
                <a:cs typeface="+mn-cs"/>
              </a:rPr>
              <a:t>Manguera</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13: </a:t>
            </a:r>
            <a:r>
              <a:rPr lang="en-US" sz="1200" b="0" i="0" kern="1200" dirty="0" err="1">
                <a:solidFill>
                  <a:schemeClr val="tx1"/>
                </a:solidFill>
                <a:effectLst/>
                <a:latin typeface="+mn-lt"/>
                <a:ea typeface="+mn-ea"/>
                <a:cs typeface="+mn-cs"/>
              </a:rPr>
              <a:t>Cáscara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plátano</a:t>
            </a:r>
            <a:endParaRPr b="1"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2CA4CE2-F9A6-884F-A1D1-D579E70FCBFE}"/>
              </a:ext>
            </a:extLst>
          </p:cNvPr>
          <p:cNvSpPr>
            <a:spLocks noGrp="1"/>
          </p:cNvSpPr>
          <p:nvPr>
            <p:ph type="sldNum" sz="quarter" idx="5"/>
          </p:nvPr>
        </p:nvSpPr>
        <p:spPr/>
        <p:txBody>
          <a:bodyPr/>
          <a:lstStyle/>
          <a:p>
            <a:fld id="{FF836C94-7932-4F42-B085-F387E238C945}" type="slidenum">
              <a:rPr lang="en-TH" smtClean="0"/>
              <a:t>6</a:t>
            </a:fld>
            <a:endParaRPr lang="en-T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400" b="1" dirty="0"/>
              <a:t>(</a:t>
            </a:r>
            <a:r>
              <a:rPr lang="en-US" sz="1100" b="1" dirty="0" err="1">
                <a:latin typeface="+mj-lt"/>
              </a:rPr>
              <a:t>Duración</a:t>
            </a:r>
            <a:r>
              <a:rPr lang="en-US" sz="1100" b="1" dirty="0">
                <a:latin typeface="+mj-lt"/>
              </a:rPr>
              <a:t> de la </a:t>
            </a:r>
            <a:r>
              <a:rPr lang="en-US" sz="1100" b="1" dirty="0" err="1">
                <a:latin typeface="+mj-lt"/>
              </a:rPr>
              <a:t>diapositiva</a:t>
            </a:r>
            <a:r>
              <a:rPr lang="en-US" sz="1100" b="1" dirty="0">
                <a:latin typeface="+mj-lt"/>
              </a:rPr>
              <a:t>: 3-5 </a:t>
            </a:r>
            <a:r>
              <a:rPr lang="en-US" sz="1100" b="1" dirty="0" err="1">
                <a:latin typeface="+mj-lt"/>
              </a:rPr>
              <a:t>minutos</a:t>
            </a:r>
            <a:r>
              <a:rPr lang="en-US" sz="1100" b="1" dirty="0">
                <a:latin typeface="+mj-lt"/>
              </a:rPr>
              <a:t>)</a:t>
            </a:r>
            <a:endParaRPr lang="en-US" sz="1100" b="1" dirty="0">
              <a:solidFill>
                <a:srgbClr val="262626"/>
              </a:solidFill>
              <a:latin typeface="+mj-lt"/>
              <a:ea typeface="Calibri"/>
              <a:cs typeface="Calibri"/>
              <a:sym typeface="Calibri"/>
            </a:endParaRPr>
          </a:p>
          <a:p>
            <a:pPr marL="0" lvl="0" indent="0" algn="just" rtl="0">
              <a:lnSpc>
                <a:spcPct val="120000"/>
              </a:lnSpc>
              <a:spcBef>
                <a:spcPts val="0"/>
              </a:spcBef>
              <a:spcAft>
                <a:spcPts val="0"/>
              </a:spcAft>
              <a:buClr>
                <a:schemeClr val="dk1"/>
              </a:buClr>
              <a:buFont typeface="Arial"/>
              <a:buNone/>
            </a:pPr>
            <a:endParaRPr lang="en-US" sz="1100" b="1" dirty="0">
              <a:solidFill>
                <a:srgbClr val="262626"/>
              </a:solidFill>
              <a:latin typeface="+mj-lt"/>
              <a:ea typeface="Calibri"/>
              <a:cs typeface="Calibri"/>
              <a:sym typeface="Calibri"/>
            </a:endParaRPr>
          </a:p>
          <a:p>
            <a:pPr marL="0" lvl="0" indent="0" algn="just" rtl="0">
              <a:lnSpc>
                <a:spcPct val="120000"/>
              </a:lnSpc>
              <a:spcBef>
                <a:spcPts val="0"/>
              </a:spcBef>
              <a:spcAft>
                <a:spcPts val="0"/>
              </a:spcAft>
              <a:buClr>
                <a:schemeClr val="dk1"/>
              </a:buClr>
              <a:buFont typeface="Arial"/>
              <a:buNone/>
            </a:pPr>
            <a:r>
              <a:rPr lang="en-US" sz="1100" b="1" dirty="0" err="1">
                <a:solidFill>
                  <a:srgbClr val="262626"/>
                </a:solidFill>
                <a:latin typeface="+mj-lt"/>
                <a:ea typeface="Calibri"/>
                <a:cs typeface="Calibri"/>
                <a:sym typeface="Calibri"/>
              </a:rPr>
              <a:t>Muestre</a:t>
            </a:r>
            <a:r>
              <a:rPr lang="en-US" sz="1100" b="1" dirty="0">
                <a:solidFill>
                  <a:srgbClr val="262626"/>
                </a:solidFill>
                <a:latin typeface="+mj-lt"/>
                <a:ea typeface="Calibri"/>
                <a:cs typeface="Calibri"/>
                <a:sym typeface="Calibri"/>
              </a:rPr>
              <a:t> o </a:t>
            </a:r>
            <a:r>
              <a:rPr lang="en-US" sz="1100" b="1" dirty="0" err="1">
                <a:solidFill>
                  <a:srgbClr val="262626"/>
                </a:solidFill>
                <a:latin typeface="+mj-lt"/>
                <a:ea typeface="Calibri"/>
                <a:cs typeface="Calibri"/>
                <a:sym typeface="Calibri"/>
              </a:rPr>
              <a:t>proyecte</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esta</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diapositiva</a:t>
            </a:r>
            <a:r>
              <a:rPr lang="en-US" sz="1100" b="1" dirty="0">
                <a:solidFill>
                  <a:srgbClr val="262626"/>
                </a:solidFill>
                <a:latin typeface="+mj-lt"/>
                <a:ea typeface="Calibri"/>
                <a:cs typeface="Calibri"/>
                <a:sym typeface="Calibri"/>
              </a:rPr>
              <a:t> – </a:t>
            </a:r>
            <a:r>
              <a:rPr lang="en-US" sz="1100" b="1" dirty="0" err="1">
                <a:solidFill>
                  <a:srgbClr val="262626"/>
                </a:solidFill>
                <a:latin typeface="+mj-lt"/>
                <a:ea typeface="Calibri"/>
                <a:cs typeface="Calibri"/>
                <a:sym typeface="Calibri"/>
              </a:rPr>
              <a:t>existe</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una</a:t>
            </a:r>
            <a:r>
              <a:rPr lang="en-US" sz="1100" b="1" dirty="0">
                <a:solidFill>
                  <a:srgbClr val="262626"/>
                </a:solidFill>
                <a:latin typeface="+mj-lt"/>
                <a:ea typeface="Calibri"/>
                <a:cs typeface="Calibri"/>
                <a:sym typeface="Calibri"/>
              </a:rPr>
              <a:t> version </a:t>
            </a:r>
            <a:r>
              <a:rPr lang="en-US" sz="1100" b="1" dirty="0" err="1">
                <a:solidFill>
                  <a:srgbClr val="262626"/>
                </a:solidFill>
                <a:latin typeface="+mj-lt"/>
                <a:ea typeface="Calibri"/>
                <a:cs typeface="Calibri"/>
                <a:sym typeface="Calibri"/>
              </a:rPr>
              <a:t>en</a:t>
            </a:r>
            <a:r>
              <a:rPr lang="en-US" sz="1100" b="1" dirty="0">
                <a:solidFill>
                  <a:srgbClr val="262626"/>
                </a:solidFill>
                <a:latin typeface="+mj-lt"/>
                <a:ea typeface="Calibri"/>
                <a:cs typeface="Calibri"/>
                <a:sym typeface="Calibri"/>
              </a:rPr>
              <a:t> PDF que se </a:t>
            </a:r>
            <a:r>
              <a:rPr lang="en-US" sz="1100" b="1" dirty="0" err="1">
                <a:solidFill>
                  <a:srgbClr val="262626"/>
                </a:solidFill>
                <a:latin typeface="+mj-lt"/>
                <a:ea typeface="Calibri"/>
                <a:cs typeface="Calibri"/>
                <a:sym typeface="Calibri"/>
              </a:rPr>
              <a:t>puede</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entregar</a:t>
            </a:r>
            <a:r>
              <a:rPr lang="en-US" sz="1100" b="1" dirty="0">
                <a:solidFill>
                  <a:srgbClr val="262626"/>
                </a:solidFill>
                <a:latin typeface="+mj-lt"/>
                <a:ea typeface="Calibri"/>
                <a:cs typeface="Calibri"/>
                <a:sym typeface="Calibri"/>
              </a:rPr>
              <a:t> a </a:t>
            </a:r>
            <a:r>
              <a:rPr lang="en-US" sz="1100" b="1" dirty="0" err="1">
                <a:solidFill>
                  <a:srgbClr val="262626"/>
                </a:solidFill>
                <a:latin typeface="+mj-lt"/>
                <a:ea typeface="Calibri"/>
                <a:cs typeface="Calibri"/>
                <a:sym typeface="Calibri"/>
              </a:rPr>
              <a:t>los</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estudiantes</a:t>
            </a:r>
            <a:endParaRPr lang="en-US" sz="1100" b="1" dirty="0">
              <a:solidFill>
                <a:srgbClr val="262626"/>
              </a:solidFill>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dirty="0" err="1">
                <a:solidFill>
                  <a:srgbClr val="262626"/>
                </a:solidFill>
                <a:latin typeface="+mj-lt"/>
                <a:ea typeface="Calibri"/>
                <a:cs typeface="Calibri"/>
                <a:sym typeface="Calibri"/>
              </a:rPr>
              <a:t>Abre</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una</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discusión</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comentando</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acerca</a:t>
            </a:r>
            <a:r>
              <a:rPr lang="en-US" sz="1100" dirty="0">
                <a:solidFill>
                  <a:srgbClr val="262626"/>
                </a:solidFill>
                <a:latin typeface="+mj-lt"/>
                <a:ea typeface="Calibri"/>
                <a:cs typeface="Calibri"/>
                <a:sym typeface="Calibri"/>
              </a:rPr>
              <a:t> de </a:t>
            </a:r>
            <a:r>
              <a:rPr lang="en-US" sz="1100" dirty="0" err="1">
                <a:solidFill>
                  <a:srgbClr val="262626"/>
                </a:solidFill>
                <a:latin typeface="+mj-lt"/>
                <a:ea typeface="Calibri"/>
                <a:cs typeface="Calibri"/>
                <a:sym typeface="Calibri"/>
              </a:rPr>
              <a:t>dónde</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colocamos</a:t>
            </a:r>
            <a:r>
              <a:rPr lang="en-US" sz="1100" dirty="0">
                <a:solidFill>
                  <a:srgbClr val="262626"/>
                </a:solidFill>
                <a:latin typeface="+mj-lt"/>
                <a:ea typeface="Calibri"/>
                <a:cs typeface="Calibri"/>
                <a:sym typeface="Calibri"/>
              </a:rPr>
              <a:t> la </a:t>
            </a:r>
            <a:r>
              <a:rPr lang="en-US" sz="1100" dirty="0" err="1">
                <a:solidFill>
                  <a:srgbClr val="262626"/>
                </a:solidFill>
                <a:latin typeface="+mj-lt"/>
                <a:ea typeface="Calibri"/>
                <a:cs typeface="Calibri"/>
                <a:sym typeface="Calibri"/>
              </a:rPr>
              <a:t>basura</a:t>
            </a:r>
            <a:r>
              <a:rPr lang="en-US" sz="1100" dirty="0">
                <a:solidFill>
                  <a:srgbClr val="262626"/>
                </a:solidFill>
                <a:latin typeface="+mj-lt"/>
                <a:ea typeface="Calibri"/>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dirty="0">
              <a:solidFill>
                <a:srgbClr val="262626"/>
              </a:solidFill>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ea typeface="Calibri"/>
                <a:cs typeface="Calibri"/>
                <a:sym typeface="Calibri"/>
              </a:rPr>
              <a:t>Pregunte</a:t>
            </a:r>
            <a:r>
              <a:rPr lang="en-US" sz="1100" b="1" dirty="0">
                <a:solidFill>
                  <a:srgbClr val="262626"/>
                </a:solidFill>
                <a:latin typeface="+mj-lt"/>
                <a:ea typeface="Calibri"/>
                <a:cs typeface="Calibri"/>
                <a:sym typeface="Calibri"/>
              </a:rPr>
              <a:t> a </a:t>
            </a:r>
            <a:r>
              <a:rPr lang="en-US" sz="1100" b="1" dirty="0" err="1">
                <a:solidFill>
                  <a:srgbClr val="262626"/>
                </a:solidFill>
                <a:latin typeface="+mj-lt"/>
                <a:ea typeface="Calibri"/>
                <a:cs typeface="Calibri"/>
                <a:sym typeface="Calibri"/>
              </a:rPr>
              <a:t>los</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estudiantes</a:t>
            </a:r>
            <a:r>
              <a:rPr lang="en-US" sz="1100" b="1" dirty="0">
                <a:solidFill>
                  <a:srgbClr val="262626"/>
                </a:solidFill>
                <a:latin typeface="+mj-lt"/>
                <a:ea typeface="Calibri"/>
                <a:cs typeface="Calibri"/>
                <a:sym typeface="Calibri"/>
              </a:rPr>
              <a:t>: ¿</a:t>
            </a:r>
            <a:r>
              <a:rPr lang="en-US" sz="1100" b="0" dirty="0" err="1">
                <a:solidFill>
                  <a:srgbClr val="262626"/>
                </a:solidFill>
                <a:latin typeface="+mj-lt"/>
                <a:ea typeface="Calibri"/>
                <a:cs typeface="Calibri"/>
                <a:sym typeface="Calibri"/>
              </a:rPr>
              <a:t>Qué</a:t>
            </a:r>
            <a:r>
              <a:rPr lang="en-US" sz="1100" b="0" dirty="0">
                <a:solidFill>
                  <a:srgbClr val="262626"/>
                </a:solidFill>
                <a:latin typeface="+mj-lt"/>
                <a:ea typeface="Calibri"/>
                <a:cs typeface="Calibri"/>
                <a:sym typeface="Calibri"/>
              </a:rPr>
              <a:t> </a:t>
            </a:r>
            <a:r>
              <a:rPr lang="en-US" sz="1100" b="0" dirty="0" err="1">
                <a:solidFill>
                  <a:srgbClr val="262626"/>
                </a:solidFill>
                <a:latin typeface="+mj-lt"/>
                <a:ea typeface="Calibri"/>
                <a:cs typeface="Calibri"/>
                <a:sym typeface="Calibri"/>
              </a:rPr>
              <a:t>hacen</a:t>
            </a:r>
            <a:r>
              <a:rPr lang="en-US" sz="1100" b="0" dirty="0">
                <a:solidFill>
                  <a:srgbClr val="262626"/>
                </a:solidFill>
                <a:latin typeface="+mj-lt"/>
                <a:ea typeface="Calibri"/>
                <a:cs typeface="Calibri"/>
                <a:sym typeface="Calibri"/>
              </a:rPr>
              <a:t> con la </a:t>
            </a:r>
            <a:r>
              <a:rPr lang="en-US" sz="1100" b="0" dirty="0" err="1">
                <a:solidFill>
                  <a:srgbClr val="262626"/>
                </a:solidFill>
                <a:latin typeface="+mj-lt"/>
                <a:ea typeface="Calibri"/>
                <a:cs typeface="Calibri"/>
                <a:sym typeface="Calibri"/>
              </a:rPr>
              <a:t>basura</a:t>
            </a:r>
            <a:r>
              <a:rPr lang="en-US" sz="1100" b="0" dirty="0">
                <a:solidFill>
                  <a:srgbClr val="262626"/>
                </a:solidFill>
                <a:latin typeface="+mj-lt"/>
                <a:ea typeface="Calibri"/>
                <a:cs typeface="Calibri"/>
                <a:sym typeface="Calibri"/>
              </a:rPr>
              <a:t> </a:t>
            </a:r>
            <a:r>
              <a:rPr lang="en-US" sz="1100" b="0" dirty="0" err="1">
                <a:solidFill>
                  <a:srgbClr val="262626"/>
                </a:solidFill>
                <a:latin typeface="+mj-lt"/>
                <a:ea typeface="Calibri"/>
                <a:cs typeface="Calibri"/>
                <a:sym typeface="Calibri"/>
              </a:rPr>
              <a:t>en</a:t>
            </a:r>
            <a:r>
              <a:rPr lang="en-US" sz="1100" b="0" dirty="0">
                <a:solidFill>
                  <a:srgbClr val="262626"/>
                </a:solidFill>
                <a:latin typeface="+mj-lt"/>
                <a:ea typeface="Calibri"/>
                <a:cs typeface="Calibri"/>
                <a:sym typeface="Calibri"/>
              </a:rPr>
              <a:t> casa</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Dónde</a:t>
            </a:r>
            <a:r>
              <a:rPr lang="en-US" sz="1100" dirty="0">
                <a:solidFill>
                  <a:srgbClr val="262626"/>
                </a:solidFill>
                <a:latin typeface="+mj-lt"/>
                <a:ea typeface="Calibri"/>
                <a:cs typeface="Calibri"/>
                <a:sym typeface="Calibri"/>
              </a:rPr>
              <a:t> la </a:t>
            </a:r>
            <a:r>
              <a:rPr lang="en-US" sz="1100" dirty="0" err="1">
                <a:solidFill>
                  <a:srgbClr val="262626"/>
                </a:solidFill>
                <a:latin typeface="+mj-lt"/>
                <a:ea typeface="Calibri"/>
                <a:cs typeface="Calibri"/>
                <a:sym typeface="Calibri"/>
              </a:rPr>
              <a:t>depositan</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Todo</a:t>
            </a:r>
            <a:r>
              <a:rPr lang="en-US" sz="1100" dirty="0">
                <a:solidFill>
                  <a:srgbClr val="262626"/>
                </a:solidFill>
                <a:latin typeface="+mj-lt"/>
                <a:ea typeface="Calibri"/>
                <a:cs typeface="Calibri"/>
                <a:sym typeface="Calibri"/>
              </a:rPr>
              <a:t> se de?</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cs typeface="Calibri"/>
                <a:sym typeface="Calibri"/>
              </a:rPr>
              <a:t>Dígale</a:t>
            </a:r>
            <a:r>
              <a:rPr lang="en-US" sz="1100" b="1" dirty="0">
                <a:solidFill>
                  <a:srgbClr val="262626"/>
                </a:solidFill>
                <a:latin typeface="+mj-lt"/>
                <a:cs typeface="Calibri"/>
                <a:sym typeface="Calibri"/>
              </a:rPr>
              <a:t> a </a:t>
            </a:r>
            <a:r>
              <a:rPr lang="en-US" sz="1100" b="1" dirty="0" err="1">
                <a:solidFill>
                  <a:srgbClr val="262626"/>
                </a:solidFill>
                <a:latin typeface="+mj-lt"/>
                <a:cs typeface="Calibri"/>
                <a:sym typeface="Calibri"/>
              </a:rPr>
              <a:t>los</a:t>
            </a:r>
            <a:r>
              <a:rPr lang="en-US" sz="1100" b="1" dirty="0">
                <a:solidFill>
                  <a:srgbClr val="262626"/>
                </a:solidFill>
                <a:latin typeface="+mj-lt"/>
                <a:cs typeface="Calibri"/>
                <a:sym typeface="Calibri"/>
              </a:rPr>
              <a:t> </a:t>
            </a:r>
            <a:r>
              <a:rPr lang="en-US" sz="1100" b="1" dirty="0" err="1">
                <a:solidFill>
                  <a:srgbClr val="262626"/>
                </a:solidFill>
                <a:latin typeface="+mj-lt"/>
                <a:cs typeface="Calibri"/>
                <a:sym typeface="Calibri"/>
              </a:rPr>
              <a:t>estudiantes</a:t>
            </a:r>
            <a:r>
              <a:rPr lang="en-US" sz="1100" b="1" dirty="0">
                <a:solidFill>
                  <a:srgbClr val="262626"/>
                </a:solidFill>
                <a:latin typeface="+mj-lt"/>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dirty="0">
                <a:solidFill>
                  <a:srgbClr val="262626"/>
                </a:solidFill>
                <a:latin typeface="+mj-lt"/>
                <a:cs typeface="Calibri"/>
                <a:sym typeface="Calibri"/>
              </a:rPr>
              <a:t>No </a:t>
            </a:r>
            <a:r>
              <a:rPr lang="en-US" sz="1100" dirty="0" err="1">
                <a:solidFill>
                  <a:srgbClr val="262626"/>
                </a:solidFill>
                <a:latin typeface="+mj-lt"/>
                <a:cs typeface="Calibri"/>
                <a:sym typeface="Calibri"/>
              </a:rPr>
              <a:t>toda</a:t>
            </a:r>
            <a:r>
              <a:rPr lang="en-US" sz="1100" dirty="0">
                <a:solidFill>
                  <a:srgbClr val="262626"/>
                </a:solidFill>
                <a:latin typeface="+mj-lt"/>
                <a:cs typeface="Calibri"/>
                <a:sym typeface="Calibri"/>
              </a:rPr>
              <a:t> la </a:t>
            </a:r>
            <a:r>
              <a:rPr lang="en-US" sz="1100" dirty="0" err="1">
                <a:solidFill>
                  <a:srgbClr val="262626"/>
                </a:solidFill>
                <a:latin typeface="+mj-lt"/>
                <a:cs typeface="Calibri"/>
                <a:sym typeface="Calibri"/>
              </a:rPr>
              <a:t>basura</a:t>
            </a:r>
            <a:r>
              <a:rPr lang="en-US" sz="1100" dirty="0">
                <a:solidFill>
                  <a:srgbClr val="262626"/>
                </a:solidFill>
                <a:latin typeface="+mj-lt"/>
                <a:cs typeface="Calibri"/>
                <a:sym typeface="Calibri"/>
              </a:rPr>
              <a:t> se </a:t>
            </a:r>
            <a:r>
              <a:rPr lang="en-US" sz="1100" dirty="0" err="1">
                <a:solidFill>
                  <a:srgbClr val="262626"/>
                </a:solidFill>
                <a:latin typeface="+mj-lt"/>
                <a:cs typeface="Calibri"/>
                <a:sym typeface="Calibri"/>
              </a:rPr>
              <a:t>deposita</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en</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el</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mismo</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cestto</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Algunos</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elementos</a:t>
            </a:r>
            <a:r>
              <a:rPr lang="en-US" sz="1100" dirty="0">
                <a:solidFill>
                  <a:srgbClr val="262626"/>
                </a:solidFill>
                <a:latin typeface="+mj-lt"/>
                <a:cs typeface="Calibri"/>
                <a:sym typeface="Calibri"/>
              </a:rPr>
              <a:t> se </a:t>
            </a:r>
            <a:r>
              <a:rPr lang="en-US" sz="1100" dirty="0" err="1">
                <a:solidFill>
                  <a:srgbClr val="262626"/>
                </a:solidFill>
                <a:latin typeface="+mj-lt"/>
                <a:cs typeface="Calibri"/>
                <a:sym typeface="Calibri"/>
              </a:rPr>
              <a:t>deben</a:t>
            </a:r>
            <a:r>
              <a:rPr lang="en-US" sz="1100" dirty="0">
                <a:solidFill>
                  <a:srgbClr val="262626"/>
                </a:solidFill>
                <a:latin typeface="+mj-lt"/>
                <a:cs typeface="Calibri"/>
                <a:sym typeface="Calibri"/>
              </a:rPr>
              <a:t> de </a:t>
            </a:r>
            <a:r>
              <a:rPr lang="en-US" sz="1100" dirty="0" err="1">
                <a:solidFill>
                  <a:srgbClr val="262626"/>
                </a:solidFill>
                <a:latin typeface="+mj-lt"/>
                <a:cs typeface="Calibri"/>
                <a:sym typeface="Calibri"/>
              </a:rPr>
              <a:t>colocar</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en</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el</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cesto</a:t>
            </a:r>
            <a:r>
              <a:rPr lang="en-US" sz="1100" dirty="0">
                <a:solidFill>
                  <a:srgbClr val="262626"/>
                </a:solidFill>
                <a:latin typeface="+mj-lt"/>
                <a:cs typeface="Calibri"/>
                <a:sym typeface="Calibri"/>
              </a:rPr>
              <a:t> de </a:t>
            </a:r>
            <a:r>
              <a:rPr lang="en-US" sz="1100" dirty="0" err="1">
                <a:solidFill>
                  <a:srgbClr val="262626"/>
                </a:solidFill>
                <a:latin typeface="+mj-lt"/>
                <a:cs typeface="Calibri"/>
                <a:sym typeface="Calibri"/>
              </a:rPr>
              <a:t>reciclaje</a:t>
            </a:r>
            <a:r>
              <a:rPr lang="en-US" sz="1100" dirty="0">
                <a:solidFill>
                  <a:srgbClr val="262626"/>
                </a:solidFill>
                <a:latin typeface="+mj-lt"/>
                <a:cs typeface="Calibri"/>
                <a:sym typeface="Calibri"/>
              </a:rPr>
              <a:t>.</a:t>
            </a:r>
            <a:endParaRPr lang="en-US" sz="1100" dirty="0">
              <a:solidFill>
                <a:srgbClr val="262626"/>
              </a:solidFill>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ea typeface="Calibri"/>
                <a:cs typeface="Calibri"/>
                <a:sym typeface="Calibri"/>
              </a:rPr>
              <a:t>Pregunte</a:t>
            </a:r>
            <a:r>
              <a:rPr lang="en-US" sz="1100" b="1" dirty="0">
                <a:solidFill>
                  <a:srgbClr val="262626"/>
                </a:solidFill>
                <a:latin typeface="+mj-lt"/>
                <a:ea typeface="Calibri"/>
                <a:cs typeface="Calibri"/>
                <a:sym typeface="Calibri"/>
              </a:rPr>
              <a:t> a </a:t>
            </a:r>
            <a:r>
              <a:rPr lang="en-US" sz="1100" b="1" dirty="0" err="1">
                <a:solidFill>
                  <a:srgbClr val="262626"/>
                </a:solidFill>
                <a:latin typeface="+mj-lt"/>
                <a:ea typeface="Calibri"/>
                <a:cs typeface="Calibri"/>
                <a:sym typeface="Calibri"/>
              </a:rPr>
              <a:t>los</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estudiantes</a:t>
            </a:r>
            <a:r>
              <a:rPr lang="en-US" sz="1100" b="1" dirty="0">
                <a:solidFill>
                  <a:srgbClr val="262626"/>
                </a:solidFill>
                <a:latin typeface="+mj-lt"/>
                <a:ea typeface="Calibri"/>
                <a:cs typeface="Calibri"/>
                <a:sym typeface="Calibri"/>
              </a:rPr>
              <a:t>:</a:t>
            </a:r>
            <a:endParaRPr lang="en-US" sz="1100" b="1" dirty="0">
              <a:solidFill>
                <a:srgbClr val="262626"/>
              </a:solidFill>
              <a:effectLst/>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s-MX" sz="1100" dirty="0">
                <a:effectLst/>
                <a:latin typeface="+mj-lt"/>
                <a:ea typeface="Calibri" panose="020F0502020204030204" pitchFamily="34" charset="0"/>
                <a:cs typeface="Times New Roman" panose="02020603050405020304" pitchFamily="18" charset="0"/>
              </a:rPr>
              <a:t>Los elementos del lado izquierdo de la página se pueden reciclar, ¿cuáles son esos elementos? ¿Cuál es la primera imagen que ves?</a:t>
            </a:r>
          </a:p>
          <a:p>
            <a:pPr marL="158750" indent="0">
              <a:lnSpc>
                <a:spcPct val="107000"/>
              </a:lnSpc>
              <a:spcAft>
                <a:spcPts val="800"/>
              </a:spcAft>
              <a:buNone/>
            </a:pPr>
            <a:r>
              <a:rPr lang="es-MX" sz="1100" dirty="0">
                <a:effectLst/>
                <a:latin typeface="+mj-lt"/>
                <a:ea typeface="Calibri" panose="020F0502020204030204" pitchFamily="34" charset="0"/>
                <a:cs typeface="Times New Roman" panose="02020603050405020304" pitchFamily="18" charset="0"/>
              </a:rPr>
              <a:t>*consultar en este orden (envase de vidrio, botella de plástico PET, caja de cartón, lata de metal)</a:t>
            </a:r>
          </a:p>
          <a:p>
            <a:pPr marL="0" lvl="0" indent="0" algn="just" rtl="0">
              <a:lnSpc>
                <a:spcPct val="120000"/>
              </a:lnSpc>
              <a:spcBef>
                <a:spcPts val="0"/>
              </a:spcBef>
              <a:spcAft>
                <a:spcPts val="0"/>
              </a:spcAft>
              <a:buClr>
                <a:schemeClr val="dk1"/>
              </a:buClr>
              <a:buFont typeface="Arial"/>
              <a:buNone/>
            </a:pPr>
            <a:endParaRPr lang="en-US" sz="1100" b="1"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r>
              <a:rPr lang="en-US" sz="1100" b="1" dirty="0" err="1">
                <a:solidFill>
                  <a:srgbClr val="262626"/>
                </a:solidFill>
                <a:latin typeface="+mj-lt"/>
                <a:cs typeface="Calibri"/>
                <a:sym typeface="Calibri"/>
              </a:rPr>
              <a:t>Clic</a:t>
            </a:r>
            <a:r>
              <a:rPr lang="en-US" sz="1100" b="1" dirty="0">
                <a:solidFill>
                  <a:srgbClr val="262626"/>
                </a:solidFill>
                <a:latin typeface="+mj-lt"/>
                <a:cs typeface="Calibri"/>
                <a:sym typeface="Calibri"/>
              </a:rPr>
              <a:t> 1: </a:t>
            </a:r>
            <a:r>
              <a:rPr lang="en-US" sz="1100" b="1" dirty="0" err="1">
                <a:solidFill>
                  <a:srgbClr val="262626"/>
                </a:solidFill>
                <a:latin typeface="+mj-lt"/>
                <a:cs typeface="Calibri"/>
                <a:sym typeface="Calibri"/>
              </a:rPr>
              <a:t>Envase</a:t>
            </a:r>
            <a:r>
              <a:rPr lang="en-US" sz="1100" b="1" dirty="0">
                <a:solidFill>
                  <a:srgbClr val="262626"/>
                </a:solidFill>
                <a:latin typeface="+mj-lt"/>
                <a:cs typeface="Calibri"/>
                <a:sym typeface="Calibri"/>
              </a:rPr>
              <a:t> de </a:t>
            </a:r>
            <a:r>
              <a:rPr lang="en-US" sz="1100" b="1" dirty="0" err="1">
                <a:solidFill>
                  <a:srgbClr val="262626"/>
                </a:solidFill>
                <a:latin typeface="+mj-lt"/>
                <a:cs typeface="Calibri"/>
                <a:sym typeface="Calibri"/>
              </a:rPr>
              <a:t>vidrio</a:t>
            </a:r>
            <a:endParaRPr lang="en-US" sz="1100" b="1"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r>
              <a:rPr lang="en-US" sz="1100" b="0" dirty="0">
                <a:solidFill>
                  <a:srgbClr val="262626"/>
                </a:solidFill>
                <a:latin typeface="+mj-lt"/>
                <a:cs typeface="Calibri"/>
                <a:sym typeface="Calibri"/>
              </a:rPr>
              <a:t>¿De </a:t>
            </a:r>
            <a:r>
              <a:rPr lang="en-US" sz="1100" b="0" dirty="0" err="1">
                <a:solidFill>
                  <a:srgbClr val="262626"/>
                </a:solidFill>
                <a:latin typeface="+mj-lt"/>
                <a:cs typeface="Calibri"/>
                <a:sym typeface="Calibri"/>
              </a:rPr>
              <a:t>qué</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está</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hecha</a:t>
            </a:r>
            <a:r>
              <a:rPr lang="en-US" sz="1100" b="0" dirty="0">
                <a:solidFill>
                  <a:srgbClr val="262626"/>
                </a:solidFill>
                <a:latin typeface="+mj-lt"/>
                <a:cs typeface="Calibri"/>
                <a:sym typeface="Calibri"/>
              </a:rPr>
              <a:t>? ¿Se </a:t>
            </a:r>
            <a:r>
              <a:rPr lang="en-US" sz="1100" b="0" dirty="0" err="1">
                <a:solidFill>
                  <a:srgbClr val="262626"/>
                </a:solidFill>
                <a:latin typeface="+mj-lt"/>
                <a:cs typeface="Calibri"/>
                <a:sym typeface="Calibri"/>
              </a:rPr>
              <a:t>puede</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reciclar</a:t>
            </a:r>
            <a:r>
              <a:rPr lang="en-US" sz="1100" b="0" dirty="0">
                <a:solidFill>
                  <a:srgbClr val="262626"/>
                </a:solidFill>
                <a:latin typeface="+mj-lt"/>
                <a:cs typeface="Calibri"/>
                <a:sym typeface="Calibri"/>
              </a:rPr>
              <a:t>?</a:t>
            </a:r>
          </a:p>
          <a:p>
            <a:pPr marL="0" lvl="0" indent="0" algn="just" rtl="0">
              <a:lnSpc>
                <a:spcPct val="120000"/>
              </a:lnSpc>
              <a:spcBef>
                <a:spcPts val="0"/>
              </a:spcBef>
              <a:spcAft>
                <a:spcPts val="0"/>
              </a:spcAft>
              <a:buClr>
                <a:schemeClr val="dk1"/>
              </a:buClr>
              <a:buFont typeface="Arial"/>
              <a:buNone/>
            </a:pPr>
            <a:r>
              <a:rPr lang="en-US" sz="1100" b="0" dirty="0">
                <a:solidFill>
                  <a:srgbClr val="262626"/>
                </a:solidFill>
                <a:latin typeface="+mj-lt"/>
                <a:cs typeface="Calibri"/>
                <a:sym typeface="Calibri"/>
              </a:rPr>
              <a:t>Respuesta: </a:t>
            </a:r>
            <a:r>
              <a:rPr lang="en-US" sz="1100" b="0" dirty="0" err="1">
                <a:solidFill>
                  <a:srgbClr val="262626"/>
                </a:solidFill>
                <a:latin typeface="+mj-lt"/>
                <a:cs typeface="Calibri"/>
                <a:sym typeface="Calibri"/>
              </a:rPr>
              <a:t>vidrio</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sí</a:t>
            </a:r>
            <a:endParaRPr lang="en-US" sz="1100" b="0"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endParaRPr lang="en-US" sz="1100" b="1"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r>
              <a:rPr lang="en-US" sz="1100" b="1" dirty="0" err="1">
                <a:solidFill>
                  <a:srgbClr val="262626"/>
                </a:solidFill>
                <a:latin typeface="+mj-lt"/>
                <a:cs typeface="Calibri"/>
                <a:sym typeface="Calibri"/>
              </a:rPr>
              <a:t>Clic</a:t>
            </a:r>
            <a:r>
              <a:rPr lang="en-US" sz="1100" b="1" dirty="0">
                <a:solidFill>
                  <a:srgbClr val="262626"/>
                </a:solidFill>
                <a:latin typeface="+mj-lt"/>
                <a:cs typeface="Calibri"/>
                <a:sym typeface="Calibri"/>
              </a:rPr>
              <a:t> 2: </a:t>
            </a:r>
            <a:r>
              <a:rPr lang="en-US" sz="1100" b="1" dirty="0" err="1">
                <a:solidFill>
                  <a:srgbClr val="262626"/>
                </a:solidFill>
                <a:latin typeface="+mj-lt"/>
                <a:cs typeface="Calibri"/>
                <a:sym typeface="Calibri"/>
              </a:rPr>
              <a:t>Botella</a:t>
            </a:r>
            <a:r>
              <a:rPr lang="en-US" sz="1100" b="1" dirty="0">
                <a:solidFill>
                  <a:srgbClr val="262626"/>
                </a:solidFill>
                <a:latin typeface="+mj-lt"/>
                <a:cs typeface="Calibri"/>
                <a:sym typeface="Calibri"/>
              </a:rPr>
              <a:t> de </a:t>
            </a:r>
            <a:r>
              <a:rPr lang="en-US" sz="1100" b="1" dirty="0" err="1">
                <a:solidFill>
                  <a:srgbClr val="262626"/>
                </a:solidFill>
                <a:latin typeface="+mj-lt"/>
                <a:cs typeface="Calibri"/>
                <a:sym typeface="Calibri"/>
              </a:rPr>
              <a:t>plástico</a:t>
            </a:r>
            <a:r>
              <a:rPr lang="en-US" sz="1100" b="1" dirty="0">
                <a:solidFill>
                  <a:srgbClr val="262626"/>
                </a:solidFill>
                <a:latin typeface="+mj-lt"/>
                <a:cs typeface="Calibri"/>
                <a:sym typeface="Calibri"/>
              </a:rPr>
              <a:t> PET </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¿De </a:t>
            </a:r>
            <a:r>
              <a:rPr lang="en-US" sz="1100" b="0" dirty="0" err="1">
                <a:solidFill>
                  <a:srgbClr val="262626"/>
                </a:solidFill>
                <a:latin typeface="+mj-lt"/>
                <a:cs typeface="Calibri"/>
                <a:sym typeface="Calibri"/>
              </a:rPr>
              <a:t>qué</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está</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hecha</a:t>
            </a:r>
            <a:r>
              <a:rPr lang="en-US" sz="1100" b="0" dirty="0">
                <a:solidFill>
                  <a:srgbClr val="262626"/>
                </a:solidFill>
                <a:latin typeface="+mj-lt"/>
                <a:cs typeface="Calibri"/>
                <a:sym typeface="Calibri"/>
              </a:rPr>
              <a:t>? ¿Se </a:t>
            </a:r>
            <a:r>
              <a:rPr lang="en-US" sz="1100" b="0" dirty="0" err="1">
                <a:solidFill>
                  <a:srgbClr val="262626"/>
                </a:solidFill>
                <a:latin typeface="+mj-lt"/>
                <a:cs typeface="Calibri"/>
                <a:sym typeface="Calibri"/>
              </a:rPr>
              <a:t>puede</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reciclar</a:t>
            </a:r>
            <a:r>
              <a:rPr lang="en-US" sz="1100" b="0" dirty="0">
                <a:solidFill>
                  <a:srgbClr val="262626"/>
                </a:solidFill>
                <a:latin typeface="+mj-lt"/>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Respuesta: </a:t>
            </a:r>
            <a:r>
              <a:rPr lang="en-US" sz="1100" b="0" dirty="0" err="1">
                <a:solidFill>
                  <a:srgbClr val="262626"/>
                </a:solidFill>
                <a:latin typeface="+mj-lt"/>
                <a:cs typeface="Calibri"/>
                <a:sym typeface="Calibri"/>
              </a:rPr>
              <a:t>plástico</a:t>
            </a:r>
            <a:r>
              <a:rPr lang="en-US" sz="1100" b="0" dirty="0">
                <a:solidFill>
                  <a:srgbClr val="262626"/>
                </a:solidFill>
                <a:latin typeface="+mj-lt"/>
                <a:cs typeface="Calibri"/>
                <a:sym typeface="Calibri"/>
              </a:rPr>
              <a:t> PET, </a:t>
            </a:r>
            <a:r>
              <a:rPr lang="en-US" sz="1100" b="0" dirty="0" err="1">
                <a:solidFill>
                  <a:srgbClr val="262626"/>
                </a:solidFill>
                <a:latin typeface="+mj-lt"/>
                <a:cs typeface="Calibri"/>
                <a:sym typeface="Calibri"/>
              </a:rPr>
              <a:t>sí</a:t>
            </a: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cs typeface="Calibri"/>
                <a:sym typeface="Calibri"/>
              </a:rPr>
              <a:t>Clic</a:t>
            </a:r>
            <a:r>
              <a:rPr lang="en-US" sz="1100" b="1" dirty="0">
                <a:solidFill>
                  <a:srgbClr val="262626"/>
                </a:solidFill>
                <a:latin typeface="+mj-lt"/>
                <a:cs typeface="Calibri"/>
                <a:sym typeface="Calibri"/>
              </a:rPr>
              <a:t> 3: </a:t>
            </a:r>
            <a:r>
              <a:rPr lang="en-US" sz="1100" b="1" dirty="0" err="1">
                <a:solidFill>
                  <a:srgbClr val="262626"/>
                </a:solidFill>
                <a:latin typeface="+mj-lt"/>
                <a:cs typeface="Calibri"/>
                <a:sym typeface="Calibri"/>
              </a:rPr>
              <a:t>Caja</a:t>
            </a:r>
            <a:r>
              <a:rPr lang="en-US" sz="1100" b="1" dirty="0">
                <a:solidFill>
                  <a:srgbClr val="262626"/>
                </a:solidFill>
                <a:latin typeface="+mj-lt"/>
                <a:cs typeface="Calibri"/>
                <a:sym typeface="Calibri"/>
              </a:rPr>
              <a:t> de </a:t>
            </a:r>
            <a:r>
              <a:rPr lang="en-US" sz="1100" b="1" dirty="0" err="1">
                <a:solidFill>
                  <a:srgbClr val="262626"/>
                </a:solidFill>
                <a:latin typeface="+mj-lt"/>
                <a:cs typeface="Calibri"/>
                <a:sym typeface="Calibri"/>
              </a:rPr>
              <a:t>cartón</a:t>
            </a:r>
            <a:endParaRPr lang="en-US" sz="1100" b="1"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¿De </a:t>
            </a:r>
            <a:r>
              <a:rPr lang="en-US" sz="1100" b="0" dirty="0" err="1">
                <a:solidFill>
                  <a:srgbClr val="262626"/>
                </a:solidFill>
                <a:latin typeface="+mj-lt"/>
                <a:cs typeface="Calibri"/>
                <a:sym typeface="Calibri"/>
              </a:rPr>
              <a:t>qué</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está</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hecho</a:t>
            </a:r>
            <a:r>
              <a:rPr lang="en-US" sz="1100" b="0" dirty="0">
                <a:solidFill>
                  <a:srgbClr val="262626"/>
                </a:solidFill>
                <a:latin typeface="+mj-lt"/>
                <a:cs typeface="Calibri"/>
                <a:sym typeface="Calibri"/>
              </a:rPr>
              <a:t>? Se </a:t>
            </a:r>
            <a:r>
              <a:rPr lang="en-US" sz="1100" b="0" dirty="0" err="1">
                <a:solidFill>
                  <a:srgbClr val="262626"/>
                </a:solidFill>
                <a:latin typeface="+mj-lt"/>
                <a:cs typeface="Calibri"/>
                <a:sym typeface="Calibri"/>
              </a:rPr>
              <a:t>puede</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reciclar</a:t>
            </a:r>
            <a:r>
              <a:rPr lang="en-US" sz="1100" b="0" dirty="0">
                <a:solidFill>
                  <a:srgbClr val="262626"/>
                </a:solidFill>
                <a:latin typeface="+mj-lt"/>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Respuesta: </a:t>
            </a:r>
            <a:r>
              <a:rPr lang="en-US" sz="1100" b="0" dirty="0" err="1">
                <a:solidFill>
                  <a:srgbClr val="262626"/>
                </a:solidFill>
                <a:latin typeface="+mj-lt"/>
                <a:cs typeface="Calibri"/>
                <a:sym typeface="Calibri"/>
              </a:rPr>
              <a:t>papel</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sí</a:t>
            </a: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cs typeface="Calibri"/>
                <a:sym typeface="Calibri"/>
              </a:rPr>
              <a:t>Clic</a:t>
            </a:r>
            <a:r>
              <a:rPr lang="en-US" sz="1100" b="1" dirty="0">
                <a:solidFill>
                  <a:srgbClr val="262626"/>
                </a:solidFill>
                <a:latin typeface="+mj-lt"/>
                <a:cs typeface="Calibri"/>
                <a:sym typeface="Calibri"/>
              </a:rPr>
              <a:t> 4: </a:t>
            </a:r>
            <a:r>
              <a:rPr lang="en-US" sz="1100" b="1" dirty="0" err="1">
                <a:solidFill>
                  <a:srgbClr val="262626"/>
                </a:solidFill>
                <a:latin typeface="+mj-lt"/>
                <a:cs typeface="Calibri"/>
                <a:sym typeface="Calibri"/>
              </a:rPr>
              <a:t>lata</a:t>
            </a:r>
            <a:r>
              <a:rPr lang="en-US" sz="1100" b="1" dirty="0">
                <a:solidFill>
                  <a:srgbClr val="262626"/>
                </a:solidFill>
                <a:latin typeface="+mj-lt"/>
                <a:cs typeface="Calibri"/>
                <a:sym typeface="Calibri"/>
              </a:rPr>
              <a:t> de metal </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¿De </a:t>
            </a:r>
            <a:r>
              <a:rPr lang="en-US" sz="1100" b="0" dirty="0" err="1">
                <a:solidFill>
                  <a:srgbClr val="262626"/>
                </a:solidFill>
                <a:latin typeface="+mj-lt"/>
                <a:cs typeface="Calibri"/>
                <a:sym typeface="Calibri"/>
              </a:rPr>
              <a:t>qué</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está</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hecha</a:t>
            </a:r>
            <a:r>
              <a:rPr lang="en-US" sz="1100" b="0" dirty="0">
                <a:solidFill>
                  <a:srgbClr val="262626"/>
                </a:solidFill>
                <a:latin typeface="+mj-lt"/>
                <a:cs typeface="Calibri"/>
                <a:sym typeface="Calibri"/>
              </a:rPr>
              <a:t>? Se </a:t>
            </a:r>
            <a:r>
              <a:rPr lang="en-US" sz="1100" b="0" dirty="0" err="1">
                <a:solidFill>
                  <a:srgbClr val="262626"/>
                </a:solidFill>
                <a:latin typeface="+mj-lt"/>
                <a:cs typeface="Calibri"/>
                <a:sym typeface="Calibri"/>
              </a:rPr>
              <a:t>puede</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reciclar</a:t>
            </a:r>
            <a:r>
              <a:rPr lang="en-US" sz="1100" b="0" dirty="0">
                <a:solidFill>
                  <a:srgbClr val="262626"/>
                </a:solidFill>
                <a:latin typeface="+mj-lt"/>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Respuesta: </a:t>
            </a:r>
            <a:r>
              <a:rPr lang="en-US" sz="1100" b="0" dirty="0" err="1">
                <a:solidFill>
                  <a:srgbClr val="262626"/>
                </a:solidFill>
                <a:latin typeface="+mj-lt"/>
                <a:cs typeface="Calibri"/>
                <a:sym typeface="Calibri"/>
              </a:rPr>
              <a:t>papel</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sí</a:t>
            </a: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endParaRPr lang="en-US" sz="1100" b="1"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endParaRPr lang="en-US" sz="1100" b="1" dirty="0">
              <a:solidFill>
                <a:schemeClr val="dk1"/>
              </a:solidFill>
              <a:latin typeface="+mj-lt"/>
              <a:cs typeface="Arial"/>
              <a:sym typeface="Arial"/>
            </a:endParaRPr>
          </a:p>
          <a:p>
            <a:pPr marL="0" lvl="0" indent="0" algn="just" rtl="0">
              <a:lnSpc>
                <a:spcPct val="120000"/>
              </a:lnSpc>
              <a:spcBef>
                <a:spcPts val="0"/>
              </a:spcBef>
              <a:spcAft>
                <a:spcPts val="0"/>
              </a:spcAft>
              <a:buClr>
                <a:schemeClr val="dk1"/>
              </a:buClr>
              <a:buFont typeface="Arial"/>
              <a:buNone/>
            </a:pPr>
            <a:endParaRPr lang="en-US" sz="1200" dirty="0">
              <a:solidFill>
                <a:srgbClr val="262626"/>
              </a:solidFill>
              <a:latin typeface="Calibri"/>
              <a:cs typeface="Calibri"/>
              <a:sym typeface="Calibri"/>
            </a:endParaRPr>
          </a:p>
        </p:txBody>
      </p:sp>
      <p:sp>
        <p:nvSpPr>
          <p:cNvPr id="160" name="Google Shape;1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¿Cómo podemos ayudar a prevenir la fuga de desechos en la tierra, para que nuestros desechos y materiales reciclables no lleguen al océano?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Aparecen símbolos de reciclaje.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reciclaje ayuda a evitar que los desechos se filtren al medio ambiente.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¿Cómo reciclamos correctamente?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Practica los 3 pasos para reciclar.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podemos reciclar? ¿Ejemplos?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Podemos reciclar botellas de plástico PET (encuentre el número 1 en la parte inferior de la botella), metal, papel y vidrio.</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8</a:t>
            </a:fld>
            <a:endParaRPr lang="en-TH"/>
          </a:p>
        </p:txBody>
      </p:sp>
    </p:spTree>
    <p:extLst>
      <p:ext uri="{BB962C8B-B14F-4D97-AF65-F5344CB8AC3E}">
        <p14:creationId xmlns:p14="http://schemas.microsoft.com/office/powerpoint/2010/main" val="3586275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Aprenda a evitar errores comunes de reciclaje, distinga entre lo que es reciclable y lo que no, y use las mejores prácticas para mantener su reciclaje limpio y simple. Se puede marcar la diferencia con estos consejos y mejores prácticas</a:t>
            </a:r>
            <a:r>
              <a:rPr lang="es-E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Separe los objetos de varias capas, como algunas etiquetas de envases de alimentos o etiquetas en botellas.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Mantenga el reciclaje seco, preferiblemente con menos de una cucharadita de líquido.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Si el contenedor de reciclaje huele mal, quiere decir que  hay alimentos o líquidos podridos dentro y el contenedor está contaminado.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Si puede pasar el dedo por un trozo de plástico, no se puede reciclar, como las bolsas de plástico o los envoltorios de alimentos.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Cualquier cosa más pequeña que una tarjeta de identificación, no debe reciclarse.</a:t>
            </a:r>
            <a:endParaRPr lang="en-TH" sz="1200" b="0" dirty="0">
              <a:solidFill>
                <a:srgbClr val="29C7F7"/>
              </a:solidFill>
            </a:endParaRPr>
          </a:p>
        </p:txBody>
      </p:sp>
      <p:sp>
        <p:nvSpPr>
          <p:cNvPr id="4" name="Slide Number Placeholder 3"/>
          <p:cNvSpPr>
            <a:spLocks noGrp="1"/>
          </p:cNvSpPr>
          <p:nvPr>
            <p:ph type="sldNum" sz="quarter" idx="5"/>
          </p:nvPr>
        </p:nvSpPr>
        <p:spPr/>
        <p:txBody>
          <a:bodyPr/>
          <a:lstStyle/>
          <a:p>
            <a:fld id="{FF836C94-7932-4F42-B085-F387E238C945}" type="slidenum">
              <a:rPr lang="en-TH" smtClean="0"/>
              <a:t>9</a:t>
            </a:fld>
            <a:endParaRPr lang="en-TH"/>
          </a:p>
        </p:txBody>
      </p:sp>
    </p:spTree>
    <p:extLst>
      <p:ext uri="{BB962C8B-B14F-4D97-AF65-F5344CB8AC3E}">
        <p14:creationId xmlns:p14="http://schemas.microsoft.com/office/powerpoint/2010/main" val="1641788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4EE1-B63B-BE4E-AB16-70CF45BFF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H"/>
          </a:p>
        </p:txBody>
      </p:sp>
      <p:sp>
        <p:nvSpPr>
          <p:cNvPr id="3" name="Subtitle 2">
            <a:extLst>
              <a:ext uri="{FF2B5EF4-FFF2-40B4-BE49-F238E27FC236}">
                <a16:creationId xmlns:a16="http://schemas.microsoft.com/office/drawing/2014/main" id="{468E83AC-8122-1644-AEC9-00CF172D73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H"/>
          </a:p>
        </p:txBody>
      </p:sp>
      <p:sp>
        <p:nvSpPr>
          <p:cNvPr id="4" name="Date Placeholder 3">
            <a:extLst>
              <a:ext uri="{FF2B5EF4-FFF2-40B4-BE49-F238E27FC236}">
                <a16:creationId xmlns:a16="http://schemas.microsoft.com/office/drawing/2014/main" id="{E9C5C580-8688-F04F-AEF5-7EBF26FF174D}"/>
              </a:ext>
            </a:extLst>
          </p:cNvPr>
          <p:cNvSpPr>
            <a:spLocks noGrp="1"/>
          </p:cNvSpPr>
          <p:nvPr>
            <p:ph type="dt" sz="half" idx="10"/>
          </p:nvPr>
        </p:nvSpPr>
        <p:spPr/>
        <p:txBody>
          <a:bodyPr/>
          <a:lstStyle/>
          <a:p>
            <a:fld id="{10B589AC-DE90-2A47-BD14-09EE2B958266}" type="datetime1">
              <a:rPr lang="en-US" smtClean="0"/>
              <a:t>10/16/2022</a:t>
            </a:fld>
            <a:endParaRPr lang="en-TH"/>
          </a:p>
        </p:txBody>
      </p:sp>
      <p:sp>
        <p:nvSpPr>
          <p:cNvPr id="5" name="Footer Placeholder 4">
            <a:extLst>
              <a:ext uri="{FF2B5EF4-FFF2-40B4-BE49-F238E27FC236}">
                <a16:creationId xmlns:a16="http://schemas.microsoft.com/office/drawing/2014/main" id="{0AABADA4-210D-CE4A-BD85-FD6AA125F9DA}"/>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80D8F17-A845-ED46-8F21-2433E2F39FF4}"/>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45799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9353-1F88-1D45-8C1C-4355B17879EE}"/>
              </a:ext>
            </a:extLst>
          </p:cNvPr>
          <p:cNvSpPr>
            <a:spLocks noGrp="1"/>
          </p:cNvSpPr>
          <p:nvPr>
            <p:ph type="title"/>
          </p:nvPr>
        </p:nvSpPr>
        <p:spPr/>
        <p:txBody>
          <a:bodyPr/>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B9DEE624-D473-ED48-AA04-97E74408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5793C11D-502C-284A-A48F-A273D4D9D23F}"/>
              </a:ext>
            </a:extLst>
          </p:cNvPr>
          <p:cNvSpPr>
            <a:spLocks noGrp="1"/>
          </p:cNvSpPr>
          <p:nvPr>
            <p:ph type="dt" sz="half" idx="10"/>
          </p:nvPr>
        </p:nvSpPr>
        <p:spPr/>
        <p:txBody>
          <a:bodyPr/>
          <a:lstStyle/>
          <a:p>
            <a:fld id="{E182643E-9037-F843-8F41-4C187E1A3B68}" type="datetime1">
              <a:rPr lang="en-US" smtClean="0"/>
              <a:t>10/16/2022</a:t>
            </a:fld>
            <a:endParaRPr lang="en-TH"/>
          </a:p>
        </p:txBody>
      </p:sp>
      <p:sp>
        <p:nvSpPr>
          <p:cNvPr id="5" name="Footer Placeholder 4">
            <a:extLst>
              <a:ext uri="{FF2B5EF4-FFF2-40B4-BE49-F238E27FC236}">
                <a16:creationId xmlns:a16="http://schemas.microsoft.com/office/drawing/2014/main" id="{1C679FD9-B53B-E442-83C2-20C0B6B24E8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90758E4-E1DD-924B-B957-FF18BB9973ED}"/>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78138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780E8C-BA96-7A4E-9059-AF2646CBF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EFB0D4B5-EBDA-3541-9C72-E257B12A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DF0BFC34-9CDA-3242-B269-740CB1C9BEE7}"/>
              </a:ext>
            </a:extLst>
          </p:cNvPr>
          <p:cNvSpPr>
            <a:spLocks noGrp="1"/>
          </p:cNvSpPr>
          <p:nvPr>
            <p:ph type="dt" sz="half" idx="10"/>
          </p:nvPr>
        </p:nvSpPr>
        <p:spPr/>
        <p:txBody>
          <a:bodyPr/>
          <a:lstStyle/>
          <a:p>
            <a:fld id="{D128C217-283A-724E-852A-E90023B4F06C}" type="datetime1">
              <a:rPr lang="en-US" smtClean="0"/>
              <a:t>10/16/2022</a:t>
            </a:fld>
            <a:endParaRPr lang="en-TH"/>
          </a:p>
        </p:txBody>
      </p:sp>
      <p:sp>
        <p:nvSpPr>
          <p:cNvPr id="5" name="Footer Placeholder 4">
            <a:extLst>
              <a:ext uri="{FF2B5EF4-FFF2-40B4-BE49-F238E27FC236}">
                <a16:creationId xmlns:a16="http://schemas.microsoft.com/office/drawing/2014/main" id="{517E7131-C714-B643-BE1C-791BC99CAA2C}"/>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74C7A4E-8F3F-1948-9834-53B02456DDD3}"/>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45261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A306-E8A0-6E46-98A5-5EBC53D04E49}"/>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444BBE89-CE52-9A43-A1CD-94B7EAC2B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0E9ADE00-9568-1B48-AC35-40BE2CFC0BEA}"/>
              </a:ext>
            </a:extLst>
          </p:cNvPr>
          <p:cNvSpPr>
            <a:spLocks noGrp="1"/>
          </p:cNvSpPr>
          <p:nvPr>
            <p:ph type="dt" sz="half" idx="10"/>
          </p:nvPr>
        </p:nvSpPr>
        <p:spPr/>
        <p:txBody>
          <a:bodyPr/>
          <a:lstStyle/>
          <a:p>
            <a:fld id="{E6CDC42A-7768-E248-9831-BAECBEFFFF2D}" type="datetime1">
              <a:rPr lang="en-US" smtClean="0"/>
              <a:t>10/16/2022</a:t>
            </a:fld>
            <a:endParaRPr lang="en-TH"/>
          </a:p>
        </p:txBody>
      </p:sp>
      <p:sp>
        <p:nvSpPr>
          <p:cNvPr id="5" name="Footer Placeholder 4">
            <a:extLst>
              <a:ext uri="{FF2B5EF4-FFF2-40B4-BE49-F238E27FC236}">
                <a16:creationId xmlns:a16="http://schemas.microsoft.com/office/drawing/2014/main" id="{8A732A25-E56F-AF42-9AED-F53632C4DC03}"/>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FD3C3453-816D-954B-914F-D9827F5E17DA}"/>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83434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7E60-B47C-6A44-A7A4-923BA1261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H"/>
          </a:p>
        </p:txBody>
      </p:sp>
      <p:sp>
        <p:nvSpPr>
          <p:cNvPr id="3" name="Text Placeholder 2">
            <a:extLst>
              <a:ext uri="{FF2B5EF4-FFF2-40B4-BE49-F238E27FC236}">
                <a16:creationId xmlns:a16="http://schemas.microsoft.com/office/drawing/2014/main" id="{710C1A69-5D44-1C4A-BCF3-F6815A3E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A92E3-C7E8-E64F-A51E-7A0944ABEBBB}"/>
              </a:ext>
            </a:extLst>
          </p:cNvPr>
          <p:cNvSpPr>
            <a:spLocks noGrp="1"/>
          </p:cNvSpPr>
          <p:nvPr>
            <p:ph type="dt" sz="half" idx="10"/>
          </p:nvPr>
        </p:nvSpPr>
        <p:spPr/>
        <p:txBody>
          <a:bodyPr/>
          <a:lstStyle/>
          <a:p>
            <a:fld id="{785811E5-E6E5-C74F-AAC8-690CCE7CAE39}" type="datetime1">
              <a:rPr lang="en-US" smtClean="0"/>
              <a:t>10/16/2022</a:t>
            </a:fld>
            <a:endParaRPr lang="en-TH"/>
          </a:p>
        </p:txBody>
      </p:sp>
      <p:sp>
        <p:nvSpPr>
          <p:cNvPr id="5" name="Footer Placeholder 4">
            <a:extLst>
              <a:ext uri="{FF2B5EF4-FFF2-40B4-BE49-F238E27FC236}">
                <a16:creationId xmlns:a16="http://schemas.microsoft.com/office/drawing/2014/main" id="{4E3446C1-019E-CE4E-BFAA-A9AF435513E6}"/>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58D03C4-D89F-AA41-B821-D34587A6E0C7}"/>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9641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B5BC-9016-3D45-9547-72C1BF6EF7DA}"/>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6FB8070C-A2E8-F14D-9023-1F99A50BF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Content Placeholder 3">
            <a:extLst>
              <a:ext uri="{FF2B5EF4-FFF2-40B4-BE49-F238E27FC236}">
                <a16:creationId xmlns:a16="http://schemas.microsoft.com/office/drawing/2014/main" id="{8238C457-F509-2442-94DD-5807E1383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Date Placeholder 4">
            <a:extLst>
              <a:ext uri="{FF2B5EF4-FFF2-40B4-BE49-F238E27FC236}">
                <a16:creationId xmlns:a16="http://schemas.microsoft.com/office/drawing/2014/main" id="{806ABCBF-8E5F-A94E-8A8F-BF412A299764}"/>
              </a:ext>
            </a:extLst>
          </p:cNvPr>
          <p:cNvSpPr>
            <a:spLocks noGrp="1"/>
          </p:cNvSpPr>
          <p:nvPr>
            <p:ph type="dt" sz="half" idx="10"/>
          </p:nvPr>
        </p:nvSpPr>
        <p:spPr/>
        <p:txBody>
          <a:bodyPr/>
          <a:lstStyle/>
          <a:p>
            <a:fld id="{31CFBDB7-02E6-B14B-BE7B-DC843D44381A}" type="datetime1">
              <a:rPr lang="en-US" smtClean="0"/>
              <a:t>10/16/2022</a:t>
            </a:fld>
            <a:endParaRPr lang="en-TH"/>
          </a:p>
        </p:txBody>
      </p:sp>
      <p:sp>
        <p:nvSpPr>
          <p:cNvPr id="6" name="Footer Placeholder 5">
            <a:extLst>
              <a:ext uri="{FF2B5EF4-FFF2-40B4-BE49-F238E27FC236}">
                <a16:creationId xmlns:a16="http://schemas.microsoft.com/office/drawing/2014/main" id="{AA0B4626-C681-3D43-B5BE-F389511DADED}"/>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D8D8A2FC-C8D3-F244-9F64-970979A6B0EC}"/>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36703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4E86-3A6C-C54B-B09B-BF6E20D2C368}"/>
              </a:ext>
            </a:extLst>
          </p:cNvPr>
          <p:cNvSpPr>
            <a:spLocks noGrp="1"/>
          </p:cNvSpPr>
          <p:nvPr>
            <p:ph type="title"/>
          </p:nvPr>
        </p:nvSpPr>
        <p:spPr>
          <a:xfrm>
            <a:off x="839788" y="365125"/>
            <a:ext cx="10515600" cy="1325563"/>
          </a:xfrm>
        </p:spPr>
        <p:txBody>
          <a:bodyPr/>
          <a:lstStyle/>
          <a:p>
            <a:r>
              <a:rPr lang="en-US"/>
              <a:t>Click to edit Master title style</a:t>
            </a:r>
            <a:endParaRPr lang="en-TH"/>
          </a:p>
        </p:txBody>
      </p:sp>
      <p:sp>
        <p:nvSpPr>
          <p:cNvPr id="3" name="Text Placeholder 2">
            <a:extLst>
              <a:ext uri="{FF2B5EF4-FFF2-40B4-BE49-F238E27FC236}">
                <a16:creationId xmlns:a16="http://schemas.microsoft.com/office/drawing/2014/main" id="{A92C87BF-7195-D147-A93B-1C624D164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9DA5A-5647-0447-92CF-8D3AAC94F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Text Placeholder 4">
            <a:extLst>
              <a:ext uri="{FF2B5EF4-FFF2-40B4-BE49-F238E27FC236}">
                <a16:creationId xmlns:a16="http://schemas.microsoft.com/office/drawing/2014/main" id="{98E97727-395C-634B-9D65-B848AD911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27CA8E-8E04-1F40-93C2-14E18EF6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Date Placeholder 6">
            <a:extLst>
              <a:ext uri="{FF2B5EF4-FFF2-40B4-BE49-F238E27FC236}">
                <a16:creationId xmlns:a16="http://schemas.microsoft.com/office/drawing/2014/main" id="{663E6C74-5F1D-F441-A9B1-9918AF355FEE}"/>
              </a:ext>
            </a:extLst>
          </p:cNvPr>
          <p:cNvSpPr>
            <a:spLocks noGrp="1"/>
          </p:cNvSpPr>
          <p:nvPr>
            <p:ph type="dt" sz="half" idx="10"/>
          </p:nvPr>
        </p:nvSpPr>
        <p:spPr/>
        <p:txBody>
          <a:bodyPr/>
          <a:lstStyle/>
          <a:p>
            <a:fld id="{5EA8CF36-7805-D142-AFB6-90DD90B27D20}" type="datetime1">
              <a:rPr lang="en-US" smtClean="0"/>
              <a:t>10/16/2022</a:t>
            </a:fld>
            <a:endParaRPr lang="en-TH"/>
          </a:p>
        </p:txBody>
      </p:sp>
      <p:sp>
        <p:nvSpPr>
          <p:cNvPr id="8" name="Footer Placeholder 7">
            <a:extLst>
              <a:ext uri="{FF2B5EF4-FFF2-40B4-BE49-F238E27FC236}">
                <a16:creationId xmlns:a16="http://schemas.microsoft.com/office/drawing/2014/main" id="{209EFF62-DEEE-724C-961B-71B4FD266B81}"/>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C1A10A5F-7BF0-D34E-B035-8F889E4A406E}"/>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402432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C917-8E66-DA46-87AD-0D4FE4FBD335}"/>
              </a:ext>
            </a:extLst>
          </p:cNvPr>
          <p:cNvSpPr>
            <a:spLocks noGrp="1"/>
          </p:cNvSpPr>
          <p:nvPr>
            <p:ph type="title"/>
          </p:nvPr>
        </p:nvSpPr>
        <p:spPr/>
        <p:txBody>
          <a:bodyPr/>
          <a:lstStyle/>
          <a:p>
            <a:r>
              <a:rPr lang="en-US"/>
              <a:t>Click to edit Master title style</a:t>
            </a:r>
            <a:endParaRPr lang="en-TH"/>
          </a:p>
        </p:txBody>
      </p:sp>
      <p:sp>
        <p:nvSpPr>
          <p:cNvPr id="3" name="Date Placeholder 2">
            <a:extLst>
              <a:ext uri="{FF2B5EF4-FFF2-40B4-BE49-F238E27FC236}">
                <a16:creationId xmlns:a16="http://schemas.microsoft.com/office/drawing/2014/main" id="{9EF16F3C-2804-544F-93A2-AFF36EBB4FCC}"/>
              </a:ext>
            </a:extLst>
          </p:cNvPr>
          <p:cNvSpPr>
            <a:spLocks noGrp="1"/>
          </p:cNvSpPr>
          <p:nvPr>
            <p:ph type="dt" sz="half" idx="10"/>
          </p:nvPr>
        </p:nvSpPr>
        <p:spPr/>
        <p:txBody>
          <a:bodyPr/>
          <a:lstStyle/>
          <a:p>
            <a:fld id="{B415DCC4-5D7E-DE41-B964-4939613A4D11}" type="datetime1">
              <a:rPr lang="en-US" smtClean="0"/>
              <a:t>10/16/2022</a:t>
            </a:fld>
            <a:endParaRPr lang="en-TH"/>
          </a:p>
        </p:txBody>
      </p:sp>
      <p:sp>
        <p:nvSpPr>
          <p:cNvPr id="4" name="Footer Placeholder 3">
            <a:extLst>
              <a:ext uri="{FF2B5EF4-FFF2-40B4-BE49-F238E27FC236}">
                <a16:creationId xmlns:a16="http://schemas.microsoft.com/office/drawing/2014/main" id="{DF51ED7C-B9BF-384A-AE8E-FCB71492EFED}"/>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7DA27A65-C328-9747-9354-5DE747C5269C}"/>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77804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124F51-B099-2540-B1F5-841C439AF9D9}"/>
              </a:ext>
            </a:extLst>
          </p:cNvPr>
          <p:cNvSpPr>
            <a:spLocks noGrp="1"/>
          </p:cNvSpPr>
          <p:nvPr>
            <p:ph type="dt" sz="half" idx="10"/>
          </p:nvPr>
        </p:nvSpPr>
        <p:spPr/>
        <p:txBody>
          <a:bodyPr/>
          <a:lstStyle/>
          <a:p>
            <a:fld id="{53B8ECC2-AF44-7248-AF30-0A2D7703C2BF}" type="datetime1">
              <a:rPr lang="en-US" smtClean="0"/>
              <a:t>10/16/2022</a:t>
            </a:fld>
            <a:endParaRPr lang="en-TH"/>
          </a:p>
        </p:txBody>
      </p:sp>
      <p:sp>
        <p:nvSpPr>
          <p:cNvPr id="3" name="Footer Placeholder 2">
            <a:extLst>
              <a:ext uri="{FF2B5EF4-FFF2-40B4-BE49-F238E27FC236}">
                <a16:creationId xmlns:a16="http://schemas.microsoft.com/office/drawing/2014/main" id="{0ABAB8C5-D0A9-2641-B5D1-1D5EAF60CC0F}"/>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C89179B9-10E4-8441-B2EF-62F864569CDF}"/>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39882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AA05-E0BE-8447-819C-2B901F15D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Content Placeholder 2">
            <a:extLst>
              <a:ext uri="{FF2B5EF4-FFF2-40B4-BE49-F238E27FC236}">
                <a16:creationId xmlns:a16="http://schemas.microsoft.com/office/drawing/2014/main" id="{3CF21126-0100-4047-A9CE-705FCF5EE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Text Placeholder 3">
            <a:extLst>
              <a:ext uri="{FF2B5EF4-FFF2-40B4-BE49-F238E27FC236}">
                <a16:creationId xmlns:a16="http://schemas.microsoft.com/office/drawing/2014/main" id="{0AB8D933-AF40-5A4E-8336-57DD2EB14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AD089-2996-E346-8C1D-71682D63D2E8}"/>
              </a:ext>
            </a:extLst>
          </p:cNvPr>
          <p:cNvSpPr>
            <a:spLocks noGrp="1"/>
          </p:cNvSpPr>
          <p:nvPr>
            <p:ph type="dt" sz="half" idx="10"/>
          </p:nvPr>
        </p:nvSpPr>
        <p:spPr/>
        <p:txBody>
          <a:bodyPr/>
          <a:lstStyle/>
          <a:p>
            <a:fld id="{B02AFFE4-3600-B644-B585-F6EB763FD5E1}" type="datetime1">
              <a:rPr lang="en-US" smtClean="0"/>
              <a:t>10/16/2022</a:t>
            </a:fld>
            <a:endParaRPr lang="en-TH"/>
          </a:p>
        </p:txBody>
      </p:sp>
      <p:sp>
        <p:nvSpPr>
          <p:cNvPr id="6" name="Footer Placeholder 5">
            <a:extLst>
              <a:ext uri="{FF2B5EF4-FFF2-40B4-BE49-F238E27FC236}">
                <a16:creationId xmlns:a16="http://schemas.microsoft.com/office/drawing/2014/main" id="{B72C6E69-B142-1243-89F8-CD508324FC7E}"/>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AC7970FB-6E61-684F-8886-DB1F30150432}"/>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81679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F32D-D4B0-484E-B628-1DC55366C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Picture Placeholder 2">
            <a:extLst>
              <a:ext uri="{FF2B5EF4-FFF2-40B4-BE49-F238E27FC236}">
                <a16:creationId xmlns:a16="http://schemas.microsoft.com/office/drawing/2014/main" id="{22445EC6-3D67-FF4D-A80C-8A98978A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H"/>
          </a:p>
        </p:txBody>
      </p:sp>
      <p:sp>
        <p:nvSpPr>
          <p:cNvPr id="4" name="Text Placeholder 3">
            <a:extLst>
              <a:ext uri="{FF2B5EF4-FFF2-40B4-BE49-F238E27FC236}">
                <a16:creationId xmlns:a16="http://schemas.microsoft.com/office/drawing/2014/main" id="{004CA7B1-529B-E54D-8974-0AAB1C28B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B30F5F-5C6A-A041-808D-0A335F5923A7}"/>
              </a:ext>
            </a:extLst>
          </p:cNvPr>
          <p:cNvSpPr>
            <a:spLocks noGrp="1"/>
          </p:cNvSpPr>
          <p:nvPr>
            <p:ph type="dt" sz="half" idx="10"/>
          </p:nvPr>
        </p:nvSpPr>
        <p:spPr/>
        <p:txBody>
          <a:bodyPr/>
          <a:lstStyle/>
          <a:p>
            <a:fld id="{1C4B2728-4DCC-1241-BE18-46EF0F0C14F8}" type="datetime1">
              <a:rPr lang="en-US" smtClean="0"/>
              <a:t>10/16/2022</a:t>
            </a:fld>
            <a:endParaRPr lang="en-TH"/>
          </a:p>
        </p:txBody>
      </p:sp>
      <p:sp>
        <p:nvSpPr>
          <p:cNvPr id="6" name="Footer Placeholder 5">
            <a:extLst>
              <a:ext uri="{FF2B5EF4-FFF2-40B4-BE49-F238E27FC236}">
                <a16:creationId xmlns:a16="http://schemas.microsoft.com/office/drawing/2014/main" id="{071704A5-CF76-9F42-946A-611430647A72}"/>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0C7F2FC2-9EDD-6141-8CBD-154CE102E1D4}"/>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26926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66240-0D24-CB47-BA65-BD2D1054B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86156FCB-3A1A-DB40-A5E3-7304EE4B6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D5D0FDEF-F205-F14A-942F-B36FC972B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D608-FEE3-174F-8C6A-792ACD1BE2AC}" type="datetime1">
              <a:rPr lang="en-US" smtClean="0"/>
              <a:t>10/16/2022</a:t>
            </a:fld>
            <a:endParaRPr lang="en-TH"/>
          </a:p>
        </p:txBody>
      </p:sp>
      <p:sp>
        <p:nvSpPr>
          <p:cNvPr id="5" name="Footer Placeholder 4">
            <a:extLst>
              <a:ext uri="{FF2B5EF4-FFF2-40B4-BE49-F238E27FC236}">
                <a16:creationId xmlns:a16="http://schemas.microsoft.com/office/drawing/2014/main" id="{C5ADBDFC-38D0-E74E-92BD-28AC6110F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F3FE4F6D-7E08-2040-A059-38E1E2646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EDE7-8061-9B4D-88A1-7EA83A94C31B}" type="slidenum">
              <a:rPr lang="en-TH" smtClean="0"/>
              <a:t>‹#›</a:t>
            </a:fld>
            <a:endParaRPr lang="en-TH"/>
          </a:p>
        </p:txBody>
      </p:sp>
    </p:spTree>
    <p:extLst>
      <p:ext uri="{BB962C8B-B14F-4D97-AF65-F5344CB8AC3E}">
        <p14:creationId xmlns:p14="http://schemas.microsoft.com/office/powerpoint/2010/main" val="89270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7.jpeg"/><Relationship Id="rId9" Type="http://schemas.openxmlformats.org/officeDocument/2006/relationships/image" Target="../media/image11.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7.jpeg"/><Relationship Id="rId5" Type="http://schemas.openxmlformats.org/officeDocument/2006/relationships/image" Target="../media/image8.png"/><Relationship Id="rId10" Type="http://schemas.openxmlformats.org/officeDocument/2006/relationships/image" Target="../media/image26.jpeg"/><Relationship Id="rId4" Type="http://schemas.openxmlformats.org/officeDocument/2006/relationships/image" Target="../media/image24.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11" name="Group 10">
            <a:extLst>
              <a:ext uri="{FF2B5EF4-FFF2-40B4-BE49-F238E27FC236}">
                <a16:creationId xmlns:a16="http://schemas.microsoft.com/office/drawing/2014/main" id="{9C1E5169-5C6C-CC0E-2F68-9A24492019F2}"/>
              </a:ext>
            </a:extLst>
          </p:cNvPr>
          <p:cNvGrpSpPr/>
          <p:nvPr/>
        </p:nvGrpSpPr>
        <p:grpSpPr>
          <a:xfrm>
            <a:off x="0" y="0"/>
            <a:ext cx="12192000" cy="6858000"/>
            <a:chOff x="0" y="0"/>
            <a:chExt cx="12192000" cy="6858000"/>
          </a:xfrm>
        </p:grpSpPr>
        <p:sp>
          <p:nvSpPr>
            <p:cNvPr id="6" name="TextBox 5">
              <a:extLst>
                <a:ext uri="{FF2B5EF4-FFF2-40B4-BE49-F238E27FC236}">
                  <a16:creationId xmlns:a16="http://schemas.microsoft.com/office/drawing/2014/main" id="{A8F161FA-FAAD-2F62-1F3B-AB5DDA842458}"/>
                </a:ext>
              </a:extLst>
            </p:cNvPr>
            <p:cNvSpPr txBox="1"/>
            <p:nvPr/>
          </p:nvSpPr>
          <p:spPr>
            <a:xfrm flipH="1">
              <a:off x="2264226" y="5163623"/>
              <a:ext cx="7815944" cy="923330"/>
            </a:xfrm>
            <a:prstGeom prst="rect">
              <a:avLst/>
            </a:prstGeom>
            <a:solidFill>
              <a:srgbClr val="F0F0F0"/>
            </a:solidFill>
          </p:spPr>
          <p:txBody>
            <a:bodyPr wrap="square" rtlCol="0">
              <a:spAutoFit/>
            </a:bodyPr>
            <a:lstStyle/>
            <a:p>
              <a:r>
                <a:rPr lang="en-US" sz="5400" dirty="0" err="1"/>
                <a:t>Introducción</a:t>
              </a:r>
              <a:r>
                <a:rPr lang="en-US" sz="5400" dirty="0"/>
                <a:t> al </a:t>
              </a:r>
              <a:r>
                <a:rPr lang="en-US" sz="5400" dirty="0" err="1"/>
                <a:t>Reciclaje</a:t>
              </a:r>
              <a:endParaRPr lang="es-MX" sz="5400" dirty="0"/>
            </a:p>
          </p:txBody>
        </p:sp>
        <p:sp>
          <p:nvSpPr>
            <p:cNvPr id="7" name="TextBox 6">
              <a:extLst>
                <a:ext uri="{FF2B5EF4-FFF2-40B4-BE49-F238E27FC236}">
                  <a16:creationId xmlns:a16="http://schemas.microsoft.com/office/drawing/2014/main" id="{6E98E733-E911-7A50-9CC2-BE7493F314D0}"/>
                </a:ext>
              </a:extLst>
            </p:cNvPr>
            <p:cNvSpPr txBox="1"/>
            <p:nvPr/>
          </p:nvSpPr>
          <p:spPr>
            <a:xfrm flipH="1">
              <a:off x="3744686" y="6074233"/>
              <a:ext cx="4963884" cy="461665"/>
            </a:xfrm>
            <a:prstGeom prst="rect">
              <a:avLst/>
            </a:prstGeom>
            <a:solidFill>
              <a:srgbClr val="F0F0F0"/>
            </a:solidFill>
          </p:spPr>
          <p:txBody>
            <a:bodyPr wrap="square" rtlCol="0">
              <a:spAutoFit/>
            </a:bodyPr>
            <a:lstStyle/>
            <a:p>
              <a:pPr algn="ctr"/>
              <a:r>
                <a:rPr lang="en-US" sz="2400" dirty="0"/>
                <a:t>Nivel 1 </a:t>
              </a:r>
              <a:r>
                <a:rPr lang="en-US" sz="2400" dirty="0" err="1"/>
                <a:t>Clase</a:t>
              </a:r>
              <a:r>
                <a:rPr lang="en-US" sz="2400" dirty="0"/>
                <a:t> para </a:t>
              </a:r>
              <a:r>
                <a:rPr lang="en-US" sz="2400" dirty="0" err="1"/>
                <a:t>Principiantes</a:t>
              </a:r>
              <a:r>
                <a:rPr lang="en-US" sz="2400" dirty="0"/>
                <a:t> </a:t>
              </a:r>
              <a:endParaRPr lang="es-MX" sz="2400" dirty="0"/>
            </a:p>
          </p:txBody>
        </p:sp>
        <p:grpSp>
          <p:nvGrpSpPr>
            <p:cNvPr id="8" name="Group 7">
              <a:extLst>
                <a:ext uri="{FF2B5EF4-FFF2-40B4-BE49-F238E27FC236}">
                  <a16:creationId xmlns:a16="http://schemas.microsoft.com/office/drawing/2014/main" id="{EC9D9EA8-1C6E-5A3D-BE23-FC4468F3F266}"/>
                </a:ext>
              </a:extLst>
            </p:cNvPr>
            <p:cNvGrpSpPr/>
            <p:nvPr/>
          </p:nvGrpSpPr>
          <p:grpSpPr>
            <a:xfrm>
              <a:off x="0" y="0"/>
              <a:ext cx="12192000" cy="6858000"/>
              <a:chOff x="0" y="0"/>
              <a:chExt cx="12192000" cy="6858000"/>
            </a:xfrm>
          </p:grpSpPr>
          <p:pic>
            <p:nvPicPr>
              <p:cNvPr id="3" name="Picture 2" descr="Text&#10;&#10;Description automatically generated with medium confidence">
                <a:extLst>
                  <a:ext uri="{FF2B5EF4-FFF2-40B4-BE49-F238E27FC236}">
                    <a16:creationId xmlns:a16="http://schemas.microsoft.com/office/drawing/2014/main" id="{C6716C24-835F-734E-8637-233514F15B37}"/>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68A1EE-C4A8-33F3-042F-8DA1F1AF37B9}"/>
                  </a:ext>
                </a:extLst>
              </p:cNvPr>
              <p:cNvSpPr txBox="1"/>
              <p:nvPr/>
            </p:nvSpPr>
            <p:spPr>
              <a:xfrm>
                <a:off x="1461187" y="371060"/>
                <a:ext cx="4765441" cy="3539430"/>
              </a:xfrm>
              <a:prstGeom prst="rect">
                <a:avLst/>
              </a:prstGeom>
              <a:solidFill>
                <a:srgbClr val="F0F0F0"/>
              </a:solidFill>
            </p:spPr>
            <p:txBody>
              <a:bodyPr wrap="square" rtlCol="0">
                <a:spAutoFit/>
              </a:bodyPr>
              <a:lstStyle/>
              <a:p>
                <a:r>
                  <a:rPr lang="en-US" sz="4000" b="1" dirty="0" err="1">
                    <a:latin typeface="72 Condensed" panose="020B0506030000000003" pitchFamily="34" charset="0"/>
                    <a:cs typeface="72 Condensed" panose="020B0506030000000003" pitchFamily="34" charset="0"/>
                  </a:rPr>
                  <a:t>Convertirse</a:t>
                </a:r>
                <a:r>
                  <a:rPr lang="en-US" sz="4000" b="1" dirty="0">
                    <a:latin typeface="72 Condensed" panose="020B0506030000000003" pitchFamily="34" charset="0"/>
                    <a:cs typeface="72 Condensed" panose="020B0506030000000003" pitchFamily="34" charset="0"/>
                  </a:rPr>
                  <a:t> en</a:t>
                </a:r>
              </a:p>
              <a:p>
                <a:r>
                  <a:rPr lang="en-US" sz="7200" dirty="0" err="1">
                    <a:solidFill>
                      <a:srgbClr val="00B0F0"/>
                    </a:solidFill>
                    <a:latin typeface="Yu Gothic UI Semilight" panose="020B0400000000000000" pitchFamily="34" charset="-128"/>
                    <a:ea typeface="Yu Gothic UI Semilight" panose="020B0400000000000000" pitchFamily="34" charset="-128"/>
                  </a:rPr>
                  <a:t>Héroe</a:t>
                </a:r>
                <a:r>
                  <a:rPr lang="en-US" sz="7200" dirty="0">
                    <a:solidFill>
                      <a:srgbClr val="00B0F0"/>
                    </a:solidFill>
                    <a:latin typeface="Yu Gothic UI Semilight" panose="020B0400000000000000" pitchFamily="34" charset="-128"/>
                    <a:ea typeface="Yu Gothic UI Semilight" panose="020B0400000000000000" pitchFamily="34" charset="-128"/>
                  </a:rPr>
                  <a:t> </a:t>
                </a:r>
              </a:p>
              <a:p>
                <a:r>
                  <a:rPr lang="en-US" sz="4000" dirty="0">
                    <a:solidFill>
                      <a:srgbClr val="00B0F0"/>
                    </a:solidFill>
                    <a:latin typeface="Yu Gothic UI Semilight" panose="020B0400000000000000" pitchFamily="34" charset="-128"/>
                    <a:ea typeface="Yu Gothic UI Semilight" panose="020B0400000000000000" pitchFamily="34" charset="-128"/>
                  </a:rPr>
                  <a:t>de </a:t>
                </a:r>
                <a:r>
                  <a:rPr lang="en-US" sz="4000" dirty="0" err="1">
                    <a:solidFill>
                      <a:srgbClr val="00B0F0"/>
                    </a:solidFill>
                    <a:latin typeface="Yu Gothic UI Semilight" panose="020B0400000000000000" pitchFamily="34" charset="-128"/>
                    <a:ea typeface="Yu Gothic UI Semilight" panose="020B0400000000000000" pitchFamily="34" charset="-128"/>
                  </a:rPr>
                  <a:t>los</a:t>
                </a:r>
                <a:endParaRPr lang="en-US" sz="4000" dirty="0">
                  <a:solidFill>
                    <a:srgbClr val="00B0F0"/>
                  </a:solidFill>
                  <a:latin typeface="Yu Gothic UI Semilight" panose="020B0400000000000000" pitchFamily="34" charset="-128"/>
                  <a:ea typeface="Yu Gothic UI Semilight" panose="020B0400000000000000" pitchFamily="34" charset="-128"/>
                </a:endParaRPr>
              </a:p>
              <a:p>
                <a:r>
                  <a:rPr lang="en-US" sz="7200" dirty="0" err="1">
                    <a:solidFill>
                      <a:srgbClr val="00B0F0"/>
                    </a:solidFill>
                    <a:latin typeface="Yu Gothic UI Semilight" panose="020B0400000000000000" pitchFamily="34" charset="-128"/>
                    <a:ea typeface="Yu Gothic UI Semilight" panose="020B0400000000000000" pitchFamily="34" charset="-128"/>
                    <a:cs typeface="Cavolini" panose="03000502040302020204" pitchFamily="66" charset="0"/>
                  </a:rPr>
                  <a:t>Residuos</a:t>
                </a:r>
                <a:endParaRPr lang="es-MX" sz="7200" dirty="0">
                  <a:solidFill>
                    <a:srgbClr val="00B0F0"/>
                  </a:solidFill>
                  <a:latin typeface="Yu Gothic UI Semilight" panose="020B0400000000000000" pitchFamily="34" charset="-128"/>
                  <a:ea typeface="Yu Gothic UI Semilight" panose="020B0400000000000000" pitchFamily="34" charset="-128"/>
                  <a:cs typeface="Cavolini" panose="03000502040302020204" pitchFamily="66" charset="0"/>
                </a:endParaRPr>
              </a:p>
            </p:txBody>
          </p:sp>
          <p:sp>
            <p:nvSpPr>
              <p:cNvPr id="4" name="TextBox 3">
                <a:extLst>
                  <a:ext uri="{FF2B5EF4-FFF2-40B4-BE49-F238E27FC236}">
                    <a16:creationId xmlns:a16="http://schemas.microsoft.com/office/drawing/2014/main" id="{5D216327-A19B-C89E-22D9-5362E1A6C1D3}"/>
                  </a:ext>
                </a:extLst>
              </p:cNvPr>
              <p:cNvSpPr txBox="1"/>
              <p:nvPr/>
            </p:nvSpPr>
            <p:spPr>
              <a:xfrm>
                <a:off x="1606213" y="4133276"/>
                <a:ext cx="4184986" cy="584775"/>
              </a:xfrm>
              <a:prstGeom prst="rect">
                <a:avLst/>
              </a:prstGeom>
              <a:solidFill>
                <a:srgbClr val="39C79D"/>
              </a:solidFill>
              <a:ln>
                <a:solidFill>
                  <a:srgbClr val="39C79D"/>
                </a:solidFill>
              </a:ln>
            </p:spPr>
            <p:txBody>
              <a:bodyPr wrap="square" rtlCol="0">
                <a:spAutoFit/>
              </a:bodyPr>
              <a:lstStyle/>
              <a:p>
                <a:pPr algn="ctr"/>
                <a:r>
                  <a:rPr lang="en-US" sz="3200" b="1" dirty="0">
                    <a:solidFill>
                      <a:schemeClr val="bg1"/>
                    </a:solidFill>
                  </a:rPr>
                  <a:t>REDUCE A CERO</a:t>
                </a:r>
                <a:endParaRPr lang="es-MX" sz="3200" b="1" dirty="0">
                  <a:solidFill>
                    <a:schemeClr val="bg1"/>
                  </a:solidFill>
                </a:endParaRPr>
              </a:p>
            </p:txBody>
          </p:sp>
          <p:pic>
            <p:nvPicPr>
              <p:cNvPr id="5" name="Picture 4">
                <a:extLst>
                  <a:ext uri="{FF2B5EF4-FFF2-40B4-BE49-F238E27FC236}">
                    <a16:creationId xmlns:a16="http://schemas.microsoft.com/office/drawing/2014/main" id="{89DD8B1D-7901-12B1-4388-E390E729A173}"/>
                  </a:ext>
                </a:extLst>
              </p:cNvPr>
              <p:cNvPicPr>
                <a:picLocks noChangeAspect="1"/>
              </p:cNvPicPr>
              <p:nvPr/>
            </p:nvPicPr>
            <p:blipFill>
              <a:blip r:embed="rId4"/>
              <a:stretch>
                <a:fillRect/>
              </a:stretch>
            </p:blipFill>
            <p:spPr>
              <a:xfrm>
                <a:off x="4818251" y="366273"/>
                <a:ext cx="1408377" cy="490558"/>
              </a:xfrm>
              <a:prstGeom prst="rect">
                <a:avLst/>
              </a:prstGeom>
              <a:solidFill>
                <a:schemeClr val="bg1"/>
              </a:solidFill>
              <a:ln>
                <a:solidFill>
                  <a:schemeClr val="accent1">
                    <a:lumMod val="20000"/>
                    <a:lumOff val="80000"/>
                  </a:schemeClr>
                </a:solidFill>
              </a:ln>
            </p:spPr>
          </p:pic>
        </p:grpSp>
        <p:sp>
          <p:nvSpPr>
            <p:cNvPr id="9" name="TextBox 8">
              <a:extLst>
                <a:ext uri="{FF2B5EF4-FFF2-40B4-BE49-F238E27FC236}">
                  <a16:creationId xmlns:a16="http://schemas.microsoft.com/office/drawing/2014/main" id="{D683A8DA-135E-D8F4-18CF-10FBEB1C63CD}"/>
                </a:ext>
              </a:extLst>
            </p:cNvPr>
            <p:cNvSpPr txBox="1"/>
            <p:nvPr/>
          </p:nvSpPr>
          <p:spPr>
            <a:xfrm>
              <a:off x="1461188" y="5249304"/>
              <a:ext cx="8709906" cy="707886"/>
            </a:xfrm>
            <a:prstGeom prst="rect">
              <a:avLst/>
            </a:prstGeom>
            <a:solidFill>
              <a:srgbClr val="F0F0F0"/>
            </a:solidFill>
          </p:spPr>
          <p:txBody>
            <a:bodyPr wrap="square" rtlCol="0">
              <a:spAutoFit/>
            </a:bodyPr>
            <a:lstStyle/>
            <a:p>
              <a:pPr algn="ctr"/>
              <a:r>
                <a:rPr lang="en-US" sz="4000" b="1" dirty="0"/>
                <a:t>Mi </a:t>
              </a:r>
              <a:r>
                <a:rPr lang="en-US" sz="4000" b="1" dirty="0" err="1"/>
                <a:t>Auditoría</a:t>
              </a:r>
              <a:r>
                <a:rPr lang="en-US" sz="4000" b="1" dirty="0"/>
                <a:t> de </a:t>
              </a:r>
              <a:r>
                <a:rPr lang="en-US" sz="4000" b="1" dirty="0" err="1"/>
                <a:t>Residuos</a:t>
              </a:r>
              <a:endParaRPr lang="es-MX" sz="4000" b="1" dirty="0"/>
            </a:p>
          </p:txBody>
        </p:sp>
        <p:sp>
          <p:nvSpPr>
            <p:cNvPr id="10" name="TextBox 9">
              <a:extLst>
                <a:ext uri="{FF2B5EF4-FFF2-40B4-BE49-F238E27FC236}">
                  <a16:creationId xmlns:a16="http://schemas.microsoft.com/office/drawing/2014/main" id="{BA578E2C-EC15-97E7-7C3A-2649E6A4A1F1}"/>
                </a:ext>
              </a:extLst>
            </p:cNvPr>
            <p:cNvSpPr txBox="1"/>
            <p:nvPr/>
          </p:nvSpPr>
          <p:spPr>
            <a:xfrm>
              <a:off x="2264226" y="6017172"/>
              <a:ext cx="7906867" cy="461665"/>
            </a:xfrm>
            <a:prstGeom prst="rect">
              <a:avLst/>
            </a:prstGeom>
            <a:solidFill>
              <a:srgbClr val="F0F0F0"/>
            </a:solidFill>
          </p:spPr>
          <p:txBody>
            <a:bodyPr wrap="square" rtlCol="0">
              <a:spAutoFit/>
            </a:bodyPr>
            <a:lstStyle/>
            <a:p>
              <a:pPr algn="ctr"/>
              <a:r>
                <a:rPr lang="en-US" sz="2400" dirty="0"/>
                <a:t>Nivel 3: </a:t>
              </a:r>
              <a:r>
                <a:rPr lang="en-US" sz="2400" dirty="0" err="1"/>
                <a:t>Lección</a:t>
              </a:r>
              <a:r>
                <a:rPr lang="en-US" sz="2400" dirty="0"/>
                <a:t> para  </a:t>
              </a:r>
              <a:r>
                <a:rPr lang="en-US" sz="2400" dirty="0" err="1"/>
                <a:t>Avanzados</a:t>
              </a:r>
              <a:endParaRPr lang="es-MX" sz="2400" dirty="0"/>
            </a:p>
          </p:txBody>
        </p:sp>
      </p:grpSp>
    </p:spTree>
    <p:extLst>
      <p:ext uri="{BB962C8B-B14F-4D97-AF65-F5344CB8AC3E}">
        <p14:creationId xmlns:p14="http://schemas.microsoft.com/office/powerpoint/2010/main" val="3159139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13136" y="664608"/>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Cuántos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por</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día genera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una</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persona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promedio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grpSp>
        <p:nvGrpSpPr>
          <p:cNvPr id="2" name="Group 1">
            <a:extLst>
              <a:ext uri="{FF2B5EF4-FFF2-40B4-BE49-F238E27FC236}">
                <a16:creationId xmlns:a16="http://schemas.microsoft.com/office/drawing/2014/main" id="{D5461376-8FDB-F947-AEC5-8F8022E2E605}"/>
              </a:ext>
            </a:extLst>
          </p:cNvPr>
          <p:cNvGrpSpPr/>
          <p:nvPr/>
        </p:nvGrpSpPr>
        <p:grpSpPr>
          <a:xfrm>
            <a:off x="1287015" y="1845859"/>
            <a:ext cx="5588815" cy="1815152"/>
            <a:chOff x="1287015" y="1845859"/>
            <a:chExt cx="5588815" cy="1815152"/>
          </a:xfrm>
        </p:grpSpPr>
        <p:sp>
          <p:nvSpPr>
            <p:cNvPr id="28" name="Oval 27">
              <a:extLst>
                <a:ext uri="{FF2B5EF4-FFF2-40B4-BE49-F238E27FC236}">
                  <a16:creationId xmlns:a16="http://schemas.microsoft.com/office/drawing/2014/main" id="{22875D60-F30B-CF42-97BF-E305DDE3F57F}"/>
                </a:ext>
              </a:extLst>
            </p:cNvPr>
            <p:cNvSpPr/>
            <p:nvPr/>
          </p:nvSpPr>
          <p:spPr>
            <a:xfrm>
              <a:off x="1287015" y="184585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8" name="Picture 7">
              <a:extLst>
                <a:ext uri="{FF2B5EF4-FFF2-40B4-BE49-F238E27FC236}">
                  <a16:creationId xmlns:a16="http://schemas.microsoft.com/office/drawing/2014/main" id="{E8E0F4DA-EACE-F142-B7E8-70B86A956386}"/>
                </a:ext>
              </a:extLst>
            </p:cNvPr>
            <p:cNvPicPr>
              <a:picLocks noChangeAspect="1"/>
            </p:cNvPicPr>
            <p:nvPr/>
          </p:nvPicPr>
          <p:blipFill>
            <a:blip r:embed="rId5"/>
            <a:stretch>
              <a:fillRect/>
            </a:stretch>
          </p:blipFill>
          <p:spPr>
            <a:xfrm>
              <a:off x="1346649" y="1864106"/>
              <a:ext cx="1699146" cy="1699146"/>
            </a:xfrm>
            <a:prstGeom prst="rect">
              <a:avLst/>
            </a:prstGeom>
          </p:spPr>
        </p:pic>
        <p:sp>
          <p:nvSpPr>
            <p:cNvPr id="32" name="Rectangle 31">
              <a:extLst>
                <a:ext uri="{FF2B5EF4-FFF2-40B4-BE49-F238E27FC236}">
                  <a16:creationId xmlns:a16="http://schemas.microsoft.com/office/drawing/2014/main" id="{1C9AA0BC-CE05-F24B-BC19-5A1DED7550B9}"/>
                </a:ext>
              </a:extLst>
            </p:cNvPr>
            <p:cNvSpPr/>
            <p:nvPr/>
          </p:nvSpPr>
          <p:spPr>
            <a:xfrm>
              <a:off x="3370425" y="2273912"/>
              <a:ext cx="3505405" cy="402546"/>
            </a:xfrm>
            <a:prstGeom prst="rect">
              <a:avLst/>
            </a:prstGeom>
          </p:spPr>
          <p:txBody>
            <a:bodyPr wrap="square">
              <a:spAutoFit/>
            </a:bodyPr>
            <a:lstStyle/>
            <a:p>
              <a:pPr>
                <a:lnSpc>
                  <a:spcPct val="120000"/>
                </a:lnSpc>
              </a:pPr>
              <a:r>
                <a:rPr lang="en-US" b="1" dirty="0">
                  <a:solidFill>
                    <a:srgbClr val="262626"/>
                  </a:solidFill>
                </a:rPr>
                <a:t>4 </a:t>
              </a:r>
              <a:r>
                <a:rPr lang="en-US" b="1" dirty="0" err="1">
                  <a:solidFill>
                    <a:srgbClr val="262626"/>
                  </a:solidFill>
                </a:rPr>
                <a:t>pencas</a:t>
              </a:r>
              <a:r>
                <a:rPr lang="en-US" b="1" dirty="0">
                  <a:solidFill>
                    <a:srgbClr val="262626"/>
                  </a:solidFill>
                </a:rPr>
                <a:t> de </a:t>
              </a:r>
              <a:r>
                <a:rPr lang="en-US" b="1" dirty="0" err="1">
                  <a:solidFill>
                    <a:srgbClr val="262626"/>
                  </a:solidFill>
                </a:rPr>
                <a:t>plátano</a:t>
              </a:r>
              <a:r>
                <a:rPr lang="en-US" b="1" dirty="0">
                  <a:solidFill>
                    <a:srgbClr val="262626"/>
                  </a:solidFill>
                </a:rPr>
                <a:t> = 2kg</a:t>
              </a:r>
              <a:endParaRPr lang="en-TH" b="1" dirty="0">
                <a:solidFill>
                  <a:srgbClr val="262626"/>
                </a:solidFill>
              </a:endParaRPr>
            </a:p>
          </p:txBody>
        </p:sp>
      </p:grpSp>
      <p:grpSp>
        <p:nvGrpSpPr>
          <p:cNvPr id="13" name="Group 12">
            <a:extLst>
              <a:ext uri="{FF2B5EF4-FFF2-40B4-BE49-F238E27FC236}">
                <a16:creationId xmlns:a16="http://schemas.microsoft.com/office/drawing/2014/main" id="{2EA3A3CD-DBD2-0646-BD82-B35DD98B2D40}"/>
              </a:ext>
            </a:extLst>
          </p:cNvPr>
          <p:cNvGrpSpPr/>
          <p:nvPr/>
        </p:nvGrpSpPr>
        <p:grpSpPr>
          <a:xfrm>
            <a:off x="6576039" y="3967849"/>
            <a:ext cx="4970502" cy="1815152"/>
            <a:chOff x="6576039" y="3967849"/>
            <a:chExt cx="4970502" cy="1815152"/>
          </a:xfrm>
        </p:grpSpPr>
        <p:sp>
          <p:nvSpPr>
            <p:cNvPr id="47" name="Oval 46">
              <a:extLst>
                <a:ext uri="{FF2B5EF4-FFF2-40B4-BE49-F238E27FC236}">
                  <a16:creationId xmlns:a16="http://schemas.microsoft.com/office/drawing/2014/main" id="{120443A2-74CA-E84B-A99D-3EA82EEFFD51}"/>
                </a:ext>
              </a:extLst>
            </p:cNvPr>
            <p:cNvSpPr/>
            <p:nvPr/>
          </p:nvSpPr>
          <p:spPr>
            <a:xfrm>
              <a:off x="6576039" y="396784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5" name="Rectangle 54">
              <a:extLst>
                <a:ext uri="{FF2B5EF4-FFF2-40B4-BE49-F238E27FC236}">
                  <a16:creationId xmlns:a16="http://schemas.microsoft.com/office/drawing/2014/main" id="{C67BF9DC-4A88-A44E-AA7A-C8474EF1A773}"/>
                </a:ext>
              </a:extLst>
            </p:cNvPr>
            <p:cNvSpPr/>
            <p:nvPr/>
          </p:nvSpPr>
          <p:spPr>
            <a:xfrm>
              <a:off x="8659450" y="4674152"/>
              <a:ext cx="2887091" cy="402546"/>
            </a:xfrm>
            <a:prstGeom prst="rect">
              <a:avLst/>
            </a:prstGeom>
          </p:spPr>
          <p:txBody>
            <a:bodyPr wrap="square">
              <a:spAutoFit/>
            </a:bodyPr>
            <a:lstStyle/>
            <a:p>
              <a:pPr>
                <a:lnSpc>
                  <a:spcPct val="120000"/>
                </a:lnSpc>
              </a:pPr>
              <a:r>
                <a:rPr lang="en-US" b="1" dirty="0" err="1">
                  <a:solidFill>
                    <a:srgbClr val="262626"/>
                  </a:solidFill>
                </a:rPr>
                <a:t>Perro</a:t>
              </a:r>
              <a:r>
                <a:rPr lang="en-US" b="1" dirty="0">
                  <a:solidFill>
                    <a:srgbClr val="262626"/>
                  </a:solidFill>
                </a:rPr>
                <a:t> </a:t>
              </a:r>
              <a:r>
                <a:rPr lang="en-US" b="1" dirty="0" err="1">
                  <a:solidFill>
                    <a:srgbClr val="262626"/>
                  </a:solidFill>
                </a:rPr>
                <a:t>pequeño</a:t>
              </a:r>
              <a:r>
                <a:rPr lang="en-US" b="1" dirty="0">
                  <a:solidFill>
                    <a:srgbClr val="262626"/>
                  </a:solidFill>
                </a:rPr>
                <a:t> = 2kg</a:t>
              </a:r>
              <a:endParaRPr lang="en-TH" b="1" dirty="0">
                <a:solidFill>
                  <a:srgbClr val="262626"/>
                </a:solidFill>
              </a:endParaRPr>
            </a:p>
          </p:txBody>
        </p:sp>
        <p:pic>
          <p:nvPicPr>
            <p:cNvPr id="10" name="Picture 9" descr="A brown and white puppy&#10;&#10;Description automatically generated with medium confidence">
              <a:extLst>
                <a:ext uri="{FF2B5EF4-FFF2-40B4-BE49-F238E27FC236}">
                  <a16:creationId xmlns:a16="http://schemas.microsoft.com/office/drawing/2014/main" id="{D77F4B7C-5C08-994B-AD57-8D4C02C5202B}"/>
                </a:ext>
              </a:extLst>
            </p:cNvPr>
            <p:cNvPicPr>
              <a:picLocks noChangeAspect="1"/>
            </p:cNvPicPr>
            <p:nvPr/>
          </p:nvPicPr>
          <p:blipFill>
            <a:blip r:embed="rId6"/>
            <a:stretch>
              <a:fillRect/>
            </a:stretch>
          </p:blipFill>
          <p:spPr>
            <a:xfrm>
              <a:off x="6875831" y="4137714"/>
              <a:ext cx="1135405" cy="1491748"/>
            </a:xfrm>
            <a:prstGeom prst="rect">
              <a:avLst/>
            </a:prstGeom>
          </p:spPr>
        </p:pic>
      </p:grpSp>
      <p:grpSp>
        <p:nvGrpSpPr>
          <p:cNvPr id="3" name="Group 2">
            <a:extLst>
              <a:ext uri="{FF2B5EF4-FFF2-40B4-BE49-F238E27FC236}">
                <a16:creationId xmlns:a16="http://schemas.microsoft.com/office/drawing/2014/main" id="{8C3C7277-5615-094E-A220-85ACD6B2C03D}"/>
              </a:ext>
            </a:extLst>
          </p:cNvPr>
          <p:cNvGrpSpPr/>
          <p:nvPr/>
        </p:nvGrpSpPr>
        <p:grpSpPr>
          <a:xfrm>
            <a:off x="1255672" y="3967849"/>
            <a:ext cx="4471321" cy="1815152"/>
            <a:chOff x="1255672" y="3967849"/>
            <a:chExt cx="4471321" cy="1815152"/>
          </a:xfrm>
        </p:grpSpPr>
        <p:sp>
          <p:nvSpPr>
            <p:cNvPr id="33" name="Oval 32">
              <a:extLst>
                <a:ext uri="{FF2B5EF4-FFF2-40B4-BE49-F238E27FC236}">
                  <a16:creationId xmlns:a16="http://schemas.microsoft.com/office/drawing/2014/main" id="{19EE9461-3D46-FF48-B504-414F955EAD50}"/>
                </a:ext>
              </a:extLst>
            </p:cNvPr>
            <p:cNvSpPr/>
            <p:nvPr/>
          </p:nvSpPr>
          <p:spPr>
            <a:xfrm>
              <a:off x="1287015" y="396784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3" name="Rectangle 42">
              <a:extLst>
                <a:ext uri="{FF2B5EF4-FFF2-40B4-BE49-F238E27FC236}">
                  <a16:creationId xmlns:a16="http://schemas.microsoft.com/office/drawing/2014/main" id="{214E1207-1DFC-8B44-9352-EA108BE3A162}"/>
                </a:ext>
              </a:extLst>
            </p:cNvPr>
            <p:cNvSpPr/>
            <p:nvPr/>
          </p:nvSpPr>
          <p:spPr>
            <a:xfrm>
              <a:off x="3370426" y="4395902"/>
              <a:ext cx="2356567" cy="402546"/>
            </a:xfrm>
            <a:prstGeom prst="rect">
              <a:avLst/>
            </a:prstGeom>
          </p:spPr>
          <p:txBody>
            <a:bodyPr wrap="square">
              <a:spAutoFit/>
            </a:bodyPr>
            <a:lstStyle/>
            <a:p>
              <a:pPr>
                <a:lnSpc>
                  <a:spcPct val="120000"/>
                </a:lnSpc>
              </a:pPr>
              <a:r>
                <a:rPr lang="en-US" b="1" dirty="0">
                  <a:solidFill>
                    <a:srgbClr val="262626"/>
                  </a:solidFill>
                </a:rPr>
                <a:t>Costal de papas = 2kg</a:t>
              </a:r>
              <a:endParaRPr lang="en-TH" b="1" dirty="0">
                <a:solidFill>
                  <a:srgbClr val="262626"/>
                </a:solidFill>
              </a:endParaRPr>
            </a:p>
          </p:txBody>
        </p:sp>
        <p:pic>
          <p:nvPicPr>
            <p:cNvPr id="12" name="Picture 11" descr="A picture containing indoor&#10;&#10;Description automatically generated">
              <a:extLst>
                <a:ext uri="{FF2B5EF4-FFF2-40B4-BE49-F238E27FC236}">
                  <a16:creationId xmlns:a16="http://schemas.microsoft.com/office/drawing/2014/main" id="{498A6315-64A5-AA45-A6A6-B5639B6581A0}"/>
                </a:ext>
              </a:extLst>
            </p:cNvPr>
            <p:cNvPicPr>
              <a:picLocks noChangeAspect="1"/>
            </p:cNvPicPr>
            <p:nvPr/>
          </p:nvPicPr>
          <p:blipFill>
            <a:blip r:embed="rId7"/>
            <a:stretch>
              <a:fillRect/>
            </a:stretch>
          </p:blipFill>
          <p:spPr>
            <a:xfrm>
              <a:off x="1255672" y="4258101"/>
              <a:ext cx="1846347" cy="1250131"/>
            </a:xfrm>
            <a:prstGeom prst="rect">
              <a:avLst/>
            </a:prstGeom>
          </p:spPr>
        </p:pic>
      </p:grpSp>
      <p:grpSp>
        <p:nvGrpSpPr>
          <p:cNvPr id="11" name="Group 10">
            <a:extLst>
              <a:ext uri="{FF2B5EF4-FFF2-40B4-BE49-F238E27FC236}">
                <a16:creationId xmlns:a16="http://schemas.microsoft.com/office/drawing/2014/main" id="{7C5C639B-042A-FC40-96FF-F50CCF4D95A0}"/>
              </a:ext>
            </a:extLst>
          </p:cNvPr>
          <p:cNvGrpSpPr/>
          <p:nvPr/>
        </p:nvGrpSpPr>
        <p:grpSpPr>
          <a:xfrm>
            <a:off x="6576039" y="1845859"/>
            <a:ext cx="5412787" cy="1815152"/>
            <a:chOff x="6576039" y="1845859"/>
            <a:chExt cx="5412787" cy="1815152"/>
          </a:xfrm>
        </p:grpSpPr>
        <p:sp>
          <p:nvSpPr>
            <p:cNvPr id="56" name="Oval 55">
              <a:extLst>
                <a:ext uri="{FF2B5EF4-FFF2-40B4-BE49-F238E27FC236}">
                  <a16:creationId xmlns:a16="http://schemas.microsoft.com/office/drawing/2014/main" id="{B5117BE5-1056-6D46-897C-BDD52402A9DB}"/>
                </a:ext>
              </a:extLst>
            </p:cNvPr>
            <p:cNvSpPr/>
            <p:nvPr/>
          </p:nvSpPr>
          <p:spPr>
            <a:xfrm>
              <a:off x="6576039" y="184585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8" name="Rectangle 57">
              <a:extLst>
                <a:ext uri="{FF2B5EF4-FFF2-40B4-BE49-F238E27FC236}">
                  <a16:creationId xmlns:a16="http://schemas.microsoft.com/office/drawing/2014/main" id="{1BCAA736-2611-AC41-BB3E-C0027C8D1178}"/>
                </a:ext>
              </a:extLst>
            </p:cNvPr>
            <p:cNvSpPr/>
            <p:nvPr/>
          </p:nvSpPr>
          <p:spPr>
            <a:xfrm>
              <a:off x="8456277" y="2475185"/>
              <a:ext cx="3532549" cy="402546"/>
            </a:xfrm>
            <a:prstGeom prst="rect">
              <a:avLst/>
            </a:prstGeom>
          </p:spPr>
          <p:txBody>
            <a:bodyPr wrap="square">
              <a:spAutoFit/>
            </a:bodyPr>
            <a:lstStyle/>
            <a:p>
              <a:pPr>
                <a:lnSpc>
                  <a:spcPct val="120000"/>
                </a:lnSpc>
              </a:pPr>
              <a:r>
                <a:rPr lang="en-US" b="1" dirty="0">
                  <a:solidFill>
                    <a:srgbClr val="262626"/>
                  </a:solidFill>
                </a:rPr>
                <a:t>2 </a:t>
              </a:r>
              <a:r>
                <a:rPr lang="en-US" b="1" dirty="0" err="1">
                  <a:solidFill>
                    <a:srgbClr val="262626"/>
                  </a:solidFill>
                </a:rPr>
                <a:t>pollos</a:t>
              </a:r>
              <a:r>
                <a:rPr lang="en-US" b="1" dirty="0">
                  <a:solidFill>
                    <a:srgbClr val="262626"/>
                  </a:solidFill>
                </a:rPr>
                <a:t> </a:t>
              </a:r>
              <a:r>
                <a:rPr lang="en-US" b="1" dirty="0" err="1">
                  <a:solidFill>
                    <a:srgbClr val="262626"/>
                  </a:solidFill>
                </a:rPr>
                <a:t>rostizados</a:t>
              </a:r>
              <a:r>
                <a:rPr lang="en-US" b="1" dirty="0">
                  <a:solidFill>
                    <a:srgbClr val="262626"/>
                  </a:solidFill>
                </a:rPr>
                <a:t> </a:t>
              </a:r>
              <a:r>
                <a:rPr lang="en-US" b="1" dirty="0" err="1">
                  <a:solidFill>
                    <a:srgbClr val="262626"/>
                  </a:solidFill>
                </a:rPr>
                <a:t>completos</a:t>
              </a:r>
              <a:r>
                <a:rPr lang="en-US" b="1" dirty="0">
                  <a:solidFill>
                    <a:srgbClr val="262626"/>
                  </a:solidFill>
                </a:rPr>
                <a:t> = 2kg</a:t>
              </a:r>
              <a:endParaRPr lang="en-TH" b="1" dirty="0">
                <a:solidFill>
                  <a:srgbClr val="262626"/>
                </a:solidFill>
              </a:endParaRPr>
            </a:p>
          </p:txBody>
        </p:sp>
        <p:pic>
          <p:nvPicPr>
            <p:cNvPr id="14" name="Picture 13" descr="A picture containing plate, food, dish, meat&#10;&#10;Description automatically generated">
              <a:extLst>
                <a:ext uri="{FF2B5EF4-FFF2-40B4-BE49-F238E27FC236}">
                  <a16:creationId xmlns:a16="http://schemas.microsoft.com/office/drawing/2014/main" id="{14FE36C9-1F4C-CC41-86E2-CF271373AFA2}"/>
                </a:ext>
              </a:extLst>
            </p:cNvPr>
            <p:cNvPicPr>
              <a:picLocks noChangeAspect="1"/>
            </p:cNvPicPr>
            <p:nvPr/>
          </p:nvPicPr>
          <p:blipFill>
            <a:blip r:embed="rId8"/>
            <a:stretch>
              <a:fillRect/>
            </a:stretch>
          </p:blipFill>
          <p:spPr>
            <a:xfrm>
              <a:off x="6671869" y="2255177"/>
              <a:ext cx="1623491" cy="1039502"/>
            </a:xfrm>
            <a:prstGeom prst="rect">
              <a:avLst/>
            </a:prstGeom>
          </p:spPr>
        </p:pic>
      </p:grpSp>
      <p:sp>
        <p:nvSpPr>
          <p:cNvPr id="4" name="Slide Number Placeholder 3">
            <a:extLst>
              <a:ext uri="{FF2B5EF4-FFF2-40B4-BE49-F238E27FC236}">
                <a16:creationId xmlns:a16="http://schemas.microsoft.com/office/drawing/2014/main" id="{F72BFD92-A2B7-12EE-94CD-3D2DF1827489}"/>
              </a:ext>
            </a:extLst>
          </p:cNvPr>
          <p:cNvSpPr>
            <a:spLocks noGrp="1"/>
          </p:cNvSpPr>
          <p:nvPr>
            <p:ph type="sldNum" sz="quarter" idx="12"/>
          </p:nvPr>
        </p:nvSpPr>
        <p:spPr/>
        <p:txBody>
          <a:bodyPr/>
          <a:lstStyle/>
          <a:p>
            <a:fld id="{A49FEDE7-8061-9B4D-88A1-7EA83A94C31B}" type="slidenum">
              <a:rPr lang="en-TH" smtClean="0"/>
              <a:t>10</a:t>
            </a:fld>
            <a:endParaRPr lang="en-TH"/>
          </a:p>
        </p:txBody>
      </p:sp>
    </p:spTree>
    <p:extLst>
      <p:ext uri="{BB962C8B-B14F-4D97-AF65-F5344CB8AC3E}">
        <p14:creationId xmlns:p14="http://schemas.microsoft.com/office/powerpoint/2010/main" val="178631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Cuál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es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flujo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
        <p:nvSpPr>
          <p:cNvPr id="8" name="Oval 7">
            <a:extLst>
              <a:ext uri="{FF2B5EF4-FFF2-40B4-BE49-F238E27FC236}">
                <a16:creationId xmlns:a16="http://schemas.microsoft.com/office/drawing/2014/main" id="{277B3540-1869-BA4D-97D3-BA119AEA73A2}"/>
              </a:ext>
            </a:extLst>
          </p:cNvPr>
          <p:cNvSpPr/>
          <p:nvPr/>
        </p:nvSpPr>
        <p:spPr>
          <a:xfrm>
            <a:off x="999448" y="1515978"/>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542546"/>
            <a:ext cx="444998" cy="461665"/>
          </a:xfrm>
          <a:prstGeom prst="rect">
            <a:avLst/>
          </a:prstGeom>
          <a:noFill/>
        </p:spPr>
        <p:txBody>
          <a:bodyPr wrap="square" rtlCol="0">
            <a:spAutoFit/>
          </a:bodyPr>
          <a:lstStyle/>
          <a:p>
            <a:pPr algn="ctr"/>
            <a:r>
              <a:rPr lang="en-US" sz="2400" b="1" dirty="0">
                <a:solidFill>
                  <a:schemeClr val="bg1"/>
                </a:solidFill>
              </a:rPr>
              <a:t>1</a:t>
            </a:r>
          </a:p>
        </p:txBody>
      </p:sp>
      <p:sp>
        <p:nvSpPr>
          <p:cNvPr id="10" name="TextBox 9">
            <a:extLst>
              <a:ext uri="{FF2B5EF4-FFF2-40B4-BE49-F238E27FC236}">
                <a16:creationId xmlns:a16="http://schemas.microsoft.com/office/drawing/2014/main" id="{7023C03B-FBDA-4D45-B978-E70D5CB79B59}"/>
              </a:ext>
            </a:extLst>
          </p:cNvPr>
          <p:cNvSpPr txBox="1"/>
          <p:nvPr/>
        </p:nvSpPr>
        <p:spPr>
          <a:xfrm>
            <a:off x="1644616" y="1472029"/>
            <a:ext cx="10158278" cy="707886"/>
          </a:xfrm>
          <a:prstGeom prst="rect">
            <a:avLst/>
          </a:prstGeom>
          <a:noFill/>
        </p:spPr>
        <p:txBody>
          <a:bodyPr wrap="square" rtlCol="0">
            <a:spAutoFit/>
          </a:bodyPr>
          <a:lstStyle/>
          <a:p>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Nosotros</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limpiamos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separamos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y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colocamos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los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reciclabes</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en</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la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escuela</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o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en</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casa para ser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recogidos</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p>
        </p:txBody>
      </p:sp>
      <p:pic>
        <p:nvPicPr>
          <p:cNvPr id="11" name="Picture 10" descr="A picture containing wall, indoor, person, cluttered&#10;&#10;Description automatically generated">
            <a:extLst>
              <a:ext uri="{FF2B5EF4-FFF2-40B4-BE49-F238E27FC236}">
                <a16:creationId xmlns:a16="http://schemas.microsoft.com/office/drawing/2014/main" id="{86ECC3BF-AE9D-5A42-83C2-D8BA25614195}"/>
              </a:ext>
            </a:extLst>
          </p:cNvPr>
          <p:cNvPicPr>
            <a:picLocks noChangeAspect="1"/>
          </p:cNvPicPr>
          <p:nvPr/>
        </p:nvPicPr>
        <p:blipFill rotWithShape="1">
          <a:blip r:embed="rId5"/>
          <a:srcRect r="-9" b="5"/>
          <a:stretch/>
        </p:blipFill>
        <p:spPr>
          <a:xfrm>
            <a:off x="2955006" y="2188251"/>
            <a:ext cx="5892882" cy="3385816"/>
          </a:xfrm>
          <a:prstGeom prst="rect">
            <a:avLst/>
          </a:prstGeom>
        </p:spPr>
      </p:pic>
      <p:sp>
        <p:nvSpPr>
          <p:cNvPr id="2" name="Slide Number Placeholder 1">
            <a:extLst>
              <a:ext uri="{FF2B5EF4-FFF2-40B4-BE49-F238E27FC236}">
                <a16:creationId xmlns:a16="http://schemas.microsoft.com/office/drawing/2014/main" id="{9815C5AA-5362-B86A-DC7C-B9FD78D91F35}"/>
              </a:ext>
            </a:extLst>
          </p:cNvPr>
          <p:cNvSpPr>
            <a:spLocks noGrp="1"/>
          </p:cNvSpPr>
          <p:nvPr>
            <p:ph type="sldNum" sz="quarter" idx="12"/>
          </p:nvPr>
        </p:nvSpPr>
        <p:spPr/>
        <p:txBody>
          <a:bodyPr/>
          <a:lstStyle/>
          <a:p>
            <a:fld id="{A49FEDE7-8061-9B4D-88A1-7EA83A94C31B}" type="slidenum">
              <a:rPr lang="en-TH" smtClean="0"/>
              <a:t>11</a:t>
            </a:fld>
            <a:endParaRPr lang="en-TH"/>
          </a:p>
        </p:txBody>
      </p:sp>
    </p:spTree>
    <p:extLst>
      <p:ext uri="{BB962C8B-B14F-4D97-AF65-F5344CB8AC3E}">
        <p14:creationId xmlns:p14="http://schemas.microsoft.com/office/powerpoint/2010/main" val="74072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Cuál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es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flujo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2</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400110"/>
          </a:xfrm>
          <a:prstGeom prst="rect">
            <a:avLst/>
          </a:prstGeom>
          <a:noFill/>
        </p:spPr>
        <p:txBody>
          <a:bodyPr wrap="square" rtlCol="0">
            <a:spAutoFit/>
          </a:bodyPr>
          <a:lstStyle/>
          <a:p>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El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transporte</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reciclador</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recoge</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y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entrega</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reciclables</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en</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centros</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2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acopio</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pic>
        <p:nvPicPr>
          <p:cNvPr id="11" name="Picture 10" descr="A picture containing text, outdoor, street, cart&#10;&#10;Description automatically generated">
            <a:extLst>
              <a:ext uri="{FF2B5EF4-FFF2-40B4-BE49-F238E27FC236}">
                <a16:creationId xmlns:a16="http://schemas.microsoft.com/office/drawing/2014/main" id="{7AB24B4D-2538-5C48-863A-D43E1E30A30E}"/>
              </a:ext>
            </a:extLst>
          </p:cNvPr>
          <p:cNvPicPr>
            <a:picLocks noChangeAspect="1"/>
          </p:cNvPicPr>
          <p:nvPr/>
        </p:nvPicPr>
        <p:blipFill rotWithShape="1">
          <a:blip r:embed="rId5"/>
          <a:srcRect r="-8" b="14"/>
          <a:stretch/>
        </p:blipFill>
        <p:spPr>
          <a:xfrm>
            <a:off x="2988382" y="2379649"/>
            <a:ext cx="6215235" cy="3607659"/>
          </a:xfrm>
          <a:prstGeom prst="rect">
            <a:avLst/>
          </a:prstGeom>
        </p:spPr>
      </p:pic>
      <p:sp>
        <p:nvSpPr>
          <p:cNvPr id="2" name="Slide Number Placeholder 1">
            <a:extLst>
              <a:ext uri="{FF2B5EF4-FFF2-40B4-BE49-F238E27FC236}">
                <a16:creationId xmlns:a16="http://schemas.microsoft.com/office/drawing/2014/main" id="{5168A92E-3CB7-22DE-5454-49BFB8D9F3AA}"/>
              </a:ext>
            </a:extLst>
          </p:cNvPr>
          <p:cNvSpPr>
            <a:spLocks noGrp="1"/>
          </p:cNvSpPr>
          <p:nvPr>
            <p:ph type="sldNum" sz="quarter" idx="12"/>
          </p:nvPr>
        </p:nvSpPr>
        <p:spPr/>
        <p:txBody>
          <a:bodyPr/>
          <a:lstStyle/>
          <a:p>
            <a:fld id="{A49FEDE7-8061-9B4D-88A1-7EA83A94C31B}" type="slidenum">
              <a:rPr lang="en-TH" smtClean="0"/>
              <a:t>12</a:t>
            </a:fld>
            <a:endParaRPr lang="en-TH"/>
          </a:p>
        </p:txBody>
      </p:sp>
    </p:spTree>
    <p:extLst>
      <p:ext uri="{BB962C8B-B14F-4D97-AF65-F5344CB8AC3E}">
        <p14:creationId xmlns:p14="http://schemas.microsoft.com/office/powerpoint/2010/main" val="373075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3</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1015663"/>
          </a:xfrm>
          <a:prstGeom prst="rect">
            <a:avLst/>
          </a:prstGeom>
          <a:noFill/>
        </p:spPr>
        <p:txBody>
          <a:bodyPr wrap="square" rtlCol="0">
            <a:spAutoFit/>
          </a:bodyPr>
          <a:lstStyle/>
          <a:p>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Los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trabajadores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de la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cadena</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del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proceso</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separan</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 mano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todos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los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artículos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entregados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s-MX" sz="2000" b="1" dirty="0">
                <a:latin typeface="Calibri" panose="020F0502020204030204" pitchFamily="34" charset="0"/>
                <a:ea typeface="SimSun" panose="02010600030101010101" pitchFamily="2" charset="-122"/>
                <a:cs typeface="Calibri" panose="020F0502020204030204" pitchFamily="34" charset="0"/>
              </a:rPr>
              <a:t> Retiran los alimentos, las bolsas de plástico y otros artículos que no corresponden.</a:t>
            </a:r>
            <a:endParaRPr lang="en-US" sz="2000" b="1" dirty="0">
              <a:latin typeface="Calibri" panose="020F0502020204030204" pitchFamily="34" charset="0"/>
              <a:ea typeface="SimSun" panose="02010600030101010101" pitchFamily="2" charset="-122"/>
              <a:cs typeface="Calibri" panose="020F0502020204030204" pitchFamily="34" charset="0"/>
            </a:endParaRPr>
          </a:p>
        </p:txBody>
      </p:sp>
      <p:pic>
        <p:nvPicPr>
          <p:cNvPr id="11" name="Picture 10">
            <a:extLst>
              <a:ext uri="{FF2B5EF4-FFF2-40B4-BE49-F238E27FC236}">
                <a16:creationId xmlns:a16="http://schemas.microsoft.com/office/drawing/2014/main" id="{BDCEF40D-9ECF-A640-AC95-ECD2E9C8313D}"/>
              </a:ext>
            </a:extLst>
          </p:cNvPr>
          <p:cNvPicPr>
            <a:picLocks noChangeAspect="1"/>
          </p:cNvPicPr>
          <p:nvPr/>
        </p:nvPicPr>
        <p:blipFill rotWithShape="1">
          <a:blip r:embed="rId5"/>
          <a:srcRect b="-6"/>
          <a:stretch/>
        </p:blipFill>
        <p:spPr>
          <a:xfrm>
            <a:off x="3206142" y="2612236"/>
            <a:ext cx="5974265" cy="3358666"/>
          </a:xfrm>
          <a:prstGeom prst="rect">
            <a:avLst/>
          </a:prstGeom>
        </p:spPr>
      </p:pic>
      <p:sp>
        <p:nvSpPr>
          <p:cNvPr id="2" name="Slide Number Placeholder 1">
            <a:extLst>
              <a:ext uri="{FF2B5EF4-FFF2-40B4-BE49-F238E27FC236}">
                <a16:creationId xmlns:a16="http://schemas.microsoft.com/office/drawing/2014/main" id="{73959012-5766-9577-BA33-4B23C097A69D}"/>
              </a:ext>
            </a:extLst>
          </p:cNvPr>
          <p:cNvSpPr>
            <a:spLocks noGrp="1"/>
          </p:cNvSpPr>
          <p:nvPr>
            <p:ph type="sldNum" sz="quarter" idx="12"/>
          </p:nvPr>
        </p:nvSpPr>
        <p:spPr/>
        <p:txBody>
          <a:bodyPr/>
          <a:lstStyle/>
          <a:p>
            <a:fld id="{A49FEDE7-8061-9B4D-88A1-7EA83A94C31B}" type="slidenum">
              <a:rPr lang="en-TH" smtClean="0"/>
              <a:t>13</a:t>
            </a:fld>
            <a:endParaRPr lang="en-TH"/>
          </a:p>
        </p:txBody>
      </p:sp>
      <p:sp>
        <p:nvSpPr>
          <p:cNvPr id="12" name="TextBox 11">
            <a:extLst>
              <a:ext uri="{FF2B5EF4-FFF2-40B4-BE49-F238E27FC236}">
                <a16:creationId xmlns:a16="http://schemas.microsoft.com/office/drawing/2014/main" id="{384A528C-3B18-995B-3AA3-0B15094C8FFA}"/>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Cuál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es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flujo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Tree>
    <p:extLst>
      <p:ext uri="{BB962C8B-B14F-4D97-AF65-F5344CB8AC3E}">
        <p14:creationId xmlns:p14="http://schemas.microsoft.com/office/powerpoint/2010/main" val="35103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4</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Las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máquinas</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utilizan</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alta</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tecnología</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para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clasificar</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y </a:t>
            </a:r>
            <a:r>
              <a:rPr lang="en-US" sz="2000" b="1" dirty="0" err="1">
                <a:solidFill>
                  <a:srgbClr val="29C7F7"/>
                </a:solidFill>
                <a:latin typeface="Calibri" panose="020F0502020204030204" pitchFamily="34" charset="0"/>
                <a:ea typeface="SimSun" panose="02010600030101010101" pitchFamily="2" charset="-122"/>
                <a:cs typeface="Calibri" panose="020F0502020204030204" pitchFamily="34" charset="0"/>
              </a:rPr>
              <a:t>separar</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2000" b="1" dirty="0" err="1">
                <a:latin typeface="Calibri" panose="020F0502020204030204" pitchFamily="34" charset="0"/>
                <a:ea typeface="SimSun" panose="02010600030101010101" pitchFamily="2" charset="-122"/>
                <a:cs typeface="Calibri" panose="020F0502020204030204" pitchFamily="34" charset="0"/>
              </a:rPr>
              <a:t>papel</a:t>
            </a:r>
            <a:r>
              <a:rPr lang="en-US" sz="2000" b="1" dirty="0">
                <a:latin typeface="Calibri" panose="020F0502020204030204" pitchFamily="34" charset="0"/>
                <a:ea typeface="SimSun" panose="02010600030101010101" pitchFamily="2" charset="-122"/>
                <a:cs typeface="Calibri" panose="020F0502020204030204" pitchFamily="34" charset="0"/>
              </a:rPr>
              <a:t>,</a:t>
            </a:r>
            <a:r>
              <a:rPr lang="es-MX" sz="2000" b="1" dirty="0">
                <a:latin typeface="Calibri" panose="020F0502020204030204" pitchFamily="34" charset="0"/>
                <a:ea typeface="SimSun" panose="02010600030101010101" pitchFamily="2" charset="-122"/>
                <a:cs typeface="Calibri" panose="020F0502020204030204" pitchFamily="34" charset="0"/>
              </a:rPr>
              <a:t>, el cartón, el plástico  y metal.</a:t>
            </a:r>
            <a:endParaRPr lang="en-US" sz="2000" b="1" dirty="0">
              <a:latin typeface="Calibri" panose="020F0502020204030204" pitchFamily="34" charset="0"/>
              <a:ea typeface="SimSun" panose="02010600030101010101" pitchFamily="2" charset="-122"/>
              <a:cs typeface="Calibri" panose="020F0502020204030204" pitchFamily="34" charset="0"/>
            </a:endParaRPr>
          </a:p>
        </p:txBody>
      </p:sp>
      <p:pic>
        <p:nvPicPr>
          <p:cNvPr id="12" name="Picture 11" descr="A picture containing text, indoor&#10;&#10;Description automatically generated">
            <a:extLst>
              <a:ext uri="{FF2B5EF4-FFF2-40B4-BE49-F238E27FC236}">
                <a16:creationId xmlns:a16="http://schemas.microsoft.com/office/drawing/2014/main" id="{FD806548-D1D7-A144-BBFE-54F826DB2A69}"/>
              </a:ext>
            </a:extLst>
          </p:cNvPr>
          <p:cNvPicPr>
            <a:picLocks noChangeAspect="1"/>
          </p:cNvPicPr>
          <p:nvPr/>
        </p:nvPicPr>
        <p:blipFill rotWithShape="1">
          <a:blip r:embed="rId5"/>
          <a:srcRect r="-8" b="-24"/>
          <a:stretch/>
        </p:blipFill>
        <p:spPr>
          <a:xfrm>
            <a:off x="3031394" y="2366002"/>
            <a:ext cx="6129211" cy="3481160"/>
          </a:xfrm>
          <a:prstGeom prst="rect">
            <a:avLst/>
          </a:prstGeom>
        </p:spPr>
      </p:pic>
      <p:sp>
        <p:nvSpPr>
          <p:cNvPr id="2" name="Slide Number Placeholder 1">
            <a:extLst>
              <a:ext uri="{FF2B5EF4-FFF2-40B4-BE49-F238E27FC236}">
                <a16:creationId xmlns:a16="http://schemas.microsoft.com/office/drawing/2014/main" id="{69EA29C1-9A6A-537C-E29C-8D4C9AC6399B}"/>
              </a:ext>
            </a:extLst>
          </p:cNvPr>
          <p:cNvSpPr>
            <a:spLocks noGrp="1"/>
          </p:cNvSpPr>
          <p:nvPr>
            <p:ph type="sldNum" sz="quarter" idx="12"/>
          </p:nvPr>
        </p:nvSpPr>
        <p:spPr/>
        <p:txBody>
          <a:bodyPr/>
          <a:lstStyle/>
          <a:p>
            <a:fld id="{A49FEDE7-8061-9B4D-88A1-7EA83A94C31B}" type="slidenum">
              <a:rPr lang="en-TH" smtClean="0"/>
              <a:t>14</a:t>
            </a:fld>
            <a:endParaRPr lang="en-TH"/>
          </a:p>
        </p:txBody>
      </p:sp>
      <p:sp>
        <p:nvSpPr>
          <p:cNvPr id="11" name="TextBox 10">
            <a:extLst>
              <a:ext uri="{FF2B5EF4-FFF2-40B4-BE49-F238E27FC236}">
                <a16:creationId xmlns:a16="http://schemas.microsoft.com/office/drawing/2014/main" id="{CBE82040-3E72-E8B6-7202-07B44FCC0B25}"/>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Cuál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es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flujo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Tree>
    <p:extLst>
      <p:ext uri="{BB962C8B-B14F-4D97-AF65-F5344CB8AC3E}">
        <p14:creationId xmlns:p14="http://schemas.microsoft.com/office/powerpoint/2010/main" val="223807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5</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1323439"/>
          </a:xfrm>
          <a:prstGeom prst="rect">
            <a:avLst/>
          </a:prstGeom>
          <a:noFill/>
        </p:spPr>
        <p:txBody>
          <a:bodyPr wrap="square" rtlCol="0">
            <a:spAutoFit/>
          </a:bodyPr>
          <a:lstStyle/>
          <a:p>
            <a:r>
              <a:rPr lang="en-US" sz="2000" b="1" dirty="0">
                <a:latin typeface="Calibri" panose="020F0502020204030204" pitchFamily="34" charset="0"/>
                <a:ea typeface="SimSun" panose="02010600030101010101" pitchFamily="2" charset="-122"/>
                <a:cs typeface="Calibri" panose="020F0502020204030204" pitchFamily="34" charset="0"/>
              </a:rPr>
              <a:t>Una </a:t>
            </a:r>
            <a:r>
              <a:rPr lang="en-US" sz="2000" b="1" dirty="0" err="1">
                <a:latin typeface="Calibri" panose="020F0502020204030204" pitchFamily="34" charset="0"/>
                <a:ea typeface="SimSun" panose="02010600030101010101" pitchFamily="2" charset="-122"/>
                <a:cs typeface="Calibri" panose="020F0502020204030204" pitchFamily="34" charset="0"/>
              </a:rPr>
              <a:t>vez</a:t>
            </a:r>
            <a:r>
              <a:rPr lang="en-US" sz="2000" b="1" dirty="0">
                <a:latin typeface="Calibri" panose="020F0502020204030204" pitchFamily="34" charset="0"/>
                <a:ea typeface="SimSun" panose="02010600030101010101" pitchFamily="2" charset="-122"/>
                <a:cs typeface="Calibri" panose="020F0502020204030204" pitchFamily="34" charset="0"/>
              </a:rPr>
              <a:t> que </a:t>
            </a:r>
            <a:r>
              <a:rPr lang="en-US" sz="2000" b="1" dirty="0" err="1">
                <a:latin typeface="Calibri" panose="020F0502020204030204" pitchFamily="34" charset="0"/>
                <a:ea typeface="SimSun" panose="02010600030101010101" pitchFamily="2" charset="-122"/>
                <a:cs typeface="Calibri" panose="020F0502020204030204" pitchFamily="34" charset="0"/>
              </a:rPr>
              <a:t>estos</a:t>
            </a:r>
            <a:r>
              <a:rPr lang="en-US" sz="2000" b="1" dirty="0">
                <a:latin typeface="Calibri" panose="020F0502020204030204" pitchFamily="34" charset="0"/>
                <a:ea typeface="SimSun" panose="02010600030101010101" pitchFamily="2" charset="-122"/>
                <a:cs typeface="Calibri" panose="020F0502020204030204" pitchFamily="34" charset="0"/>
              </a:rPr>
              <a:t>  4 </a:t>
            </a:r>
            <a:r>
              <a:rPr lang="en-US" sz="2000" b="1" dirty="0" err="1">
                <a:latin typeface="Calibri" panose="020F0502020204030204" pitchFamily="34" charset="0"/>
                <a:ea typeface="SimSun" panose="02010600030101010101" pitchFamily="2" charset="-122"/>
                <a:cs typeface="Calibri" panose="020F0502020204030204" pitchFamily="34" charset="0"/>
              </a:rPr>
              <a:t>materiales</a:t>
            </a:r>
            <a:r>
              <a:rPr lang="en-US" sz="2000" b="1" dirty="0">
                <a:latin typeface="Calibri" panose="020F0502020204030204" pitchFamily="34" charset="0"/>
                <a:ea typeface="SimSun" panose="02010600030101010101" pitchFamily="2" charset="-122"/>
                <a:cs typeface="Calibri" panose="020F0502020204030204" pitchFamily="34" charset="0"/>
              </a:rPr>
              <a:t> son </a:t>
            </a:r>
            <a:r>
              <a:rPr lang="en-US" sz="2000" b="1" dirty="0" err="1">
                <a:latin typeface="Calibri" panose="020F0502020204030204" pitchFamily="34" charset="0"/>
                <a:ea typeface="SimSun" panose="02010600030101010101" pitchFamily="2" charset="-122"/>
                <a:cs typeface="Calibri" panose="020F0502020204030204" pitchFamily="34" charset="0"/>
              </a:rPr>
              <a:t>separados</a:t>
            </a:r>
            <a:r>
              <a:rPr lang="en-US" sz="2000" b="1" dirty="0">
                <a:latin typeface="Calibri" panose="020F0502020204030204" pitchFamily="34" charset="0"/>
                <a:ea typeface="SimSun" panose="02010600030101010101" pitchFamily="2" charset="-122"/>
                <a:cs typeface="Calibri" panose="020F0502020204030204" pitchFamily="34" charset="0"/>
              </a:rPr>
              <a:t> </a:t>
            </a:r>
            <a:r>
              <a:rPr lang="en-US" sz="2000" b="1" dirty="0" err="1">
                <a:latin typeface="Calibri" panose="020F0502020204030204" pitchFamily="34" charset="0"/>
                <a:ea typeface="SimSun" panose="02010600030101010101" pitchFamily="2" charset="-122"/>
                <a:cs typeface="Calibri" panose="020F0502020204030204" pitchFamily="34" charset="0"/>
              </a:rPr>
              <a:t>apropiadamente</a:t>
            </a:r>
            <a:r>
              <a:rPr lang="en-US" sz="2000" b="1" dirty="0">
                <a:latin typeface="Calibri" panose="020F0502020204030204" pitchFamily="34" charset="0"/>
                <a:ea typeface="SimSun" panose="02010600030101010101" pitchFamily="2" charset="-122"/>
                <a:cs typeface="Calibri" panose="020F0502020204030204" pitchFamily="34" charset="0"/>
              </a:rPr>
              <a:t>, </a:t>
            </a:r>
            <a:r>
              <a:rPr lang="es-MX" sz="2000" b="1" dirty="0">
                <a:solidFill>
                  <a:srgbClr val="29C7F7"/>
                </a:solidFill>
                <a:latin typeface="Calibri" panose="020F0502020204030204" pitchFamily="34" charset="0"/>
                <a:ea typeface="SimSun" panose="02010600030101010101" pitchFamily="2" charset="-122"/>
                <a:cs typeface="Calibri" panose="020F0502020204030204" pitchFamily="34" charset="0"/>
              </a:rPr>
              <a:t>los artículos se aplastan y se empaquetan en balas. Las balas parecen bloques gigantes de materiales reciclables.</a:t>
            </a:r>
          </a:p>
          <a:p>
            <a:endPar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descr="A picture containing indoor&#10;&#10;Description automatically generated">
            <a:extLst>
              <a:ext uri="{FF2B5EF4-FFF2-40B4-BE49-F238E27FC236}">
                <a16:creationId xmlns:a16="http://schemas.microsoft.com/office/drawing/2014/main" id="{29B7D3DF-DA99-974F-91C5-02975C5D4209}"/>
              </a:ext>
            </a:extLst>
          </p:cNvPr>
          <p:cNvPicPr>
            <a:picLocks noChangeAspect="1"/>
          </p:cNvPicPr>
          <p:nvPr/>
        </p:nvPicPr>
        <p:blipFill rotWithShape="1">
          <a:blip r:embed="rId5"/>
          <a:srcRect r="-16" b="2"/>
          <a:stretch/>
        </p:blipFill>
        <p:spPr>
          <a:xfrm>
            <a:off x="2850817" y="2686597"/>
            <a:ext cx="6786386" cy="3282714"/>
          </a:xfrm>
          <a:prstGeom prst="rect">
            <a:avLst/>
          </a:prstGeom>
        </p:spPr>
      </p:pic>
      <p:sp>
        <p:nvSpPr>
          <p:cNvPr id="2" name="Slide Number Placeholder 1">
            <a:extLst>
              <a:ext uri="{FF2B5EF4-FFF2-40B4-BE49-F238E27FC236}">
                <a16:creationId xmlns:a16="http://schemas.microsoft.com/office/drawing/2014/main" id="{053A2AFF-0B9F-7351-A96F-DEE1256C142C}"/>
              </a:ext>
            </a:extLst>
          </p:cNvPr>
          <p:cNvSpPr>
            <a:spLocks noGrp="1"/>
          </p:cNvSpPr>
          <p:nvPr>
            <p:ph type="sldNum" sz="quarter" idx="12"/>
          </p:nvPr>
        </p:nvSpPr>
        <p:spPr/>
        <p:txBody>
          <a:bodyPr/>
          <a:lstStyle/>
          <a:p>
            <a:fld id="{A49FEDE7-8061-9B4D-88A1-7EA83A94C31B}" type="slidenum">
              <a:rPr lang="en-TH" smtClean="0"/>
              <a:t>15</a:t>
            </a:fld>
            <a:endParaRPr lang="en-TH"/>
          </a:p>
        </p:txBody>
      </p:sp>
      <p:sp>
        <p:nvSpPr>
          <p:cNvPr id="11" name="TextBox 10">
            <a:extLst>
              <a:ext uri="{FF2B5EF4-FFF2-40B4-BE49-F238E27FC236}">
                <a16:creationId xmlns:a16="http://schemas.microsoft.com/office/drawing/2014/main" id="{98D16CDC-45F8-DC87-D207-D44DBDC3B60F}"/>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Cuál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es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flujo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Tree>
    <p:extLst>
      <p:ext uri="{BB962C8B-B14F-4D97-AF65-F5344CB8AC3E}">
        <p14:creationId xmlns:p14="http://schemas.microsoft.com/office/powerpoint/2010/main" val="368783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6</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en-US" sz="2000" b="1" dirty="0">
                <a:latin typeface="Calibri" panose="020F0502020204030204" pitchFamily="34" charset="0"/>
                <a:ea typeface="SimSun" panose="02010600030101010101" pitchFamily="2" charset="-122"/>
                <a:cs typeface="Calibri" panose="020F0502020204030204" pitchFamily="34" charset="0"/>
              </a:rPr>
              <a:t>Los </a:t>
            </a:r>
            <a:r>
              <a:rPr lang="en-US" sz="2000" b="1" dirty="0" err="1">
                <a:latin typeface="Calibri" panose="020F0502020204030204" pitchFamily="34" charset="0"/>
                <a:ea typeface="SimSun" panose="02010600030101010101" pitchFamily="2" charset="-122"/>
                <a:cs typeface="Calibri" panose="020F0502020204030204" pitchFamily="34" charset="0"/>
              </a:rPr>
              <a:t>empaques</a:t>
            </a:r>
            <a:r>
              <a:rPr lang="en-US" sz="2000" b="1" dirty="0">
                <a:latin typeface="Calibri" panose="020F0502020204030204" pitchFamily="34" charset="0"/>
                <a:ea typeface="SimSun" panose="02010600030101010101" pitchFamily="2" charset="-122"/>
                <a:cs typeface="Calibri" panose="020F0502020204030204" pitchFamily="34" charset="0"/>
              </a:rPr>
              <a:t> de material </a:t>
            </a:r>
            <a:r>
              <a:rPr lang="en-US" sz="2000" b="1" dirty="0" err="1">
                <a:latin typeface="Calibri" panose="020F0502020204030204" pitchFamily="34" charset="0"/>
                <a:ea typeface="SimSun" panose="02010600030101010101" pitchFamily="2" charset="-122"/>
                <a:cs typeface="Calibri" panose="020F0502020204030204" pitchFamily="34" charset="0"/>
              </a:rPr>
              <a:t>reciclable</a:t>
            </a:r>
            <a:r>
              <a:rPr lang="en-US" sz="2000" b="1" dirty="0">
                <a:latin typeface="Calibri" panose="020F0502020204030204" pitchFamily="34" charset="0"/>
                <a:ea typeface="SimSun" panose="02010600030101010101" pitchFamily="2" charset="-122"/>
                <a:cs typeface="Calibri" panose="020F0502020204030204" pitchFamily="34" charset="0"/>
              </a:rPr>
              <a:t> se </a:t>
            </a:r>
            <a:r>
              <a:rPr lang="en-US" sz="2000" b="1" dirty="0" err="1">
                <a:latin typeface="Calibri" panose="020F0502020204030204" pitchFamily="34" charset="0"/>
                <a:ea typeface="SimSun" panose="02010600030101010101" pitchFamily="2" charset="-122"/>
                <a:cs typeface="Calibri" panose="020F0502020204030204" pitchFamily="34" charset="0"/>
              </a:rPr>
              <a:t>venden</a:t>
            </a:r>
            <a:r>
              <a:rPr lang="en-US" sz="2000" b="1" dirty="0">
                <a:latin typeface="Calibri" panose="020F0502020204030204" pitchFamily="34" charset="0"/>
                <a:ea typeface="SimSun" panose="02010600030101010101" pitchFamily="2" charset="-122"/>
                <a:cs typeface="Calibri" panose="020F0502020204030204" pitchFamily="34" charset="0"/>
              </a:rPr>
              <a:t> a </a:t>
            </a:r>
            <a:r>
              <a:rPr lang="en-US" sz="2000" b="1" dirty="0" err="1">
                <a:latin typeface="Calibri" panose="020F0502020204030204" pitchFamily="34" charset="0"/>
                <a:ea typeface="SimSun" panose="02010600030101010101" pitchFamily="2" charset="-122"/>
                <a:cs typeface="Calibri" panose="020F0502020204030204" pitchFamily="34" charset="0"/>
              </a:rPr>
              <a:t>compañías</a:t>
            </a:r>
            <a:r>
              <a:rPr lang="en-US" sz="2000" b="1" dirty="0">
                <a:latin typeface="Calibri" panose="020F0502020204030204" pitchFamily="34" charset="0"/>
                <a:ea typeface="SimSun" panose="02010600030101010101" pitchFamily="2" charset="-122"/>
                <a:cs typeface="Calibri" panose="020F0502020204030204" pitchFamily="34" charset="0"/>
              </a:rPr>
              <a:t> que </a:t>
            </a:r>
            <a:r>
              <a:rPr lang="en-US" sz="2000" b="1" dirty="0" err="1">
                <a:latin typeface="Calibri" panose="020F0502020204030204" pitchFamily="34" charset="0"/>
                <a:ea typeface="SimSun" panose="02010600030101010101" pitchFamily="2" charset="-122"/>
                <a:cs typeface="Calibri" panose="020F0502020204030204" pitchFamily="34" charset="0"/>
              </a:rPr>
              <a:t>los</a:t>
            </a:r>
            <a:r>
              <a:rPr lang="en-US" sz="2000" b="1" dirty="0">
                <a:latin typeface="Calibri" panose="020F0502020204030204" pitchFamily="34" charset="0"/>
                <a:ea typeface="SimSun" panose="02010600030101010101" pitchFamily="2" charset="-122"/>
                <a:cs typeface="Calibri" panose="020F0502020204030204" pitchFamily="34" charset="0"/>
              </a:rPr>
              <a:t> </a:t>
            </a:r>
            <a:r>
              <a:rPr lang="en-US" sz="2000" b="1" dirty="0" err="1">
                <a:latin typeface="Calibri" panose="020F0502020204030204" pitchFamily="34" charset="0"/>
                <a:ea typeface="SimSun" panose="02010600030101010101" pitchFamily="2" charset="-122"/>
                <a:cs typeface="Calibri" panose="020F0502020204030204" pitchFamily="34" charset="0"/>
              </a:rPr>
              <a:t>procesan</a:t>
            </a:r>
            <a:r>
              <a:rPr lang="en-US" sz="2000" b="1" dirty="0">
                <a:latin typeface="Calibri" panose="020F0502020204030204" pitchFamily="34" charset="0"/>
                <a:ea typeface="SimSun" panose="02010600030101010101" pitchFamily="2" charset="-122"/>
                <a:cs typeface="Calibri" panose="020F0502020204030204" pitchFamily="34" charset="0"/>
              </a:rPr>
              <a:t> y </a:t>
            </a:r>
            <a:r>
              <a:rPr lang="en-US" sz="2000" b="1" dirty="0" err="1">
                <a:latin typeface="Calibri" panose="020F0502020204030204" pitchFamily="34" charset="0"/>
                <a:ea typeface="SimSun" panose="02010600030101010101" pitchFamily="2" charset="-122"/>
                <a:cs typeface="Calibri" panose="020F0502020204030204" pitchFamily="34" charset="0"/>
              </a:rPr>
              <a:t>crean</a:t>
            </a:r>
            <a:r>
              <a:rPr lang="en-US" sz="2000" b="1" dirty="0">
                <a:latin typeface="Calibri" panose="020F0502020204030204" pitchFamily="34" charset="0"/>
                <a:ea typeface="SimSun" panose="02010600030101010101" pitchFamily="2" charset="-122"/>
                <a:cs typeface="Calibri" panose="020F0502020204030204" pitchFamily="34" charset="0"/>
              </a:rPr>
              <a:t> </a:t>
            </a:r>
            <a:r>
              <a:rPr lang="en-US" sz="2000" b="1" dirty="0" err="1">
                <a:latin typeface="Calibri" panose="020F0502020204030204" pitchFamily="34" charset="0"/>
                <a:ea typeface="SimSun" panose="02010600030101010101" pitchFamily="2" charset="-122"/>
                <a:cs typeface="Calibri" panose="020F0502020204030204" pitchFamily="34" charset="0"/>
              </a:rPr>
              <a:t>nuevos</a:t>
            </a:r>
            <a:r>
              <a:rPr lang="en-US" sz="2000" b="1" dirty="0">
                <a:latin typeface="Calibri" panose="020F0502020204030204" pitchFamily="34" charset="0"/>
                <a:ea typeface="SimSun" panose="02010600030101010101" pitchFamily="2" charset="-122"/>
                <a:cs typeface="Calibri" panose="020F0502020204030204" pitchFamily="34" charset="0"/>
              </a:rPr>
              <a:t> </a:t>
            </a:r>
            <a:r>
              <a:rPr lang="en-US" sz="2000" b="1" dirty="0" err="1">
                <a:latin typeface="Calibri" panose="020F0502020204030204" pitchFamily="34" charset="0"/>
                <a:ea typeface="SimSun" panose="02010600030101010101" pitchFamily="2" charset="-122"/>
                <a:cs typeface="Calibri" panose="020F0502020204030204" pitchFamily="34" charset="0"/>
              </a:rPr>
              <a:t>objetos</a:t>
            </a:r>
            <a:r>
              <a:rPr lang="en-US" sz="2000" b="1" dirty="0">
                <a:latin typeface="Calibri" panose="020F0502020204030204" pitchFamily="34" charset="0"/>
                <a:ea typeface="SimSun" panose="02010600030101010101" pitchFamily="2" charset="-122"/>
                <a:cs typeface="Calibri" panose="020F0502020204030204" pitchFamily="34" charset="0"/>
              </a:rPr>
              <a:t>.</a:t>
            </a:r>
            <a:endPar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a:extLst>
              <a:ext uri="{FF2B5EF4-FFF2-40B4-BE49-F238E27FC236}">
                <a16:creationId xmlns:a16="http://schemas.microsoft.com/office/drawing/2014/main" id="{3782B814-924A-C04C-A813-719E504EE0B2}"/>
              </a:ext>
            </a:extLst>
          </p:cNvPr>
          <p:cNvPicPr>
            <a:picLocks noChangeAspect="1"/>
          </p:cNvPicPr>
          <p:nvPr/>
        </p:nvPicPr>
        <p:blipFill rotWithShape="1">
          <a:blip r:embed="rId5"/>
          <a:stretch/>
        </p:blipFill>
        <p:spPr>
          <a:xfrm>
            <a:off x="2921555" y="2465014"/>
            <a:ext cx="6457185" cy="3278163"/>
          </a:xfrm>
          <a:prstGeom prst="rect">
            <a:avLst/>
          </a:prstGeom>
        </p:spPr>
      </p:pic>
      <p:sp>
        <p:nvSpPr>
          <p:cNvPr id="13" name="Oval 12">
            <a:extLst>
              <a:ext uri="{FF2B5EF4-FFF2-40B4-BE49-F238E27FC236}">
                <a16:creationId xmlns:a16="http://schemas.microsoft.com/office/drawing/2014/main" id="{29B568F2-FADA-574E-AE54-AE157E577DDF}"/>
              </a:ext>
            </a:extLst>
          </p:cNvPr>
          <p:cNvSpPr/>
          <p:nvPr/>
        </p:nvSpPr>
        <p:spPr>
          <a:xfrm>
            <a:off x="5191339" y="3209539"/>
            <a:ext cx="1814656" cy="1789112"/>
          </a:xfrm>
          <a:prstGeom prst="ellipse">
            <a:avLst/>
          </a:prstGeom>
          <a:solidFill>
            <a:srgbClr val="29C7F7">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11" name="TextBox 10">
            <a:extLst>
              <a:ext uri="{FF2B5EF4-FFF2-40B4-BE49-F238E27FC236}">
                <a16:creationId xmlns:a16="http://schemas.microsoft.com/office/drawing/2014/main" id="{56A12021-8F38-2F4F-A141-DB0FC8257834}"/>
              </a:ext>
            </a:extLst>
          </p:cNvPr>
          <p:cNvSpPr txBox="1"/>
          <p:nvPr/>
        </p:nvSpPr>
        <p:spPr>
          <a:xfrm>
            <a:off x="5646990" y="3437768"/>
            <a:ext cx="884770" cy="1200329"/>
          </a:xfrm>
          <a:prstGeom prst="rect">
            <a:avLst/>
          </a:prstGeom>
          <a:noFill/>
        </p:spPr>
        <p:txBody>
          <a:bodyPr wrap="square" rtlCol="0">
            <a:spAutoFit/>
          </a:bodyPr>
          <a:lstStyle/>
          <a:p>
            <a:pPr algn="ctr"/>
            <a:r>
              <a:rPr lang="en-US" sz="7200" b="1" dirty="0">
                <a:solidFill>
                  <a:schemeClr val="bg1"/>
                </a:solidFill>
              </a:rPr>
              <a:t>$</a:t>
            </a:r>
          </a:p>
        </p:txBody>
      </p:sp>
      <p:sp>
        <p:nvSpPr>
          <p:cNvPr id="2" name="Slide Number Placeholder 1">
            <a:extLst>
              <a:ext uri="{FF2B5EF4-FFF2-40B4-BE49-F238E27FC236}">
                <a16:creationId xmlns:a16="http://schemas.microsoft.com/office/drawing/2014/main" id="{96AC1F78-4821-8E15-9DB0-9C04786CE25D}"/>
              </a:ext>
            </a:extLst>
          </p:cNvPr>
          <p:cNvSpPr>
            <a:spLocks noGrp="1"/>
          </p:cNvSpPr>
          <p:nvPr>
            <p:ph type="sldNum" sz="quarter" idx="12"/>
          </p:nvPr>
        </p:nvSpPr>
        <p:spPr/>
        <p:txBody>
          <a:bodyPr/>
          <a:lstStyle/>
          <a:p>
            <a:fld id="{A49FEDE7-8061-9B4D-88A1-7EA83A94C31B}" type="slidenum">
              <a:rPr lang="en-TH" smtClean="0"/>
              <a:t>16</a:t>
            </a:fld>
            <a:endParaRPr lang="en-TH"/>
          </a:p>
        </p:txBody>
      </p:sp>
      <p:sp>
        <p:nvSpPr>
          <p:cNvPr id="12" name="TextBox 11">
            <a:extLst>
              <a:ext uri="{FF2B5EF4-FFF2-40B4-BE49-F238E27FC236}">
                <a16:creationId xmlns:a16="http://schemas.microsoft.com/office/drawing/2014/main" id="{942C3452-2EEA-3B86-3F17-DF251C0283BA}"/>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Cuál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es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el</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flujo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Tree>
    <p:extLst>
      <p:ext uri="{BB962C8B-B14F-4D97-AF65-F5344CB8AC3E}">
        <p14:creationId xmlns:p14="http://schemas.microsoft.com/office/powerpoint/2010/main" val="3127982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Actividad</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Clase</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rPr>
              <a:t>1 Día de </a:t>
            </a:r>
            <a:r>
              <a:rPr lang="en-US" sz="3600" b="1" dirty="0" err="1">
                <a:solidFill>
                  <a:srgbClr val="29C7F7"/>
                </a:solidFill>
                <a:latin typeface="Calibri" panose="020F0502020204030204" pitchFamily="34" charset="0"/>
                <a:ea typeface="SimSun" panose="02010600030101010101" pitchFamily="2" charset="-122"/>
                <a:cs typeface="Calibri" panose="020F0502020204030204" pitchFamily="34" charset="0"/>
              </a:rPr>
              <a:t>Auditoría</a:t>
            </a:r>
            <a:r>
              <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9C7F7"/>
                </a:solidFill>
                <a:latin typeface="Calibri" panose="020F0502020204030204" pitchFamily="34" charset="0"/>
                <a:ea typeface="SimSun" panose="02010600030101010101" pitchFamily="2" charset="-122"/>
                <a:cs typeface="Calibri" panose="020F0502020204030204" pitchFamily="34" charset="0"/>
              </a:rPr>
              <a:t>Residuos</a:t>
            </a:r>
            <a:endPar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pic>
        <p:nvPicPr>
          <p:cNvPr id="15" name="Picture 14" descr="A picture containing wall, indoor, person, cluttered&#10;&#10;Description automatically generated">
            <a:extLst>
              <a:ext uri="{FF2B5EF4-FFF2-40B4-BE49-F238E27FC236}">
                <a16:creationId xmlns:a16="http://schemas.microsoft.com/office/drawing/2014/main" id="{090CB04E-F59B-B741-BBC5-042C31463A30}"/>
              </a:ext>
            </a:extLst>
          </p:cNvPr>
          <p:cNvPicPr>
            <a:picLocks noChangeAspect="1"/>
          </p:cNvPicPr>
          <p:nvPr/>
        </p:nvPicPr>
        <p:blipFill rotWithShape="1">
          <a:blip r:embed="rId5"/>
          <a:srcRect r="-9" b="5"/>
          <a:stretch/>
        </p:blipFill>
        <p:spPr>
          <a:xfrm>
            <a:off x="2553024" y="1642131"/>
            <a:ext cx="6833323" cy="3926156"/>
          </a:xfrm>
          <a:prstGeom prst="rect">
            <a:avLst/>
          </a:prstGeom>
        </p:spPr>
      </p:pic>
      <p:sp>
        <p:nvSpPr>
          <p:cNvPr id="2" name="Slide Number Placeholder 1">
            <a:extLst>
              <a:ext uri="{FF2B5EF4-FFF2-40B4-BE49-F238E27FC236}">
                <a16:creationId xmlns:a16="http://schemas.microsoft.com/office/drawing/2014/main" id="{BE12273A-5F35-F7C2-9D73-0A1877C748B1}"/>
              </a:ext>
            </a:extLst>
          </p:cNvPr>
          <p:cNvSpPr>
            <a:spLocks noGrp="1"/>
          </p:cNvSpPr>
          <p:nvPr>
            <p:ph type="sldNum" sz="quarter" idx="12"/>
          </p:nvPr>
        </p:nvSpPr>
        <p:spPr/>
        <p:txBody>
          <a:bodyPr/>
          <a:lstStyle/>
          <a:p>
            <a:fld id="{A49FEDE7-8061-9B4D-88A1-7EA83A94C31B}" type="slidenum">
              <a:rPr lang="en-TH" smtClean="0"/>
              <a:t>17</a:t>
            </a:fld>
            <a:endParaRPr lang="en-TH"/>
          </a:p>
        </p:txBody>
      </p:sp>
    </p:spTree>
    <p:extLst>
      <p:ext uri="{BB962C8B-B14F-4D97-AF65-F5344CB8AC3E}">
        <p14:creationId xmlns:p14="http://schemas.microsoft.com/office/powerpoint/2010/main" val="839083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Qué</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es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una</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Auditoría</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pic>
        <p:nvPicPr>
          <p:cNvPr id="9" name="Picture 8" descr="A hand holding a phone&#10;&#10;Description automatically generated with low confidence">
            <a:extLst>
              <a:ext uri="{FF2B5EF4-FFF2-40B4-BE49-F238E27FC236}">
                <a16:creationId xmlns:a16="http://schemas.microsoft.com/office/drawing/2014/main" id="{093EBBD4-69A1-0E45-AF3D-F4FE4609F53F}"/>
              </a:ext>
            </a:extLst>
          </p:cNvPr>
          <p:cNvPicPr>
            <a:picLocks noChangeAspect="1"/>
          </p:cNvPicPr>
          <p:nvPr/>
        </p:nvPicPr>
        <p:blipFill rotWithShape="1">
          <a:blip r:embed="rId5"/>
          <a:srcRect b="-1"/>
          <a:stretch/>
        </p:blipFill>
        <p:spPr>
          <a:xfrm>
            <a:off x="2512948" y="1642131"/>
            <a:ext cx="7166102" cy="4089929"/>
          </a:xfrm>
          <a:prstGeom prst="rect">
            <a:avLst/>
          </a:prstGeom>
        </p:spPr>
      </p:pic>
      <p:sp>
        <p:nvSpPr>
          <p:cNvPr id="2" name="Slide Number Placeholder 1">
            <a:extLst>
              <a:ext uri="{FF2B5EF4-FFF2-40B4-BE49-F238E27FC236}">
                <a16:creationId xmlns:a16="http://schemas.microsoft.com/office/drawing/2014/main" id="{A75BC964-F464-FFD0-152E-6CF41FBD282C}"/>
              </a:ext>
            </a:extLst>
          </p:cNvPr>
          <p:cNvSpPr>
            <a:spLocks noGrp="1"/>
          </p:cNvSpPr>
          <p:nvPr>
            <p:ph type="sldNum" sz="quarter" idx="12"/>
          </p:nvPr>
        </p:nvSpPr>
        <p:spPr/>
        <p:txBody>
          <a:bodyPr/>
          <a:lstStyle/>
          <a:p>
            <a:fld id="{A49FEDE7-8061-9B4D-88A1-7EA83A94C31B}" type="slidenum">
              <a:rPr lang="en-TH" smtClean="0"/>
              <a:t>18</a:t>
            </a:fld>
            <a:endParaRPr lang="en-TH"/>
          </a:p>
        </p:txBody>
      </p:sp>
    </p:spTree>
    <p:extLst>
      <p:ext uri="{BB962C8B-B14F-4D97-AF65-F5344CB8AC3E}">
        <p14:creationId xmlns:p14="http://schemas.microsoft.com/office/powerpoint/2010/main" val="2537243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7" descr="A picture containing text, people&#10;&#10;Description automatically generated"/>
          <p:cNvPicPr preferRelativeResize="0"/>
          <p:nvPr/>
        </p:nvPicPr>
        <p:blipFill rotWithShape="1">
          <a:blip r:embed="rId3">
            <a:alphaModFix/>
          </a:blip>
          <a:srcRect/>
          <a:stretch/>
        </p:blipFill>
        <p:spPr>
          <a:xfrm>
            <a:off x="-178414" y="0"/>
            <a:ext cx="12192000" cy="6858000"/>
          </a:xfrm>
          <a:prstGeom prst="rect">
            <a:avLst/>
          </a:prstGeom>
          <a:noFill/>
          <a:ln>
            <a:noFill/>
          </a:ln>
        </p:spPr>
      </p:pic>
      <p:sp>
        <p:nvSpPr>
          <p:cNvPr id="236" name="Google Shape;236;p7"/>
          <p:cNvSpPr txBox="1"/>
          <p:nvPr/>
        </p:nvSpPr>
        <p:spPr>
          <a:xfrm>
            <a:off x="494937" y="1215208"/>
            <a:ext cx="11518649"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0" b="1" dirty="0">
                <a:solidFill>
                  <a:srgbClr val="29C7F7"/>
                </a:solidFill>
                <a:latin typeface="Calibri"/>
                <a:ea typeface="Calibri"/>
                <a:cs typeface="Calibri"/>
                <a:sym typeface="Calibri"/>
              </a:rPr>
              <a:t>Pasos para   </a:t>
            </a:r>
            <a:r>
              <a:rPr lang="en-US" sz="10000" b="1" i="0" u="none" strike="noStrike" cap="none" dirty="0">
                <a:solidFill>
                  <a:srgbClr val="29C7F7"/>
                </a:solidFill>
                <a:latin typeface="Calibri"/>
                <a:ea typeface="Calibri"/>
                <a:cs typeface="Calibri"/>
                <a:sym typeface="Calibri"/>
              </a:rPr>
              <a:t>       Día      </a:t>
            </a:r>
            <a:endParaRPr dirty="0"/>
          </a:p>
        </p:txBody>
      </p:sp>
      <p:grpSp>
        <p:nvGrpSpPr>
          <p:cNvPr id="4" name="Group 3">
            <a:extLst>
              <a:ext uri="{FF2B5EF4-FFF2-40B4-BE49-F238E27FC236}">
                <a16:creationId xmlns:a16="http://schemas.microsoft.com/office/drawing/2014/main" id="{42645CD7-14F9-74BC-068D-10E82F644599}"/>
              </a:ext>
            </a:extLst>
          </p:cNvPr>
          <p:cNvGrpSpPr/>
          <p:nvPr/>
        </p:nvGrpSpPr>
        <p:grpSpPr>
          <a:xfrm>
            <a:off x="6951371" y="1169035"/>
            <a:ext cx="1721522" cy="1829016"/>
            <a:chOff x="7721785" y="1169035"/>
            <a:chExt cx="1721522" cy="1829016"/>
          </a:xfrm>
        </p:grpSpPr>
        <p:sp>
          <p:nvSpPr>
            <p:cNvPr id="235" name="Google Shape;235;p7"/>
            <p:cNvSpPr/>
            <p:nvPr/>
          </p:nvSpPr>
          <p:spPr>
            <a:xfrm>
              <a:off x="7812132" y="1169035"/>
              <a:ext cx="1631175" cy="1631175"/>
            </a:xfrm>
            <a:prstGeom prst="ellipse">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6C171FA5-606B-7F15-ADCC-DE094CCD4442}"/>
                </a:ext>
              </a:extLst>
            </p:cNvPr>
            <p:cNvGrpSpPr/>
            <p:nvPr/>
          </p:nvGrpSpPr>
          <p:grpSpPr>
            <a:xfrm>
              <a:off x="7721785" y="1215208"/>
              <a:ext cx="1631175" cy="1782843"/>
              <a:chOff x="6254261" y="975810"/>
              <a:chExt cx="1631175" cy="1782843"/>
            </a:xfrm>
          </p:grpSpPr>
          <p:sp>
            <p:nvSpPr>
              <p:cNvPr id="237" name="Google Shape;237;p7"/>
              <p:cNvSpPr/>
              <p:nvPr/>
            </p:nvSpPr>
            <p:spPr>
              <a:xfrm>
                <a:off x="6254261" y="1127478"/>
                <a:ext cx="1631175" cy="1631175"/>
              </a:xfrm>
              <a:prstGeom prst="ellipse">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8" name="Google Shape;238;p7"/>
              <p:cNvSpPr txBox="1"/>
              <p:nvPr/>
            </p:nvSpPr>
            <p:spPr>
              <a:xfrm>
                <a:off x="6678025" y="975810"/>
                <a:ext cx="783645"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800" b="1" dirty="0">
                    <a:solidFill>
                      <a:schemeClr val="lt1"/>
                    </a:solidFill>
                    <a:latin typeface="Calibri"/>
                    <a:ea typeface="Calibri"/>
                    <a:cs typeface="Calibri"/>
                    <a:sym typeface="Calibri"/>
                  </a:rPr>
                  <a:t>1</a:t>
                </a:r>
                <a:endParaRPr sz="11400" b="1" dirty="0">
                  <a:solidFill>
                    <a:schemeClr val="lt1"/>
                  </a:solidFill>
                  <a:latin typeface="Calibri"/>
                  <a:ea typeface="Calibri"/>
                  <a:cs typeface="Calibri"/>
                  <a:sym typeface="Calibri"/>
                </a:endParaRPr>
              </a:p>
            </p:txBody>
          </p:sp>
        </p:grpSp>
      </p:grpSp>
      <p:sp>
        <p:nvSpPr>
          <p:cNvPr id="9" name="Google Shape;236;p7">
            <a:extLst>
              <a:ext uri="{FF2B5EF4-FFF2-40B4-BE49-F238E27FC236}">
                <a16:creationId xmlns:a16="http://schemas.microsoft.com/office/drawing/2014/main" id="{D807B851-071D-CE43-8B91-653DFF545371}"/>
              </a:ext>
            </a:extLst>
          </p:cNvPr>
          <p:cNvSpPr txBox="1"/>
          <p:nvPr/>
        </p:nvSpPr>
        <p:spPr>
          <a:xfrm>
            <a:off x="0" y="3141646"/>
            <a:ext cx="12192000"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0" b="1" dirty="0" err="1">
                <a:solidFill>
                  <a:srgbClr val="3AC69D"/>
                </a:solidFill>
                <a:latin typeface="Calibri"/>
                <a:cs typeface="Calibri"/>
                <a:sym typeface="Calibri"/>
              </a:rPr>
              <a:t>Auditoría</a:t>
            </a:r>
            <a:r>
              <a:rPr lang="en-US" sz="12000" b="1" dirty="0">
                <a:solidFill>
                  <a:srgbClr val="3AC69D"/>
                </a:solidFill>
                <a:latin typeface="Calibri"/>
                <a:cs typeface="Calibri"/>
                <a:sym typeface="Calibri"/>
              </a:rPr>
              <a:t> </a:t>
            </a:r>
            <a:r>
              <a:rPr lang="en-US" sz="12000" b="1" dirty="0" err="1">
                <a:solidFill>
                  <a:srgbClr val="3AC69D"/>
                </a:solidFill>
                <a:latin typeface="Calibri"/>
                <a:cs typeface="Calibri"/>
                <a:sym typeface="Calibri"/>
              </a:rPr>
              <a:t>en</a:t>
            </a:r>
            <a:r>
              <a:rPr lang="en-US" sz="12000" b="1" dirty="0">
                <a:solidFill>
                  <a:srgbClr val="3AC69D"/>
                </a:solidFill>
                <a:latin typeface="Calibri"/>
                <a:cs typeface="Calibri"/>
                <a:sym typeface="Calibri"/>
              </a:rPr>
              <a:t> Casa</a:t>
            </a:r>
            <a:endParaRPr sz="2000" dirty="0">
              <a:solidFill>
                <a:srgbClr val="3AC69D"/>
              </a:solidFill>
            </a:endParaRPr>
          </a:p>
        </p:txBody>
      </p:sp>
      <p:sp>
        <p:nvSpPr>
          <p:cNvPr id="2" name="Slide Number Placeholder 1">
            <a:extLst>
              <a:ext uri="{FF2B5EF4-FFF2-40B4-BE49-F238E27FC236}">
                <a16:creationId xmlns:a16="http://schemas.microsoft.com/office/drawing/2014/main" id="{89AB34EB-4334-96DA-D267-187006A175F8}"/>
              </a:ext>
            </a:extLst>
          </p:cNvPr>
          <p:cNvSpPr>
            <a:spLocks noGrp="1"/>
          </p:cNvSpPr>
          <p:nvPr>
            <p:ph type="sldNum" sz="quarter" idx="12"/>
          </p:nvPr>
        </p:nvSpPr>
        <p:spPr/>
        <p:txBody>
          <a:bodyPr/>
          <a:lstStyle/>
          <a:p>
            <a:fld id="{A49FEDE7-8061-9B4D-88A1-7EA83A94C31B}" type="slidenum">
              <a:rPr lang="en-TH" smtClean="0"/>
              <a:t>19</a:t>
            </a:fld>
            <a:endParaRPr lang="en-TH"/>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25016"/>
            <a:ext cx="12192000" cy="6858000"/>
          </a:xfrm>
          <a:prstGeom prst="rect">
            <a:avLst/>
          </a:prstGeom>
        </p:spPr>
      </p:pic>
      <p:sp>
        <p:nvSpPr>
          <p:cNvPr id="6" name="Rounded Rectangle 5">
            <a:extLst>
              <a:ext uri="{FF2B5EF4-FFF2-40B4-BE49-F238E27FC236}">
                <a16:creationId xmlns:a16="http://schemas.microsoft.com/office/drawing/2014/main" id="{FD9AA248-B0AF-F84E-94F8-0CF855A300AF}"/>
              </a:ext>
            </a:extLst>
          </p:cNvPr>
          <p:cNvSpPr/>
          <p:nvPr/>
        </p:nvSpPr>
        <p:spPr>
          <a:xfrm>
            <a:off x="313764" y="1462601"/>
            <a:ext cx="11371732" cy="1610379"/>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Oval 12">
            <a:extLst>
              <a:ext uri="{FF2B5EF4-FFF2-40B4-BE49-F238E27FC236}">
                <a16:creationId xmlns:a16="http://schemas.microsoft.com/office/drawing/2014/main" id="{AFD3679D-4E6B-824C-8459-CC5623869861}"/>
              </a:ext>
            </a:extLst>
          </p:cNvPr>
          <p:cNvSpPr/>
          <p:nvPr/>
        </p:nvSpPr>
        <p:spPr>
          <a:xfrm>
            <a:off x="1181181" y="3411644"/>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1" name="Oval 10">
            <a:extLst>
              <a:ext uri="{FF2B5EF4-FFF2-40B4-BE49-F238E27FC236}">
                <a16:creationId xmlns:a16="http://schemas.microsoft.com/office/drawing/2014/main" id="{6AF8E32D-9947-CF40-B17C-19E63D868AE9}"/>
              </a:ext>
            </a:extLst>
          </p:cNvPr>
          <p:cNvSpPr/>
          <p:nvPr/>
        </p:nvSpPr>
        <p:spPr>
          <a:xfrm>
            <a:off x="1127544" y="3411644"/>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2" name="Rectangle 11">
            <a:extLst>
              <a:ext uri="{FF2B5EF4-FFF2-40B4-BE49-F238E27FC236}">
                <a16:creationId xmlns:a16="http://schemas.microsoft.com/office/drawing/2014/main" id="{A09C8872-CA45-934A-B4B7-1B49C3EB120A}"/>
              </a:ext>
            </a:extLst>
          </p:cNvPr>
          <p:cNvSpPr/>
          <p:nvPr/>
        </p:nvSpPr>
        <p:spPr>
          <a:xfrm>
            <a:off x="1172128" y="3391592"/>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id="{129E9067-F706-6F44-B199-2326A583B255}"/>
              </a:ext>
            </a:extLst>
          </p:cNvPr>
          <p:cNvSpPr/>
          <p:nvPr/>
        </p:nvSpPr>
        <p:spPr>
          <a:xfrm>
            <a:off x="1678983" y="3454016"/>
            <a:ext cx="9734687" cy="663580"/>
          </a:xfrm>
          <a:prstGeom prst="rect">
            <a:avLst/>
          </a:prstGeom>
        </p:spPr>
        <p:txBody>
          <a:bodyPr wrap="square">
            <a:spAutoFit/>
          </a:bodyPr>
          <a:lstStyle/>
          <a:p>
            <a:pPr algn="thaiDist">
              <a:lnSpc>
                <a:spcPct val="120000"/>
              </a:lnSpc>
            </a:pPr>
            <a:r>
              <a:rPr lang="es-ES" sz="1600" b="1" dirty="0">
                <a:solidFill>
                  <a:srgbClr val="262626"/>
                </a:solidFill>
              </a:rPr>
              <a:t>Proyecte las diapositivas de la lección para los estudiantes y genere una discusión sobre lo que ya saben acerca del reciclaje, e introduzca el concepto de “auditoría”.</a:t>
            </a:r>
            <a:endParaRPr lang="en-US" sz="1600" dirty="0">
              <a:solidFill>
                <a:srgbClr val="262626"/>
              </a:solidFill>
            </a:endParaRPr>
          </a:p>
        </p:txBody>
      </p:sp>
      <p:sp>
        <p:nvSpPr>
          <p:cNvPr id="9" name="Bent-Up Arrow 8">
            <a:extLst>
              <a:ext uri="{FF2B5EF4-FFF2-40B4-BE49-F238E27FC236}">
                <a16:creationId xmlns:a16="http://schemas.microsoft.com/office/drawing/2014/main" id="{7E685EE8-20F6-2244-87AD-51209B6BB19A}"/>
              </a:ext>
            </a:extLst>
          </p:cNvPr>
          <p:cNvSpPr/>
          <p:nvPr/>
        </p:nvSpPr>
        <p:spPr>
          <a:xfrm rot="5400000">
            <a:off x="586952" y="3354363"/>
            <a:ext cx="402546" cy="301686"/>
          </a:xfrm>
          <a:prstGeom prst="bentUp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Rectangle 16">
            <a:extLst>
              <a:ext uri="{FF2B5EF4-FFF2-40B4-BE49-F238E27FC236}">
                <a16:creationId xmlns:a16="http://schemas.microsoft.com/office/drawing/2014/main" id="{81A06BB7-A57A-5E4F-B6DD-27B41AC228A3}"/>
              </a:ext>
            </a:extLst>
          </p:cNvPr>
          <p:cNvSpPr/>
          <p:nvPr/>
        </p:nvSpPr>
        <p:spPr>
          <a:xfrm>
            <a:off x="1678983" y="4570025"/>
            <a:ext cx="9734687" cy="368114"/>
          </a:xfrm>
          <a:prstGeom prst="rect">
            <a:avLst/>
          </a:prstGeom>
        </p:spPr>
        <p:txBody>
          <a:bodyPr wrap="square">
            <a:spAutoFit/>
          </a:bodyPr>
          <a:lstStyle/>
          <a:p>
            <a:pPr algn="thaiDist">
              <a:lnSpc>
                <a:spcPct val="120000"/>
              </a:lnSpc>
            </a:pPr>
            <a:r>
              <a:rPr lang="en-US" sz="1600" b="1" dirty="0" err="1">
                <a:solidFill>
                  <a:srgbClr val="262626"/>
                </a:solidFill>
              </a:rPr>
              <a:t>Imprima</a:t>
            </a:r>
            <a:r>
              <a:rPr lang="en-US" sz="1600" b="1" dirty="0">
                <a:solidFill>
                  <a:srgbClr val="262626"/>
                </a:solidFill>
              </a:rPr>
              <a:t> </a:t>
            </a:r>
            <a:r>
              <a:rPr lang="en-US" sz="1600" b="1" dirty="0" err="1">
                <a:solidFill>
                  <a:srgbClr val="262626"/>
                </a:solidFill>
              </a:rPr>
              <a:t>el</a:t>
            </a:r>
            <a:r>
              <a:rPr lang="en-US" sz="1600" b="1" dirty="0">
                <a:solidFill>
                  <a:srgbClr val="262626"/>
                </a:solidFill>
              </a:rPr>
              <a:t> </a:t>
            </a:r>
            <a:r>
              <a:rPr lang="en-US" sz="1600" b="1" dirty="0" err="1">
                <a:solidFill>
                  <a:srgbClr val="262626"/>
                </a:solidFill>
              </a:rPr>
              <a:t>documento</a:t>
            </a:r>
            <a:r>
              <a:rPr lang="en-US" sz="1600" b="1" dirty="0">
                <a:solidFill>
                  <a:srgbClr val="262626"/>
                </a:solidFill>
              </a:rPr>
              <a:t> “SÏ/NO” y </a:t>
            </a:r>
            <a:r>
              <a:rPr lang="en-US" sz="1600" b="1" dirty="0" err="1">
                <a:solidFill>
                  <a:srgbClr val="262626"/>
                </a:solidFill>
              </a:rPr>
              <a:t>el</a:t>
            </a:r>
            <a:r>
              <a:rPr lang="en-US" sz="1600" b="1" dirty="0">
                <a:solidFill>
                  <a:srgbClr val="262626"/>
                </a:solidFill>
              </a:rPr>
              <a:t> “</a:t>
            </a:r>
            <a:r>
              <a:rPr lang="en-US" sz="1600" b="1" dirty="0" err="1">
                <a:solidFill>
                  <a:srgbClr val="262626"/>
                </a:solidFill>
              </a:rPr>
              <a:t>Formato</a:t>
            </a:r>
            <a:r>
              <a:rPr lang="en-US" sz="1600" b="1" dirty="0">
                <a:solidFill>
                  <a:srgbClr val="262626"/>
                </a:solidFill>
              </a:rPr>
              <a:t> de </a:t>
            </a:r>
            <a:r>
              <a:rPr lang="en-US" sz="1600" b="1" dirty="0" err="1">
                <a:solidFill>
                  <a:srgbClr val="262626"/>
                </a:solidFill>
              </a:rPr>
              <a:t>Auditoría</a:t>
            </a:r>
            <a:r>
              <a:rPr lang="en-US" sz="1600" b="1" dirty="0">
                <a:solidFill>
                  <a:srgbClr val="262626"/>
                </a:solidFill>
              </a:rPr>
              <a:t> de </a:t>
            </a:r>
            <a:r>
              <a:rPr lang="en-US" sz="1600" b="1" dirty="0" err="1">
                <a:solidFill>
                  <a:srgbClr val="262626"/>
                </a:solidFill>
              </a:rPr>
              <a:t>Desechos</a:t>
            </a:r>
            <a:r>
              <a:rPr lang="en-US" sz="1600" b="1" dirty="0">
                <a:solidFill>
                  <a:srgbClr val="262626"/>
                </a:solidFill>
              </a:rPr>
              <a:t>”.</a:t>
            </a:r>
            <a:endParaRPr lang="en-US" sz="1600" dirty="0">
              <a:solidFill>
                <a:srgbClr val="262626"/>
              </a:solidFill>
            </a:endParaRPr>
          </a:p>
        </p:txBody>
      </p:sp>
      <p:grpSp>
        <p:nvGrpSpPr>
          <p:cNvPr id="2" name="Group 1">
            <a:extLst>
              <a:ext uri="{FF2B5EF4-FFF2-40B4-BE49-F238E27FC236}">
                <a16:creationId xmlns:a16="http://schemas.microsoft.com/office/drawing/2014/main" id="{028070B3-A438-764A-82E1-AE925C4407E3}"/>
              </a:ext>
            </a:extLst>
          </p:cNvPr>
          <p:cNvGrpSpPr/>
          <p:nvPr/>
        </p:nvGrpSpPr>
        <p:grpSpPr>
          <a:xfrm>
            <a:off x="1123489" y="4518559"/>
            <a:ext cx="443210" cy="409625"/>
            <a:chOff x="1123489" y="4518559"/>
            <a:chExt cx="443210" cy="409625"/>
          </a:xfrm>
        </p:grpSpPr>
        <p:sp>
          <p:nvSpPr>
            <p:cNvPr id="18" name="Oval 17">
              <a:extLst>
                <a:ext uri="{FF2B5EF4-FFF2-40B4-BE49-F238E27FC236}">
                  <a16:creationId xmlns:a16="http://schemas.microsoft.com/office/drawing/2014/main" id="{29FF3893-EED7-864D-8322-60945ABF4897}"/>
                </a:ext>
              </a:extLst>
            </p:cNvPr>
            <p:cNvSpPr/>
            <p:nvPr/>
          </p:nvSpPr>
          <p:spPr>
            <a:xfrm>
              <a:off x="1177126" y="4538611"/>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Oval 18">
              <a:extLst>
                <a:ext uri="{FF2B5EF4-FFF2-40B4-BE49-F238E27FC236}">
                  <a16:creationId xmlns:a16="http://schemas.microsoft.com/office/drawing/2014/main" id="{D546FFE0-AC33-634C-9CF5-2A183710E4D7}"/>
                </a:ext>
              </a:extLst>
            </p:cNvPr>
            <p:cNvSpPr/>
            <p:nvPr/>
          </p:nvSpPr>
          <p:spPr>
            <a:xfrm>
              <a:off x="1123489" y="453861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21ADB98F-BBCE-D348-A0D8-68BD5406CE7D}"/>
                </a:ext>
              </a:extLst>
            </p:cNvPr>
            <p:cNvSpPr/>
            <p:nvPr/>
          </p:nvSpPr>
          <p:spPr>
            <a:xfrm>
              <a:off x="1168073" y="4518559"/>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grpSp>
      <p:sp>
        <p:nvSpPr>
          <p:cNvPr id="32" name="Rounded Rectangle 31">
            <a:extLst>
              <a:ext uri="{FF2B5EF4-FFF2-40B4-BE49-F238E27FC236}">
                <a16:creationId xmlns:a16="http://schemas.microsoft.com/office/drawing/2014/main" id="{03D80DED-07FA-7648-A98B-006FFF2CC66F}"/>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3" name="Rounded Rectangle 32">
            <a:extLst>
              <a:ext uri="{FF2B5EF4-FFF2-40B4-BE49-F238E27FC236}">
                <a16:creationId xmlns:a16="http://schemas.microsoft.com/office/drawing/2014/main" id="{AE593411-CF70-804B-88B7-4B861BF579DE}"/>
              </a:ext>
            </a:extLst>
          </p:cNvPr>
          <p:cNvSpPr/>
          <p:nvPr/>
        </p:nvSpPr>
        <p:spPr>
          <a:xfrm>
            <a:off x="1469759" y="185126"/>
            <a:ext cx="9198241"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TextBox 20">
            <a:extLst>
              <a:ext uri="{FF2B5EF4-FFF2-40B4-BE49-F238E27FC236}">
                <a16:creationId xmlns:a16="http://schemas.microsoft.com/office/drawing/2014/main"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en-US" sz="1400" b="1" dirty="0" err="1">
                <a:solidFill>
                  <a:schemeClr val="bg1"/>
                </a:solidFill>
              </a:rPr>
              <a:t>Tiempo</a:t>
            </a:r>
            <a:r>
              <a:rPr lang="en-US" sz="1400" b="1" dirty="0">
                <a:solidFill>
                  <a:schemeClr val="bg1"/>
                </a:solidFill>
              </a:rPr>
              <a:t> de </a:t>
            </a:r>
            <a:r>
              <a:rPr lang="en-US" sz="1400" b="1" dirty="0" err="1">
                <a:solidFill>
                  <a:schemeClr val="bg1"/>
                </a:solidFill>
              </a:rPr>
              <a:t>preparación</a:t>
            </a:r>
            <a:r>
              <a:rPr lang="en-US" sz="1400" b="1" dirty="0">
                <a:solidFill>
                  <a:schemeClr val="bg1"/>
                </a:solidFill>
              </a:rPr>
              <a:t>: 10 – 15 </a:t>
            </a:r>
            <a:r>
              <a:rPr lang="en-US" sz="1400" b="1" dirty="0" err="1">
                <a:solidFill>
                  <a:schemeClr val="bg1"/>
                </a:solidFill>
              </a:rPr>
              <a:t>minutos</a:t>
            </a:r>
            <a:endParaRPr lang="en-US" sz="1400" b="1" dirty="0">
              <a:solidFill>
                <a:schemeClr val="bg1"/>
              </a:solidFill>
            </a:endParaRPr>
          </a:p>
        </p:txBody>
      </p:sp>
      <p:grpSp>
        <p:nvGrpSpPr>
          <p:cNvPr id="24" name="Group 23">
            <a:extLst>
              <a:ext uri="{FF2B5EF4-FFF2-40B4-BE49-F238E27FC236}">
                <a16:creationId xmlns:a16="http://schemas.microsoft.com/office/drawing/2014/main" id="{20FF0874-EA06-B945-B328-28D5AB63EDB2}"/>
              </a:ext>
            </a:extLst>
          </p:cNvPr>
          <p:cNvGrpSpPr/>
          <p:nvPr/>
        </p:nvGrpSpPr>
        <p:grpSpPr>
          <a:xfrm>
            <a:off x="1123489" y="5553554"/>
            <a:ext cx="443210" cy="409625"/>
            <a:chOff x="1123489" y="4518559"/>
            <a:chExt cx="443210" cy="409625"/>
          </a:xfrm>
        </p:grpSpPr>
        <p:sp>
          <p:nvSpPr>
            <p:cNvPr id="25" name="Oval 24">
              <a:extLst>
                <a:ext uri="{FF2B5EF4-FFF2-40B4-BE49-F238E27FC236}">
                  <a16:creationId xmlns:a16="http://schemas.microsoft.com/office/drawing/2014/main" id="{E374C172-2215-614F-A754-E914E3D36E4A}"/>
                </a:ext>
              </a:extLst>
            </p:cNvPr>
            <p:cNvSpPr/>
            <p:nvPr/>
          </p:nvSpPr>
          <p:spPr>
            <a:xfrm>
              <a:off x="1177126" y="4538611"/>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6" name="Oval 25">
              <a:extLst>
                <a:ext uri="{FF2B5EF4-FFF2-40B4-BE49-F238E27FC236}">
                  <a16:creationId xmlns:a16="http://schemas.microsoft.com/office/drawing/2014/main" id="{1F35FFCC-25AA-7E45-93E7-DB5525D72676}"/>
                </a:ext>
              </a:extLst>
            </p:cNvPr>
            <p:cNvSpPr/>
            <p:nvPr/>
          </p:nvSpPr>
          <p:spPr>
            <a:xfrm>
              <a:off x="1123489" y="453861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7" name="Rectangle 26">
              <a:extLst>
                <a:ext uri="{FF2B5EF4-FFF2-40B4-BE49-F238E27FC236}">
                  <a16:creationId xmlns:a16="http://schemas.microsoft.com/office/drawing/2014/main" id="{3E4A081B-81CF-1242-8887-2A6F2A4DD44E}"/>
                </a:ext>
              </a:extLst>
            </p:cNvPr>
            <p:cNvSpPr/>
            <p:nvPr/>
          </p:nvSpPr>
          <p:spPr>
            <a:xfrm>
              <a:off x="1168073" y="4518559"/>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grpSp>
      <p:sp>
        <p:nvSpPr>
          <p:cNvPr id="28" name="Rectangle 27">
            <a:extLst>
              <a:ext uri="{FF2B5EF4-FFF2-40B4-BE49-F238E27FC236}">
                <a16:creationId xmlns:a16="http://schemas.microsoft.com/office/drawing/2014/main" id="{182310CE-C887-E942-97A0-64E19F8B35E7}"/>
              </a:ext>
            </a:extLst>
          </p:cNvPr>
          <p:cNvSpPr/>
          <p:nvPr/>
        </p:nvSpPr>
        <p:spPr>
          <a:xfrm>
            <a:off x="1678983" y="5559895"/>
            <a:ext cx="9734687" cy="368114"/>
          </a:xfrm>
          <a:prstGeom prst="rect">
            <a:avLst/>
          </a:prstGeom>
        </p:spPr>
        <p:txBody>
          <a:bodyPr wrap="square">
            <a:spAutoFit/>
          </a:bodyPr>
          <a:lstStyle/>
          <a:p>
            <a:pPr algn="thaiDist">
              <a:lnSpc>
                <a:spcPct val="120000"/>
              </a:lnSpc>
            </a:pPr>
            <a:r>
              <a:rPr lang="es-ES" sz="1600" b="1" dirty="0">
                <a:solidFill>
                  <a:srgbClr val="262626"/>
                </a:solidFill>
              </a:rPr>
              <a:t>Prepare una báscula casera estándar para pesar los artículos que los estudiantes traerán a clase.</a:t>
            </a:r>
            <a:endParaRPr lang="en-US" sz="1600" dirty="0">
              <a:solidFill>
                <a:srgbClr val="262626"/>
              </a:solidFill>
            </a:endParaRPr>
          </a:p>
        </p:txBody>
      </p:sp>
      <p:sp>
        <p:nvSpPr>
          <p:cNvPr id="4" name="Slide Number Placeholder 3">
            <a:extLst>
              <a:ext uri="{FF2B5EF4-FFF2-40B4-BE49-F238E27FC236}">
                <a16:creationId xmlns:a16="http://schemas.microsoft.com/office/drawing/2014/main" id="{B31BF8AF-BE57-C219-ED15-2ADEAD61084C}"/>
              </a:ext>
            </a:extLst>
          </p:cNvPr>
          <p:cNvSpPr>
            <a:spLocks noGrp="1"/>
          </p:cNvSpPr>
          <p:nvPr>
            <p:ph type="sldNum" sz="quarter" idx="12"/>
          </p:nvPr>
        </p:nvSpPr>
        <p:spPr/>
        <p:txBody>
          <a:bodyPr/>
          <a:lstStyle/>
          <a:p>
            <a:fld id="{A49FEDE7-8061-9B4D-88A1-7EA83A94C31B}" type="slidenum">
              <a:rPr lang="en-TH" smtClean="0"/>
              <a:t>2</a:t>
            </a:fld>
            <a:endParaRPr lang="en-TH"/>
          </a:p>
        </p:txBody>
      </p:sp>
      <p:sp>
        <p:nvSpPr>
          <p:cNvPr id="30" name="Google Shape;107;p2">
            <a:extLst>
              <a:ext uri="{FF2B5EF4-FFF2-40B4-BE49-F238E27FC236}">
                <a16:creationId xmlns:a16="http://schemas.microsoft.com/office/drawing/2014/main" id="{1617FFC7-F116-4D75-DE01-333B4F221EE6}"/>
              </a:ext>
            </a:extLst>
          </p:cNvPr>
          <p:cNvSpPr txBox="1"/>
          <p:nvPr/>
        </p:nvSpPr>
        <p:spPr>
          <a:xfrm>
            <a:off x="1303075" y="161033"/>
            <a:ext cx="958584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lt1"/>
                </a:solidFill>
                <a:latin typeface="Calibri"/>
                <a:ea typeface="Calibri"/>
                <a:cs typeface="Calibri"/>
                <a:sym typeface="Calibri"/>
              </a:rPr>
              <a:t>Preparación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Lección</a:t>
            </a:r>
            <a:r>
              <a:rPr lang="en-US" sz="3200" b="1" i="0" u="none" strike="noStrike" cap="none" dirty="0">
                <a:solidFill>
                  <a:schemeClr val="lt1"/>
                </a:solidFill>
                <a:latin typeface="Calibri"/>
                <a:ea typeface="Calibri"/>
                <a:cs typeface="Calibri"/>
                <a:sym typeface="Calibri"/>
              </a:rPr>
              <a:t> &amp; </a:t>
            </a:r>
            <a:r>
              <a:rPr lang="en-US" sz="3200" b="1" dirty="0" err="1">
                <a:solidFill>
                  <a:schemeClr val="lt1"/>
                </a:solidFill>
                <a:latin typeface="Calibri"/>
                <a:ea typeface="Calibri"/>
                <a:cs typeface="Calibri"/>
                <a:sym typeface="Calibri"/>
              </a:rPr>
              <a:t>Alineación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Currícula</a:t>
            </a:r>
            <a:endParaRPr dirty="0"/>
          </a:p>
        </p:txBody>
      </p:sp>
      <p:sp>
        <p:nvSpPr>
          <p:cNvPr id="31" name="TextBox 30">
            <a:extLst>
              <a:ext uri="{FF2B5EF4-FFF2-40B4-BE49-F238E27FC236}">
                <a16:creationId xmlns:a16="http://schemas.microsoft.com/office/drawing/2014/main" id="{40361BC0-39AF-FC0D-8F93-D1B9A9BE21DD}"/>
              </a:ext>
            </a:extLst>
          </p:cNvPr>
          <p:cNvSpPr txBox="1"/>
          <p:nvPr/>
        </p:nvSpPr>
        <p:spPr>
          <a:xfrm>
            <a:off x="446633" y="1590772"/>
            <a:ext cx="10907167" cy="1323439"/>
          </a:xfrm>
          <a:prstGeom prst="rect">
            <a:avLst/>
          </a:prstGeom>
          <a:noFill/>
        </p:spPr>
        <p:txBody>
          <a:bodyPr wrap="square">
            <a:spAutoFit/>
          </a:bodyPr>
          <a:lstStyle/>
          <a:p>
            <a:r>
              <a:rPr lang="es-ES" sz="1600" dirty="0"/>
              <a:t>Los estudiantes analizarán cuántos desechos generan ellos personalmente, así como la porción reciclable y no reciclable, mediante la aplicación de </a:t>
            </a:r>
            <a:r>
              <a:rPr lang="es-ES" sz="1600" dirty="0" err="1"/>
              <a:t>una“Auditoría</a:t>
            </a:r>
            <a:r>
              <a:rPr lang="es-ES" sz="1600" dirty="0"/>
              <a:t> de Residuos" en el hogar. Analizarán su contribución personal al flujo de desechos y desarrollarán ideas acerca de cómo pueden reducir la cantidad de residuos que generan, utilizando los datos recopilados de la auditoría de residuos.</a:t>
            </a:r>
          </a:p>
          <a:p>
            <a:r>
              <a:rPr lang="es-ES" sz="1600" dirty="0"/>
              <a:t>Asimismo, calcularán la cantidad de material reciclable y no reciclable que producen en un día.</a:t>
            </a:r>
            <a:endParaRPr lang="es-MX" sz="1600" dirty="0"/>
          </a:p>
        </p:txBody>
      </p:sp>
    </p:spTree>
    <p:extLst>
      <p:ext uri="{BB962C8B-B14F-4D97-AF65-F5344CB8AC3E}">
        <p14:creationId xmlns:p14="http://schemas.microsoft.com/office/powerpoint/2010/main" val="286996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533535" y="557661"/>
            <a:ext cx="993830" cy="523220"/>
          </a:xfrm>
          <a:prstGeom prst="rect">
            <a:avLst/>
          </a:prstGeom>
          <a:noFill/>
        </p:spPr>
        <p:txBody>
          <a:bodyPr wrap="square" rtlCol="0">
            <a:spAutoFit/>
          </a:bodyPr>
          <a:lstStyle/>
          <a:p>
            <a:r>
              <a:rPr lang="en-US" sz="2800" b="1" dirty="0">
                <a:solidFill>
                  <a:srgbClr val="29C7F7"/>
                </a:solidFill>
              </a:rPr>
              <a:t>Paso</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1</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323411" y="557661"/>
            <a:ext cx="9169341" cy="1323439"/>
          </a:xfrm>
          <a:prstGeom prst="rect">
            <a:avLst/>
          </a:prstGeom>
          <a:noFill/>
        </p:spPr>
        <p:txBody>
          <a:bodyPr wrap="square" rtlCol="0">
            <a:spAutoFit/>
          </a:bodyPr>
          <a:lstStyle/>
          <a:p>
            <a:r>
              <a:rPr lang="en-US" sz="2000" b="1" dirty="0" err="1">
                <a:solidFill>
                  <a:srgbClr val="434444"/>
                </a:solidFill>
              </a:rPr>
              <a:t>Checa</a:t>
            </a:r>
            <a:r>
              <a:rPr lang="en-US" sz="2000" b="1" dirty="0">
                <a:solidFill>
                  <a:srgbClr val="434444"/>
                </a:solidFill>
              </a:rPr>
              <a:t> con </a:t>
            </a:r>
            <a:r>
              <a:rPr lang="en-US" sz="2000" b="1" dirty="0" err="1">
                <a:solidFill>
                  <a:srgbClr val="434444"/>
                </a:solidFill>
              </a:rPr>
              <a:t>tus</a:t>
            </a:r>
            <a:r>
              <a:rPr lang="en-US" sz="2000" b="1" dirty="0">
                <a:solidFill>
                  <a:srgbClr val="434444"/>
                </a:solidFill>
              </a:rPr>
              <a:t> padres </a:t>
            </a:r>
            <a:r>
              <a:rPr lang="en-US" sz="2000" b="1" dirty="0" err="1">
                <a:solidFill>
                  <a:srgbClr val="434444"/>
                </a:solidFill>
              </a:rPr>
              <a:t>el</a:t>
            </a:r>
            <a:r>
              <a:rPr lang="en-US" sz="2000" b="1" dirty="0">
                <a:solidFill>
                  <a:srgbClr val="434444"/>
                </a:solidFill>
              </a:rPr>
              <a:t> major día para </a:t>
            </a:r>
            <a:r>
              <a:rPr lang="en-US" sz="2000" b="1" dirty="0" err="1">
                <a:solidFill>
                  <a:srgbClr val="434444"/>
                </a:solidFill>
              </a:rPr>
              <a:t>realizar</a:t>
            </a:r>
            <a:r>
              <a:rPr lang="en-US" sz="2000" b="1" dirty="0">
                <a:solidFill>
                  <a:srgbClr val="434444"/>
                </a:solidFill>
              </a:rPr>
              <a:t> la auditoria de </a:t>
            </a:r>
            <a:r>
              <a:rPr lang="en-US" sz="2000" b="1" dirty="0" err="1">
                <a:solidFill>
                  <a:srgbClr val="434444"/>
                </a:solidFill>
              </a:rPr>
              <a:t>residuos</a:t>
            </a:r>
            <a:r>
              <a:rPr lang="en-US" sz="2000" b="1" dirty="0">
                <a:solidFill>
                  <a:srgbClr val="434444"/>
                </a:solidFill>
              </a:rPr>
              <a:t> </a:t>
            </a:r>
            <a:r>
              <a:rPr lang="en-US" sz="2000" b="1" dirty="0" err="1">
                <a:solidFill>
                  <a:srgbClr val="434444"/>
                </a:solidFill>
              </a:rPr>
              <a:t>en</a:t>
            </a:r>
            <a:r>
              <a:rPr lang="en-US" sz="2000" b="1" dirty="0">
                <a:solidFill>
                  <a:srgbClr val="434444"/>
                </a:solidFill>
              </a:rPr>
              <a:t> </a:t>
            </a:r>
            <a:r>
              <a:rPr lang="en-US" sz="2000" b="1" dirty="0" err="1">
                <a:solidFill>
                  <a:srgbClr val="434444"/>
                </a:solidFill>
              </a:rPr>
              <a:t>tu</a:t>
            </a:r>
            <a:r>
              <a:rPr lang="en-US" sz="2000" b="1" dirty="0">
                <a:solidFill>
                  <a:srgbClr val="434444"/>
                </a:solidFill>
              </a:rPr>
              <a:t> </a:t>
            </a:r>
            <a:r>
              <a:rPr lang="en-US" sz="2000" b="1" dirty="0" err="1">
                <a:solidFill>
                  <a:srgbClr val="434444"/>
                </a:solidFill>
              </a:rPr>
              <a:t>hogar</a:t>
            </a:r>
            <a:r>
              <a:rPr lang="en-US" sz="2000" b="1" dirty="0">
                <a:solidFill>
                  <a:srgbClr val="434444"/>
                </a:solidFill>
              </a:rPr>
              <a:t>. </a:t>
            </a:r>
            <a:r>
              <a:rPr lang="en-US" sz="2000" b="1" dirty="0"/>
              <a:t>El día de la </a:t>
            </a:r>
            <a:r>
              <a:rPr lang="en-US" sz="2000" b="1" dirty="0" err="1"/>
              <a:t>auditoría</a:t>
            </a:r>
            <a:r>
              <a:rPr lang="en-US" sz="2000" b="1" dirty="0"/>
              <a:t>, </a:t>
            </a:r>
            <a:r>
              <a:rPr lang="en-US" sz="2000" b="1" dirty="0" err="1"/>
              <a:t>asegurate</a:t>
            </a:r>
            <a:r>
              <a:rPr lang="en-US" sz="2000" b="1" dirty="0"/>
              <a:t> de  </a:t>
            </a:r>
            <a:r>
              <a:rPr lang="en-US" sz="2000" b="1" dirty="0" err="1">
                <a:solidFill>
                  <a:srgbClr val="29C7F7"/>
                </a:solidFill>
              </a:rPr>
              <a:t>escoger</a:t>
            </a:r>
            <a:r>
              <a:rPr lang="en-US" sz="2000" b="1" dirty="0">
                <a:solidFill>
                  <a:srgbClr val="29C7F7"/>
                </a:solidFill>
              </a:rPr>
              <a:t> 2 </a:t>
            </a:r>
            <a:r>
              <a:rPr lang="en-US" sz="2000" b="1" dirty="0" err="1">
                <a:solidFill>
                  <a:srgbClr val="29C7F7"/>
                </a:solidFill>
              </a:rPr>
              <a:t>contenedores</a:t>
            </a:r>
            <a:r>
              <a:rPr lang="en-US" sz="2000" b="1" dirty="0">
                <a:solidFill>
                  <a:srgbClr val="29C7F7"/>
                </a:solidFill>
              </a:rPr>
              <a:t>, uno para </a:t>
            </a:r>
            <a:r>
              <a:rPr lang="en-US" sz="2000" b="1" dirty="0" err="1">
                <a:solidFill>
                  <a:srgbClr val="29C7F7"/>
                </a:solidFill>
              </a:rPr>
              <a:t>residuos</a:t>
            </a:r>
            <a:r>
              <a:rPr lang="en-US" sz="2000" b="1" dirty="0">
                <a:solidFill>
                  <a:srgbClr val="29C7F7"/>
                </a:solidFill>
              </a:rPr>
              <a:t> </a:t>
            </a:r>
            <a:r>
              <a:rPr lang="en-US" sz="2000" b="1" dirty="0" err="1">
                <a:solidFill>
                  <a:srgbClr val="29C7F7"/>
                </a:solidFill>
              </a:rPr>
              <a:t>reciclables</a:t>
            </a:r>
            <a:r>
              <a:rPr lang="en-US" sz="2000" b="1" dirty="0">
                <a:solidFill>
                  <a:srgbClr val="29C7F7"/>
                </a:solidFill>
              </a:rPr>
              <a:t> y </a:t>
            </a:r>
            <a:r>
              <a:rPr lang="en-US" sz="2000" b="1" dirty="0" err="1">
                <a:solidFill>
                  <a:srgbClr val="29C7F7"/>
                </a:solidFill>
              </a:rPr>
              <a:t>otro</a:t>
            </a:r>
            <a:r>
              <a:rPr lang="en-US" sz="2000" b="1" dirty="0">
                <a:solidFill>
                  <a:srgbClr val="29C7F7"/>
                </a:solidFill>
              </a:rPr>
              <a:t> para </a:t>
            </a:r>
            <a:r>
              <a:rPr lang="en-US" sz="2000" b="1" dirty="0" err="1">
                <a:solidFill>
                  <a:srgbClr val="29C7F7"/>
                </a:solidFill>
              </a:rPr>
              <a:t>residuos</a:t>
            </a:r>
            <a:r>
              <a:rPr lang="en-US" sz="2000" b="1" dirty="0">
                <a:solidFill>
                  <a:srgbClr val="29C7F7"/>
                </a:solidFill>
              </a:rPr>
              <a:t> no </a:t>
            </a:r>
            <a:r>
              <a:rPr lang="en-US" sz="2000" b="1" dirty="0" err="1">
                <a:solidFill>
                  <a:srgbClr val="29C7F7"/>
                </a:solidFill>
              </a:rPr>
              <a:t>reciclables</a:t>
            </a:r>
            <a:r>
              <a:rPr lang="en-US" sz="2000" b="1" dirty="0">
                <a:solidFill>
                  <a:srgbClr val="29C7F7"/>
                </a:solidFill>
              </a:rPr>
              <a:t>, </a:t>
            </a:r>
            <a:r>
              <a:rPr lang="en-US" sz="2000" b="1" dirty="0"/>
              <a:t>y </a:t>
            </a:r>
            <a:r>
              <a:rPr lang="en-US" sz="2000" b="1" dirty="0" err="1"/>
              <a:t>revisa</a:t>
            </a:r>
            <a:r>
              <a:rPr lang="en-US" sz="2000" b="1" dirty="0"/>
              <a:t> que ambos </a:t>
            </a:r>
            <a:r>
              <a:rPr lang="en-US" sz="2000" b="1" dirty="0" err="1"/>
              <a:t>estén</a:t>
            </a:r>
            <a:r>
              <a:rPr lang="en-US" sz="2000" b="1" dirty="0"/>
              <a:t> </a:t>
            </a:r>
            <a:r>
              <a:rPr lang="en-US" sz="2000" b="1" dirty="0" err="1"/>
              <a:t>vacíos</a:t>
            </a:r>
            <a:r>
              <a:rPr lang="en-US" sz="2000" b="1" dirty="0"/>
              <a:t> antes de </a:t>
            </a:r>
            <a:r>
              <a:rPr lang="en-US" sz="2000" b="1" dirty="0" err="1"/>
              <a:t>comenzar</a:t>
            </a:r>
            <a:r>
              <a:rPr lang="en-US" sz="2000" b="1" dirty="0"/>
              <a:t>.</a:t>
            </a:r>
          </a:p>
        </p:txBody>
      </p:sp>
      <p:pic>
        <p:nvPicPr>
          <p:cNvPr id="3" name="Picture 2" descr="A picture containing bin&#10;&#10;Description automatically generated">
            <a:extLst>
              <a:ext uri="{FF2B5EF4-FFF2-40B4-BE49-F238E27FC236}">
                <a16:creationId xmlns:a16="http://schemas.microsoft.com/office/drawing/2014/main" id="{D5CDB5F9-7930-F744-A399-1C47EE360CFF}"/>
              </a:ext>
            </a:extLst>
          </p:cNvPr>
          <p:cNvPicPr>
            <a:picLocks noChangeAspect="1"/>
          </p:cNvPicPr>
          <p:nvPr/>
        </p:nvPicPr>
        <p:blipFill rotWithShape="1">
          <a:blip r:embed="rId4"/>
          <a:srcRect r="-147" b="-46"/>
          <a:stretch/>
        </p:blipFill>
        <p:spPr>
          <a:xfrm>
            <a:off x="3065931" y="1653531"/>
            <a:ext cx="2719234" cy="4482226"/>
          </a:xfrm>
          <a:prstGeom prst="rect">
            <a:avLst/>
          </a:prstGeom>
        </p:spPr>
      </p:pic>
      <p:pic>
        <p:nvPicPr>
          <p:cNvPr id="6" name="Picture 5" descr="Icon&#10;&#10;Description automatically generated">
            <a:extLst>
              <a:ext uri="{FF2B5EF4-FFF2-40B4-BE49-F238E27FC236}">
                <a16:creationId xmlns:a16="http://schemas.microsoft.com/office/drawing/2014/main" id="{1DFB157B-498C-0E48-9567-DDC892B8B3CB}"/>
              </a:ext>
            </a:extLst>
          </p:cNvPr>
          <p:cNvPicPr>
            <a:picLocks noChangeAspect="1"/>
          </p:cNvPicPr>
          <p:nvPr/>
        </p:nvPicPr>
        <p:blipFill>
          <a:blip r:embed="rId5"/>
          <a:stretch>
            <a:fillRect/>
          </a:stretch>
        </p:blipFill>
        <p:spPr>
          <a:xfrm>
            <a:off x="4667097" y="1608581"/>
            <a:ext cx="5377498" cy="4527176"/>
          </a:xfrm>
          <a:prstGeom prst="rect">
            <a:avLst/>
          </a:prstGeom>
        </p:spPr>
      </p:pic>
      <p:sp>
        <p:nvSpPr>
          <p:cNvPr id="15" name="TextBox 14">
            <a:extLst>
              <a:ext uri="{FF2B5EF4-FFF2-40B4-BE49-F238E27FC236}">
                <a16:creationId xmlns:a16="http://schemas.microsoft.com/office/drawing/2014/main" id="{F0E4EE5C-B54A-724A-980A-04778B5480ED}"/>
              </a:ext>
            </a:extLst>
          </p:cNvPr>
          <p:cNvSpPr txBox="1"/>
          <p:nvPr/>
        </p:nvSpPr>
        <p:spPr>
          <a:xfrm>
            <a:off x="289747" y="4107702"/>
            <a:ext cx="3009265" cy="1077218"/>
          </a:xfrm>
          <a:prstGeom prst="rect">
            <a:avLst/>
          </a:prstGeom>
          <a:noFill/>
        </p:spPr>
        <p:txBody>
          <a:bodyPr wrap="square" rtlCol="0">
            <a:spAutoFit/>
          </a:bodyPr>
          <a:lstStyle/>
          <a:p>
            <a:pPr algn="ctr"/>
            <a:r>
              <a:rPr lang="en-US" sz="3200" b="1" dirty="0" err="1">
                <a:latin typeface="Calibri" panose="020F0502020204030204" pitchFamily="34" charset="0"/>
                <a:ea typeface="SimSun" panose="02010600030101010101" pitchFamily="2" charset="-122"/>
                <a:cs typeface="Calibri" panose="020F0502020204030204" pitchFamily="34" charset="0"/>
              </a:rPr>
              <a:t>Residuos</a:t>
            </a:r>
            <a:r>
              <a:rPr lang="en-US" sz="3200" b="1" dirty="0">
                <a:latin typeface="Calibri" panose="020F0502020204030204" pitchFamily="34" charset="0"/>
                <a:ea typeface="SimSun" panose="02010600030101010101" pitchFamily="2" charset="-122"/>
                <a:cs typeface="Calibri" panose="020F0502020204030204" pitchFamily="34" charset="0"/>
              </a:rPr>
              <a:t> No </a:t>
            </a:r>
            <a:r>
              <a:rPr lang="en-US" sz="3200" b="1" dirty="0" err="1">
                <a:latin typeface="Calibri" panose="020F0502020204030204" pitchFamily="34" charset="0"/>
                <a:ea typeface="SimSun" panose="02010600030101010101" pitchFamily="2" charset="-122"/>
                <a:cs typeface="Calibri" panose="020F0502020204030204" pitchFamily="34" charset="0"/>
              </a:rPr>
              <a:t>Reciclables</a:t>
            </a:r>
            <a:endParaRPr lang="en-US" sz="3200" b="1" dirty="0">
              <a:latin typeface="Calibri" panose="020F0502020204030204" pitchFamily="34" charset="0"/>
              <a:ea typeface="SimSun" panose="02010600030101010101" pitchFamily="2" charset="-122"/>
              <a:cs typeface="Calibri" panose="020F0502020204030204" pitchFamily="34" charset="0"/>
            </a:endParaRPr>
          </a:p>
        </p:txBody>
      </p:sp>
      <p:sp>
        <p:nvSpPr>
          <p:cNvPr id="16" name="TextBox 15">
            <a:extLst>
              <a:ext uri="{FF2B5EF4-FFF2-40B4-BE49-F238E27FC236}">
                <a16:creationId xmlns:a16="http://schemas.microsoft.com/office/drawing/2014/main" id="{4E42A675-8D65-2445-A941-9166EDF00BD6}"/>
              </a:ext>
            </a:extLst>
          </p:cNvPr>
          <p:cNvSpPr txBox="1"/>
          <p:nvPr/>
        </p:nvSpPr>
        <p:spPr>
          <a:xfrm>
            <a:off x="8719091" y="4107702"/>
            <a:ext cx="3009265" cy="1077218"/>
          </a:xfrm>
          <a:prstGeom prst="rect">
            <a:avLst/>
          </a:prstGeom>
          <a:noFill/>
        </p:spPr>
        <p:txBody>
          <a:bodyPr wrap="square" rtlCol="0">
            <a:spAutoFit/>
          </a:bodyPr>
          <a:lstStyle/>
          <a:p>
            <a:pPr algn="ctr"/>
            <a:r>
              <a:rPr lang="en-US" sz="3200" b="1" dirty="0" err="1">
                <a:latin typeface="Calibri" panose="020F0502020204030204" pitchFamily="34" charset="0"/>
                <a:ea typeface="SimSun" panose="02010600030101010101" pitchFamily="2" charset="-122"/>
                <a:cs typeface="Calibri" panose="020F0502020204030204" pitchFamily="34" charset="0"/>
              </a:rPr>
              <a:t>Residuos</a:t>
            </a:r>
            <a:r>
              <a:rPr lang="en-US" sz="3200" b="1" dirty="0">
                <a:latin typeface="Calibri" panose="020F0502020204030204" pitchFamily="34" charset="0"/>
                <a:ea typeface="SimSun" panose="02010600030101010101" pitchFamily="2" charset="-122"/>
                <a:cs typeface="Calibri" panose="020F0502020204030204" pitchFamily="34" charset="0"/>
              </a:rPr>
              <a:t> </a:t>
            </a:r>
            <a:r>
              <a:rPr lang="en-US" sz="3200" b="1" dirty="0" err="1">
                <a:latin typeface="Calibri" panose="020F0502020204030204" pitchFamily="34" charset="0"/>
                <a:ea typeface="SimSun" panose="02010600030101010101" pitchFamily="2" charset="-122"/>
                <a:cs typeface="Calibri" panose="020F0502020204030204" pitchFamily="34" charset="0"/>
              </a:rPr>
              <a:t>Reciclables</a:t>
            </a:r>
            <a:endParaRPr lang="en-US" sz="32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sp>
        <p:nvSpPr>
          <p:cNvPr id="17" name="TextBox 16">
            <a:extLst>
              <a:ext uri="{FF2B5EF4-FFF2-40B4-BE49-F238E27FC236}">
                <a16:creationId xmlns:a16="http://schemas.microsoft.com/office/drawing/2014/main" id="{141569F6-DAC0-6545-A14B-920EF17DDA28}"/>
              </a:ext>
            </a:extLst>
          </p:cNvPr>
          <p:cNvSpPr txBox="1"/>
          <p:nvPr/>
        </p:nvSpPr>
        <p:spPr>
          <a:xfrm>
            <a:off x="3682120" y="2255737"/>
            <a:ext cx="409145" cy="584775"/>
          </a:xfrm>
          <a:prstGeom prst="rect">
            <a:avLst/>
          </a:prstGeom>
          <a:noFill/>
        </p:spPr>
        <p:txBody>
          <a:bodyPr wrap="square" rtlCol="0">
            <a:spAutoFit/>
          </a:bodyPr>
          <a:lstStyle/>
          <a:p>
            <a:pPr algn="ctr"/>
            <a:r>
              <a:rPr lang="en-US" sz="3200" b="1" dirty="0">
                <a:solidFill>
                  <a:schemeClr val="bg1"/>
                </a:solidFill>
              </a:rPr>
              <a:t>1</a:t>
            </a:r>
          </a:p>
        </p:txBody>
      </p:sp>
      <p:sp>
        <p:nvSpPr>
          <p:cNvPr id="18" name="TextBox 17">
            <a:extLst>
              <a:ext uri="{FF2B5EF4-FFF2-40B4-BE49-F238E27FC236}">
                <a16:creationId xmlns:a16="http://schemas.microsoft.com/office/drawing/2014/main" id="{ACEB9C3D-220A-C346-A2E4-4C953B028CE2}"/>
              </a:ext>
            </a:extLst>
          </p:cNvPr>
          <p:cNvSpPr txBox="1"/>
          <p:nvPr/>
        </p:nvSpPr>
        <p:spPr>
          <a:xfrm>
            <a:off x="7867141" y="2255736"/>
            <a:ext cx="409145" cy="584775"/>
          </a:xfrm>
          <a:prstGeom prst="rect">
            <a:avLst/>
          </a:prstGeom>
          <a:noFill/>
        </p:spPr>
        <p:txBody>
          <a:bodyPr wrap="square" rtlCol="0">
            <a:spAutoFit/>
          </a:bodyPr>
          <a:lstStyle/>
          <a:p>
            <a:pPr algn="ctr"/>
            <a:r>
              <a:rPr lang="en-US" sz="3200" b="1" dirty="0">
                <a:solidFill>
                  <a:schemeClr val="bg1"/>
                </a:solidFill>
              </a:rPr>
              <a:t>2</a:t>
            </a:r>
          </a:p>
        </p:txBody>
      </p:sp>
      <p:sp>
        <p:nvSpPr>
          <p:cNvPr id="2" name="Slide Number Placeholder 1">
            <a:extLst>
              <a:ext uri="{FF2B5EF4-FFF2-40B4-BE49-F238E27FC236}">
                <a16:creationId xmlns:a16="http://schemas.microsoft.com/office/drawing/2014/main" id="{BF121171-BDB8-805C-F89B-FD7475002871}"/>
              </a:ext>
            </a:extLst>
          </p:cNvPr>
          <p:cNvSpPr>
            <a:spLocks noGrp="1"/>
          </p:cNvSpPr>
          <p:nvPr>
            <p:ph type="sldNum" sz="quarter" idx="12"/>
          </p:nvPr>
        </p:nvSpPr>
        <p:spPr/>
        <p:txBody>
          <a:bodyPr/>
          <a:lstStyle/>
          <a:p>
            <a:fld id="{A49FEDE7-8061-9B4D-88A1-7EA83A94C31B}" type="slidenum">
              <a:rPr lang="en-TH" smtClean="0"/>
              <a:t>20</a:t>
            </a:fld>
            <a:endParaRPr lang="en-TH"/>
          </a:p>
        </p:txBody>
      </p:sp>
    </p:spTree>
    <p:extLst>
      <p:ext uri="{BB962C8B-B14F-4D97-AF65-F5344CB8AC3E}">
        <p14:creationId xmlns:p14="http://schemas.microsoft.com/office/powerpoint/2010/main" val="40045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604975" y="557661"/>
            <a:ext cx="993830" cy="523220"/>
          </a:xfrm>
          <a:prstGeom prst="rect">
            <a:avLst/>
          </a:prstGeom>
          <a:noFill/>
        </p:spPr>
        <p:txBody>
          <a:bodyPr wrap="square" rtlCol="0">
            <a:spAutoFit/>
          </a:bodyPr>
          <a:lstStyle/>
          <a:p>
            <a:r>
              <a:rPr lang="en-US" sz="2800" b="1" dirty="0">
                <a:solidFill>
                  <a:srgbClr val="29C7F7"/>
                </a:solidFill>
              </a:rPr>
              <a:t>Paso</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2</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305370" y="438304"/>
            <a:ext cx="9169341" cy="1015663"/>
          </a:xfrm>
          <a:prstGeom prst="rect">
            <a:avLst/>
          </a:prstGeom>
          <a:noFill/>
        </p:spPr>
        <p:txBody>
          <a:bodyPr wrap="square" rtlCol="0">
            <a:spAutoFit/>
          </a:bodyPr>
          <a:lstStyle/>
          <a:p>
            <a:r>
              <a:rPr lang="en-US" sz="2000" b="1" dirty="0" err="1">
                <a:solidFill>
                  <a:srgbClr val="434444"/>
                </a:solidFill>
              </a:rPr>
              <a:t>Después</a:t>
            </a:r>
            <a:r>
              <a:rPr lang="en-US" sz="2000" b="1" dirty="0">
                <a:solidFill>
                  <a:srgbClr val="434444"/>
                </a:solidFill>
              </a:rPr>
              <a:t> de </a:t>
            </a:r>
            <a:r>
              <a:rPr lang="en-US" sz="2000" b="1" dirty="0" err="1">
                <a:solidFill>
                  <a:srgbClr val="434444"/>
                </a:solidFill>
              </a:rPr>
              <a:t>recolectar</a:t>
            </a:r>
            <a:r>
              <a:rPr lang="en-US" sz="2000" b="1" dirty="0">
                <a:solidFill>
                  <a:srgbClr val="434444"/>
                </a:solidFill>
              </a:rPr>
              <a:t> la </a:t>
            </a:r>
            <a:r>
              <a:rPr lang="en-US" sz="2000" b="1" dirty="0" err="1">
                <a:solidFill>
                  <a:srgbClr val="434444"/>
                </a:solidFill>
              </a:rPr>
              <a:t>última</a:t>
            </a:r>
            <a:r>
              <a:rPr lang="en-US" sz="2000" b="1" dirty="0">
                <a:solidFill>
                  <a:srgbClr val="434444"/>
                </a:solidFill>
              </a:rPr>
              <a:t> </a:t>
            </a:r>
            <a:r>
              <a:rPr lang="en-US" sz="2000" b="1" dirty="0" err="1">
                <a:solidFill>
                  <a:srgbClr val="434444"/>
                </a:solidFill>
              </a:rPr>
              <a:t>porción</a:t>
            </a:r>
            <a:r>
              <a:rPr lang="en-US" sz="2000" b="1" dirty="0">
                <a:solidFill>
                  <a:srgbClr val="434444"/>
                </a:solidFill>
              </a:rPr>
              <a:t> de </a:t>
            </a:r>
            <a:r>
              <a:rPr lang="en-US" sz="2000" b="1" dirty="0" err="1">
                <a:solidFill>
                  <a:srgbClr val="434444"/>
                </a:solidFill>
              </a:rPr>
              <a:t>residuos</a:t>
            </a:r>
            <a:r>
              <a:rPr lang="en-US" sz="2000" b="1" dirty="0">
                <a:solidFill>
                  <a:srgbClr val="434444"/>
                </a:solidFill>
              </a:rPr>
              <a:t>, </a:t>
            </a:r>
            <a:r>
              <a:rPr lang="en-US" sz="2000" b="1" dirty="0" err="1">
                <a:solidFill>
                  <a:srgbClr val="434444"/>
                </a:solidFill>
              </a:rPr>
              <a:t>prepara</a:t>
            </a:r>
            <a:r>
              <a:rPr lang="en-US" sz="2000" b="1" dirty="0">
                <a:solidFill>
                  <a:srgbClr val="434444"/>
                </a:solidFill>
              </a:rPr>
              <a:t> </a:t>
            </a:r>
            <a:r>
              <a:rPr lang="en-US" sz="2000" b="1" dirty="0" err="1">
                <a:solidFill>
                  <a:srgbClr val="29C7F7"/>
                </a:solidFill>
              </a:rPr>
              <a:t>tres</a:t>
            </a:r>
            <a:r>
              <a:rPr lang="en-US" sz="2000" b="1" dirty="0">
                <a:solidFill>
                  <a:srgbClr val="29C7F7"/>
                </a:solidFill>
              </a:rPr>
              <a:t> </a:t>
            </a:r>
            <a:r>
              <a:rPr lang="en-US" sz="2000" b="1" dirty="0" err="1">
                <a:solidFill>
                  <a:srgbClr val="29C7F7"/>
                </a:solidFill>
              </a:rPr>
              <a:t>bolsas</a:t>
            </a:r>
            <a:r>
              <a:rPr lang="en-US" sz="2000" b="1" dirty="0">
                <a:solidFill>
                  <a:srgbClr val="29C7F7"/>
                </a:solidFill>
              </a:rPr>
              <a:t> de </a:t>
            </a:r>
            <a:r>
              <a:rPr lang="en-US" sz="2000" b="1" dirty="0" err="1">
                <a:solidFill>
                  <a:srgbClr val="29C7F7"/>
                </a:solidFill>
              </a:rPr>
              <a:t>basura</a:t>
            </a:r>
            <a:r>
              <a:rPr lang="en-US" sz="2000" b="1" dirty="0">
                <a:solidFill>
                  <a:srgbClr val="29C7F7"/>
                </a:solidFill>
              </a:rPr>
              <a:t> </a:t>
            </a:r>
            <a:r>
              <a:rPr lang="en-US" sz="2000" b="1" dirty="0">
                <a:solidFill>
                  <a:srgbClr val="434444"/>
                </a:solidFill>
              </a:rPr>
              <a:t>para </a:t>
            </a:r>
            <a:r>
              <a:rPr lang="en-US" sz="2000" b="1" dirty="0" err="1">
                <a:solidFill>
                  <a:srgbClr val="434444"/>
                </a:solidFill>
              </a:rPr>
              <a:t>acomodar</a:t>
            </a:r>
            <a:r>
              <a:rPr lang="en-US" sz="2000" b="1" dirty="0">
                <a:solidFill>
                  <a:srgbClr val="434444"/>
                </a:solidFill>
              </a:rPr>
              <a:t> </a:t>
            </a:r>
            <a:r>
              <a:rPr lang="en-US" sz="2000" b="1" dirty="0" err="1">
                <a:solidFill>
                  <a:srgbClr val="434444"/>
                </a:solidFill>
              </a:rPr>
              <a:t>los</a:t>
            </a:r>
            <a:r>
              <a:rPr lang="en-US" sz="2000" b="1" dirty="0">
                <a:solidFill>
                  <a:srgbClr val="434444"/>
                </a:solidFill>
              </a:rPr>
              <a:t> 3 </a:t>
            </a:r>
            <a:r>
              <a:rPr lang="en-US" sz="2000" b="1" dirty="0" err="1">
                <a:solidFill>
                  <a:srgbClr val="434444"/>
                </a:solidFill>
              </a:rPr>
              <a:t>tipos</a:t>
            </a:r>
            <a:r>
              <a:rPr lang="en-US" sz="2000" b="1" dirty="0">
                <a:solidFill>
                  <a:srgbClr val="434444"/>
                </a:solidFill>
              </a:rPr>
              <a:t> de </a:t>
            </a:r>
            <a:r>
              <a:rPr lang="en-US" sz="2000" b="1" dirty="0" err="1">
                <a:solidFill>
                  <a:srgbClr val="434444"/>
                </a:solidFill>
              </a:rPr>
              <a:t>desechos</a:t>
            </a:r>
            <a:r>
              <a:rPr lang="en-US" sz="2000" b="1" dirty="0">
                <a:solidFill>
                  <a:srgbClr val="434444"/>
                </a:solidFill>
              </a:rPr>
              <a:t> </a:t>
            </a:r>
            <a:r>
              <a:rPr lang="en-US" sz="2000" b="1" dirty="0" err="1">
                <a:solidFill>
                  <a:srgbClr val="434444"/>
                </a:solidFill>
              </a:rPr>
              <a:t>recolectados</a:t>
            </a:r>
            <a:r>
              <a:rPr lang="en-US" sz="2000" b="1" dirty="0">
                <a:solidFill>
                  <a:srgbClr val="434444"/>
                </a:solidFill>
              </a:rPr>
              <a:t>: (1) </a:t>
            </a:r>
            <a:r>
              <a:rPr lang="en-US" sz="2000" b="1" dirty="0" err="1">
                <a:solidFill>
                  <a:srgbClr val="434444"/>
                </a:solidFill>
              </a:rPr>
              <a:t>Reciclables</a:t>
            </a:r>
            <a:r>
              <a:rPr lang="en-US" sz="2000" b="1" dirty="0">
                <a:solidFill>
                  <a:srgbClr val="434444"/>
                </a:solidFill>
              </a:rPr>
              <a:t>, (2) </a:t>
            </a:r>
            <a:r>
              <a:rPr lang="en-US" sz="2000" b="1" dirty="0" err="1">
                <a:solidFill>
                  <a:srgbClr val="434444"/>
                </a:solidFill>
              </a:rPr>
              <a:t>Desperdicios</a:t>
            </a:r>
            <a:r>
              <a:rPr lang="en-US" sz="2000" b="1" dirty="0">
                <a:solidFill>
                  <a:srgbClr val="434444"/>
                </a:solidFill>
              </a:rPr>
              <a:t> de </a:t>
            </a:r>
            <a:r>
              <a:rPr lang="en-US" sz="2000" b="1" dirty="0" err="1">
                <a:solidFill>
                  <a:srgbClr val="434444"/>
                </a:solidFill>
              </a:rPr>
              <a:t>alimentos</a:t>
            </a:r>
            <a:r>
              <a:rPr lang="en-US" sz="2000" b="1" dirty="0">
                <a:solidFill>
                  <a:srgbClr val="434444"/>
                </a:solidFill>
              </a:rPr>
              <a:t>, (3) </a:t>
            </a:r>
            <a:r>
              <a:rPr lang="en-US" sz="2000" b="1" dirty="0" err="1">
                <a:solidFill>
                  <a:srgbClr val="434444"/>
                </a:solidFill>
              </a:rPr>
              <a:t>Objetos</a:t>
            </a:r>
            <a:r>
              <a:rPr lang="en-US" sz="2000" b="1" dirty="0">
                <a:solidFill>
                  <a:srgbClr val="434444"/>
                </a:solidFill>
              </a:rPr>
              <a:t> no </a:t>
            </a:r>
            <a:r>
              <a:rPr lang="en-US" sz="2000" b="1" dirty="0" err="1">
                <a:solidFill>
                  <a:srgbClr val="434444"/>
                </a:solidFill>
              </a:rPr>
              <a:t>reciclables</a:t>
            </a:r>
            <a:r>
              <a:rPr lang="en-US" sz="2000" b="1" dirty="0">
                <a:solidFill>
                  <a:srgbClr val="434444"/>
                </a:solidFill>
              </a:rPr>
              <a:t>. </a:t>
            </a:r>
            <a:r>
              <a:rPr lang="en-US" sz="2000" b="1" dirty="0">
                <a:solidFill>
                  <a:srgbClr val="29C7F7"/>
                </a:solidFill>
              </a:rPr>
              <a:t>¡</a:t>
            </a:r>
            <a:r>
              <a:rPr lang="en-US" sz="2000" b="1" dirty="0" err="1">
                <a:solidFill>
                  <a:srgbClr val="29C7F7"/>
                </a:solidFill>
              </a:rPr>
              <a:t>Utiliza</a:t>
            </a:r>
            <a:r>
              <a:rPr lang="en-US" sz="2000" b="1" dirty="0">
                <a:solidFill>
                  <a:srgbClr val="29C7F7"/>
                </a:solidFill>
              </a:rPr>
              <a:t> </a:t>
            </a:r>
            <a:r>
              <a:rPr lang="en-US" sz="2000" b="1" dirty="0" err="1">
                <a:solidFill>
                  <a:srgbClr val="29C7F7"/>
                </a:solidFill>
              </a:rPr>
              <a:t>guantes</a:t>
            </a:r>
            <a:r>
              <a:rPr lang="en-US" sz="2000" b="1" dirty="0">
                <a:solidFill>
                  <a:srgbClr val="29C7F7"/>
                </a:solidFill>
              </a:rPr>
              <a:t> de </a:t>
            </a:r>
            <a:r>
              <a:rPr lang="en-US" sz="2000" b="1" dirty="0" err="1">
                <a:solidFill>
                  <a:srgbClr val="29C7F7"/>
                </a:solidFill>
              </a:rPr>
              <a:t>protección</a:t>
            </a:r>
            <a:r>
              <a:rPr lang="en-US" sz="2000" b="1" dirty="0">
                <a:solidFill>
                  <a:srgbClr val="29C7F7"/>
                </a:solidFill>
              </a:rPr>
              <a:t>!</a:t>
            </a:r>
          </a:p>
        </p:txBody>
      </p:sp>
      <p:sp>
        <p:nvSpPr>
          <p:cNvPr id="15" name="TextBox 14">
            <a:extLst>
              <a:ext uri="{FF2B5EF4-FFF2-40B4-BE49-F238E27FC236}">
                <a16:creationId xmlns:a16="http://schemas.microsoft.com/office/drawing/2014/main" id="{C49D34E7-92EB-5A4E-9D02-31E03C018642}"/>
              </a:ext>
            </a:extLst>
          </p:cNvPr>
          <p:cNvSpPr txBox="1"/>
          <p:nvPr/>
        </p:nvSpPr>
        <p:spPr>
          <a:xfrm>
            <a:off x="4098166" y="2094345"/>
            <a:ext cx="3435439" cy="584775"/>
          </a:xfrm>
          <a:prstGeom prst="rect">
            <a:avLst/>
          </a:prstGeom>
          <a:noFill/>
        </p:spPr>
        <p:txBody>
          <a:bodyPr wrap="square" rtlCol="0">
            <a:spAutoFit/>
          </a:bodyPr>
          <a:lstStyle/>
          <a:p>
            <a:pPr algn="ctr"/>
            <a:r>
              <a:rPr lang="en-US" sz="3200" b="1" dirty="0">
                <a:solidFill>
                  <a:srgbClr val="29C7F7"/>
                </a:solidFill>
              </a:rPr>
              <a:t>Bolsa de </a:t>
            </a:r>
            <a:r>
              <a:rPr lang="en-US" sz="3200" b="1" dirty="0" err="1">
                <a:solidFill>
                  <a:srgbClr val="29C7F7"/>
                </a:solidFill>
              </a:rPr>
              <a:t>Reciclaje</a:t>
            </a:r>
            <a:endParaRPr lang="en-US" sz="3200" b="1" dirty="0">
              <a:solidFill>
                <a:srgbClr val="29C7F7"/>
              </a:solidFill>
            </a:endParaRPr>
          </a:p>
        </p:txBody>
      </p:sp>
      <p:sp>
        <p:nvSpPr>
          <p:cNvPr id="16" name="TextBox 15">
            <a:extLst>
              <a:ext uri="{FF2B5EF4-FFF2-40B4-BE49-F238E27FC236}">
                <a16:creationId xmlns:a16="http://schemas.microsoft.com/office/drawing/2014/main" id="{DE07B487-2B41-9548-8B09-FE07374AEEFF}"/>
              </a:ext>
            </a:extLst>
          </p:cNvPr>
          <p:cNvSpPr txBox="1"/>
          <p:nvPr/>
        </p:nvSpPr>
        <p:spPr>
          <a:xfrm>
            <a:off x="604975" y="1767099"/>
            <a:ext cx="3225800" cy="1077218"/>
          </a:xfrm>
          <a:prstGeom prst="rect">
            <a:avLst/>
          </a:prstGeom>
          <a:noFill/>
        </p:spPr>
        <p:txBody>
          <a:bodyPr wrap="square" rtlCol="0">
            <a:spAutoFit/>
          </a:bodyPr>
          <a:lstStyle/>
          <a:p>
            <a:r>
              <a:rPr lang="en-US" sz="3200" b="1" dirty="0">
                <a:solidFill>
                  <a:srgbClr val="3AC69D"/>
                </a:solidFill>
              </a:rPr>
              <a:t>Bolsa de </a:t>
            </a:r>
            <a:r>
              <a:rPr lang="en-US" sz="3200" b="1" dirty="0" err="1">
                <a:solidFill>
                  <a:srgbClr val="3AC69D"/>
                </a:solidFill>
              </a:rPr>
              <a:t>Residuos</a:t>
            </a:r>
            <a:r>
              <a:rPr lang="en-US" sz="3200" b="1" dirty="0">
                <a:solidFill>
                  <a:srgbClr val="3AC69D"/>
                </a:solidFill>
              </a:rPr>
              <a:t> </a:t>
            </a:r>
            <a:r>
              <a:rPr lang="en-US" sz="3200" b="1" dirty="0" err="1">
                <a:solidFill>
                  <a:srgbClr val="3AC69D"/>
                </a:solidFill>
              </a:rPr>
              <a:t>Alimenticios</a:t>
            </a:r>
            <a:endParaRPr lang="en-US" sz="3200" b="1" dirty="0">
              <a:solidFill>
                <a:srgbClr val="3AC69D"/>
              </a:solidFill>
            </a:endParaRPr>
          </a:p>
        </p:txBody>
      </p:sp>
      <p:sp>
        <p:nvSpPr>
          <p:cNvPr id="17" name="TextBox 16">
            <a:extLst>
              <a:ext uri="{FF2B5EF4-FFF2-40B4-BE49-F238E27FC236}">
                <a16:creationId xmlns:a16="http://schemas.microsoft.com/office/drawing/2014/main" id="{2AFECC1C-9B41-E84E-9245-547A145C96F4}"/>
              </a:ext>
            </a:extLst>
          </p:cNvPr>
          <p:cNvSpPr txBox="1"/>
          <p:nvPr/>
        </p:nvSpPr>
        <p:spPr>
          <a:xfrm>
            <a:off x="7959398" y="1775736"/>
            <a:ext cx="4309450" cy="584775"/>
          </a:xfrm>
          <a:prstGeom prst="rect">
            <a:avLst/>
          </a:prstGeom>
          <a:noFill/>
        </p:spPr>
        <p:txBody>
          <a:bodyPr wrap="square" rtlCol="0">
            <a:spAutoFit/>
          </a:bodyPr>
          <a:lstStyle/>
          <a:p>
            <a:r>
              <a:rPr lang="en-US" sz="3200" b="1" dirty="0">
                <a:solidFill>
                  <a:srgbClr val="262626"/>
                </a:solidFill>
              </a:rPr>
              <a:t>Bolsa de no </a:t>
            </a:r>
            <a:r>
              <a:rPr lang="en-US" sz="3200" b="1" dirty="0" err="1">
                <a:solidFill>
                  <a:srgbClr val="262626"/>
                </a:solidFill>
              </a:rPr>
              <a:t>Reciclables</a:t>
            </a:r>
            <a:endParaRPr lang="en-US" sz="3200" b="1" dirty="0">
              <a:solidFill>
                <a:srgbClr val="262626"/>
              </a:solidFill>
            </a:endParaRPr>
          </a:p>
        </p:txBody>
      </p:sp>
      <p:pic>
        <p:nvPicPr>
          <p:cNvPr id="18" name="Picture 17" descr="A picture containing dark, underpants, clothes&#10;&#10;Description automatically generated">
            <a:extLst>
              <a:ext uri="{FF2B5EF4-FFF2-40B4-BE49-F238E27FC236}">
                <a16:creationId xmlns:a16="http://schemas.microsoft.com/office/drawing/2014/main" id="{6F856CFE-118E-F745-A123-BDB22ADFE63C}"/>
              </a:ext>
            </a:extLst>
          </p:cNvPr>
          <p:cNvPicPr>
            <a:picLocks noChangeAspect="1"/>
          </p:cNvPicPr>
          <p:nvPr/>
        </p:nvPicPr>
        <p:blipFill rotWithShape="1">
          <a:blip r:embed="rId4"/>
          <a:srcRect b="6"/>
          <a:stretch/>
        </p:blipFill>
        <p:spPr>
          <a:xfrm>
            <a:off x="1590107" y="2026463"/>
            <a:ext cx="9011786" cy="4219568"/>
          </a:xfrm>
          <a:prstGeom prst="rect">
            <a:avLst/>
          </a:prstGeom>
        </p:spPr>
      </p:pic>
      <p:pic>
        <p:nvPicPr>
          <p:cNvPr id="22" name="Picture 21" descr="A close-up of a hand&#10;&#10;Description automatically generated with low confidence">
            <a:extLst>
              <a:ext uri="{FF2B5EF4-FFF2-40B4-BE49-F238E27FC236}">
                <a16:creationId xmlns:a16="http://schemas.microsoft.com/office/drawing/2014/main" id="{3D9012F5-2D15-2A45-A52C-F4449734010E}"/>
              </a:ext>
            </a:extLst>
          </p:cNvPr>
          <p:cNvPicPr>
            <a:picLocks noChangeAspect="1"/>
          </p:cNvPicPr>
          <p:nvPr/>
        </p:nvPicPr>
        <p:blipFill>
          <a:blip r:embed="rId5"/>
          <a:stretch>
            <a:fillRect/>
          </a:stretch>
        </p:blipFill>
        <p:spPr>
          <a:xfrm>
            <a:off x="9984710" y="2551477"/>
            <a:ext cx="1528622" cy="1493582"/>
          </a:xfrm>
          <a:prstGeom prst="rect">
            <a:avLst/>
          </a:prstGeom>
        </p:spPr>
      </p:pic>
      <p:sp>
        <p:nvSpPr>
          <p:cNvPr id="23" name="Oval 22">
            <a:extLst>
              <a:ext uri="{FF2B5EF4-FFF2-40B4-BE49-F238E27FC236}">
                <a16:creationId xmlns:a16="http://schemas.microsoft.com/office/drawing/2014/main" id="{F6CB48EE-9177-7C49-AEFD-21436C95531A}"/>
              </a:ext>
            </a:extLst>
          </p:cNvPr>
          <p:cNvSpPr/>
          <p:nvPr/>
        </p:nvSpPr>
        <p:spPr>
          <a:xfrm>
            <a:off x="9979701" y="2614621"/>
            <a:ext cx="1514907" cy="1493582"/>
          </a:xfrm>
          <a:prstGeom prst="ellipse">
            <a:avLst/>
          </a:prstGeom>
          <a:solidFill>
            <a:srgbClr val="29C7F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Google Shape;238;p7">
            <a:extLst>
              <a:ext uri="{FF2B5EF4-FFF2-40B4-BE49-F238E27FC236}">
                <a16:creationId xmlns:a16="http://schemas.microsoft.com/office/drawing/2014/main" id="{EDBBD616-DF40-BE42-A758-651FBF7B7783}"/>
              </a:ext>
            </a:extLst>
          </p:cNvPr>
          <p:cNvSpPr txBox="1"/>
          <p:nvPr/>
        </p:nvSpPr>
        <p:spPr>
          <a:xfrm>
            <a:off x="11451482" y="2515041"/>
            <a:ext cx="783645"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800" b="1" dirty="0">
                <a:solidFill>
                  <a:srgbClr val="3AC69D"/>
                </a:solidFill>
                <a:latin typeface="Calibri"/>
                <a:ea typeface="Calibri"/>
                <a:cs typeface="Calibri"/>
                <a:sym typeface="Calibri"/>
              </a:rPr>
              <a:t>!</a:t>
            </a:r>
            <a:endParaRPr sz="11400" b="1" dirty="0">
              <a:solidFill>
                <a:srgbClr val="3AC69D"/>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6BD88CC9-7266-6E78-ED63-AD6B91E94758}"/>
              </a:ext>
            </a:extLst>
          </p:cNvPr>
          <p:cNvSpPr>
            <a:spLocks noGrp="1"/>
          </p:cNvSpPr>
          <p:nvPr>
            <p:ph type="sldNum" sz="quarter" idx="12"/>
          </p:nvPr>
        </p:nvSpPr>
        <p:spPr/>
        <p:txBody>
          <a:bodyPr/>
          <a:lstStyle/>
          <a:p>
            <a:fld id="{A49FEDE7-8061-9B4D-88A1-7EA83A94C31B}" type="slidenum">
              <a:rPr lang="en-TH" smtClean="0"/>
              <a:t>21</a:t>
            </a:fld>
            <a:endParaRPr lang="en-TH"/>
          </a:p>
        </p:txBody>
      </p:sp>
    </p:spTree>
    <p:extLst>
      <p:ext uri="{BB962C8B-B14F-4D97-AF65-F5344CB8AC3E}">
        <p14:creationId xmlns:p14="http://schemas.microsoft.com/office/powerpoint/2010/main" val="1732290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619263" y="557661"/>
            <a:ext cx="993830" cy="523220"/>
          </a:xfrm>
          <a:prstGeom prst="rect">
            <a:avLst/>
          </a:prstGeom>
          <a:noFill/>
        </p:spPr>
        <p:txBody>
          <a:bodyPr wrap="square" rtlCol="0">
            <a:spAutoFit/>
          </a:bodyPr>
          <a:lstStyle/>
          <a:p>
            <a:r>
              <a:rPr lang="en-US" sz="2800" b="1" dirty="0">
                <a:solidFill>
                  <a:srgbClr val="29C7F7"/>
                </a:solidFill>
              </a:rPr>
              <a:t>Paso</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3</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403396" y="136525"/>
            <a:ext cx="9169341" cy="1015663"/>
          </a:xfrm>
          <a:prstGeom prst="rect">
            <a:avLst/>
          </a:prstGeom>
          <a:noFill/>
        </p:spPr>
        <p:txBody>
          <a:bodyPr wrap="square" rtlCol="0">
            <a:spAutoFit/>
          </a:bodyPr>
          <a:lstStyle/>
          <a:p>
            <a:r>
              <a:rPr lang="es-ES" sz="2000" b="1" dirty="0">
                <a:solidFill>
                  <a:srgbClr val="434444"/>
                </a:solidFill>
              </a:rPr>
              <a:t>A medida que revisas cuidadosamente los contenedores de desechos separando los residuos en las tres bolsas, registre en su "Formulario de Auditoría de Desechos" los artículos reciclables individuales que recolectó, e indique </a:t>
            </a:r>
            <a:r>
              <a:rPr lang="es-ES" sz="2000" b="1">
                <a:solidFill>
                  <a:srgbClr val="434444"/>
                </a:solidFill>
              </a:rPr>
              <a:t>el número.</a:t>
            </a:r>
            <a:endParaRPr lang="en-US" sz="2000" b="1" dirty="0">
              <a:solidFill>
                <a:srgbClr val="434444"/>
              </a:solidFill>
            </a:endParaRPr>
          </a:p>
        </p:txBody>
      </p:sp>
      <p:sp>
        <p:nvSpPr>
          <p:cNvPr id="2" name="Slide Number Placeholder 1">
            <a:extLst>
              <a:ext uri="{FF2B5EF4-FFF2-40B4-BE49-F238E27FC236}">
                <a16:creationId xmlns:a16="http://schemas.microsoft.com/office/drawing/2014/main" id="{AEDC03D2-E61D-8929-B44B-BC37FEB80375}"/>
              </a:ext>
            </a:extLst>
          </p:cNvPr>
          <p:cNvSpPr>
            <a:spLocks noGrp="1"/>
          </p:cNvSpPr>
          <p:nvPr>
            <p:ph type="sldNum" sz="quarter" idx="12"/>
          </p:nvPr>
        </p:nvSpPr>
        <p:spPr/>
        <p:txBody>
          <a:bodyPr/>
          <a:lstStyle/>
          <a:p>
            <a:fld id="{A49FEDE7-8061-9B4D-88A1-7EA83A94C31B}" type="slidenum">
              <a:rPr lang="en-TH" smtClean="0"/>
              <a:t>22</a:t>
            </a:fld>
            <a:endParaRPr lang="en-TH"/>
          </a:p>
        </p:txBody>
      </p:sp>
      <p:pic>
        <p:nvPicPr>
          <p:cNvPr id="6" name="Picture 5">
            <a:extLst>
              <a:ext uri="{FF2B5EF4-FFF2-40B4-BE49-F238E27FC236}">
                <a16:creationId xmlns:a16="http://schemas.microsoft.com/office/drawing/2014/main" id="{BE8A5AC9-D7ED-2FDE-B43E-71FD375D1824}"/>
              </a:ext>
            </a:extLst>
          </p:cNvPr>
          <p:cNvPicPr>
            <a:picLocks noChangeAspect="1"/>
          </p:cNvPicPr>
          <p:nvPr/>
        </p:nvPicPr>
        <p:blipFill>
          <a:blip r:embed="rId4"/>
          <a:stretch>
            <a:fillRect/>
          </a:stretch>
        </p:blipFill>
        <p:spPr>
          <a:xfrm>
            <a:off x="4448172" y="1080880"/>
            <a:ext cx="3533818" cy="5000798"/>
          </a:xfrm>
          <a:prstGeom prst="rect">
            <a:avLst/>
          </a:prstGeom>
        </p:spPr>
      </p:pic>
    </p:spTree>
    <p:extLst>
      <p:ext uri="{BB962C8B-B14F-4D97-AF65-F5344CB8AC3E}">
        <p14:creationId xmlns:p14="http://schemas.microsoft.com/office/powerpoint/2010/main" val="475789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590687" y="557661"/>
            <a:ext cx="993830" cy="523220"/>
          </a:xfrm>
          <a:prstGeom prst="rect">
            <a:avLst/>
          </a:prstGeom>
          <a:noFill/>
        </p:spPr>
        <p:txBody>
          <a:bodyPr wrap="square" rtlCol="0">
            <a:spAutoFit/>
          </a:bodyPr>
          <a:lstStyle/>
          <a:p>
            <a:r>
              <a:rPr lang="en-US" sz="2800" b="1" dirty="0">
                <a:solidFill>
                  <a:srgbClr val="29C7F7"/>
                </a:solidFill>
              </a:rPr>
              <a:t>Paso</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4</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305370" y="403822"/>
            <a:ext cx="9169341" cy="707886"/>
          </a:xfrm>
          <a:prstGeom prst="rect">
            <a:avLst/>
          </a:prstGeom>
          <a:noFill/>
        </p:spPr>
        <p:txBody>
          <a:bodyPr wrap="square" rtlCol="0">
            <a:spAutoFit/>
          </a:bodyPr>
          <a:lstStyle/>
          <a:p>
            <a:r>
              <a:rPr lang="es-ES" sz="2000" b="1" dirty="0">
                <a:solidFill>
                  <a:srgbClr val="434444"/>
                </a:solidFill>
              </a:rPr>
              <a:t>Trae tus tres bolsas a la escuela. Usando una balanza estándar, registra el peso de cada reciclable individual y el peso total de cada una de las tres bolsas.</a:t>
            </a:r>
            <a:endParaRPr lang="en-US" sz="2000" b="1" dirty="0">
              <a:solidFill>
                <a:srgbClr val="434444"/>
              </a:solidFill>
            </a:endParaRPr>
          </a:p>
        </p:txBody>
      </p:sp>
      <p:grpSp>
        <p:nvGrpSpPr>
          <p:cNvPr id="9" name="Group 8">
            <a:extLst>
              <a:ext uri="{FF2B5EF4-FFF2-40B4-BE49-F238E27FC236}">
                <a16:creationId xmlns:a16="http://schemas.microsoft.com/office/drawing/2014/main" id="{0DC54988-724C-FB4A-AD05-30F21ED61C27}"/>
              </a:ext>
            </a:extLst>
          </p:cNvPr>
          <p:cNvGrpSpPr/>
          <p:nvPr/>
        </p:nvGrpSpPr>
        <p:grpSpPr>
          <a:xfrm>
            <a:off x="5456050" y="1661936"/>
            <a:ext cx="6385016" cy="3816280"/>
            <a:chOff x="3009995" y="1604786"/>
            <a:chExt cx="6385016" cy="3816280"/>
          </a:xfrm>
        </p:grpSpPr>
        <p:pic>
          <p:nvPicPr>
            <p:cNvPr id="8" name="Picture 7" descr="A picture containing pie chart&#10;&#10;Description automatically generated">
              <a:extLst>
                <a:ext uri="{FF2B5EF4-FFF2-40B4-BE49-F238E27FC236}">
                  <a16:creationId xmlns:a16="http://schemas.microsoft.com/office/drawing/2014/main" id="{F27A176F-CDDE-D942-8ABF-C0508E321C43}"/>
                </a:ext>
              </a:extLst>
            </p:cNvPr>
            <p:cNvPicPr>
              <a:picLocks noChangeAspect="1"/>
            </p:cNvPicPr>
            <p:nvPr/>
          </p:nvPicPr>
          <p:blipFill rotWithShape="1">
            <a:blip r:embed="rId4"/>
            <a:stretch/>
          </p:blipFill>
          <p:spPr>
            <a:xfrm>
              <a:off x="3267543" y="1752641"/>
              <a:ext cx="6127468" cy="3668425"/>
            </a:xfrm>
            <a:prstGeom prst="rect">
              <a:avLst/>
            </a:prstGeom>
          </p:spPr>
        </p:pic>
        <p:pic>
          <p:nvPicPr>
            <p:cNvPr id="5" name="Picture 4" descr="A picture containing dark&#10;&#10;Description automatically generated">
              <a:extLst>
                <a:ext uri="{FF2B5EF4-FFF2-40B4-BE49-F238E27FC236}">
                  <a16:creationId xmlns:a16="http://schemas.microsoft.com/office/drawing/2014/main" id="{8C879F4B-8515-5F4B-96EF-B71D5A1341D4}"/>
                </a:ext>
              </a:extLst>
            </p:cNvPr>
            <p:cNvPicPr>
              <a:picLocks noChangeAspect="1"/>
            </p:cNvPicPr>
            <p:nvPr/>
          </p:nvPicPr>
          <p:blipFill rotWithShape="1">
            <a:blip r:embed="rId5"/>
            <a:srcRect b="33"/>
            <a:stretch/>
          </p:blipFill>
          <p:spPr>
            <a:xfrm>
              <a:off x="3009995" y="1604786"/>
              <a:ext cx="4556218" cy="3013541"/>
            </a:xfrm>
            <a:prstGeom prst="rect">
              <a:avLst/>
            </a:prstGeom>
          </p:spPr>
        </p:pic>
      </p:grpSp>
      <p:sp>
        <p:nvSpPr>
          <p:cNvPr id="2" name="Left Arrow 1">
            <a:extLst>
              <a:ext uri="{FF2B5EF4-FFF2-40B4-BE49-F238E27FC236}">
                <a16:creationId xmlns:a16="http://schemas.microsoft.com/office/drawing/2014/main" id="{21B59832-6125-1242-B270-DA0EA7E73EFE}"/>
              </a:ext>
            </a:extLst>
          </p:cNvPr>
          <p:cNvSpPr/>
          <p:nvPr/>
        </p:nvSpPr>
        <p:spPr>
          <a:xfrm>
            <a:off x="4592723" y="3290060"/>
            <a:ext cx="1328413" cy="707886"/>
          </a:xfrm>
          <a:prstGeom prst="leftArrow">
            <a:avLst/>
          </a:prstGeom>
          <a:solidFill>
            <a:srgbClr val="3AC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E223BF8-D5FE-62EB-543A-F9F5E0BE17D6}"/>
              </a:ext>
            </a:extLst>
          </p:cNvPr>
          <p:cNvSpPr>
            <a:spLocks noGrp="1"/>
          </p:cNvSpPr>
          <p:nvPr>
            <p:ph type="sldNum" sz="quarter" idx="12"/>
          </p:nvPr>
        </p:nvSpPr>
        <p:spPr/>
        <p:txBody>
          <a:bodyPr/>
          <a:lstStyle/>
          <a:p>
            <a:fld id="{A49FEDE7-8061-9B4D-88A1-7EA83A94C31B}" type="slidenum">
              <a:rPr lang="en-TH" smtClean="0"/>
              <a:t>23</a:t>
            </a:fld>
            <a:endParaRPr lang="en-TH"/>
          </a:p>
        </p:txBody>
      </p:sp>
      <p:pic>
        <p:nvPicPr>
          <p:cNvPr id="10" name="Picture 9">
            <a:extLst>
              <a:ext uri="{FF2B5EF4-FFF2-40B4-BE49-F238E27FC236}">
                <a16:creationId xmlns:a16="http://schemas.microsoft.com/office/drawing/2014/main" id="{7695FBC8-2F7F-F1E9-AE12-94A94D4A7717}"/>
              </a:ext>
            </a:extLst>
          </p:cNvPr>
          <p:cNvPicPr>
            <a:picLocks noChangeAspect="1"/>
          </p:cNvPicPr>
          <p:nvPr/>
        </p:nvPicPr>
        <p:blipFill>
          <a:blip r:embed="rId6"/>
          <a:stretch>
            <a:fillRect/>
          </a:stretch>
        </p:blipFill>
        <p:spPr>
          <a:xfrm>
            <a:off x="1144659" y="1321804"/>
            <a:ext cx="3238532" cy="4582931"/>
          </a:xfrm>
          <a:prstGeom prst="rect">
            <a:avLst/>
          </a:prstGeom>
        </p:spPr>
      </p:pic>
    </p:spTree>
    <p:extLst>
      <p:ext uri="{BB962C8B-B14F-4D97-AF65-F5344CB8AC3E}">
        <p14:creationId xmlns:p14="http://schemas.microsoft.com/office/powerpoint/2010/main" val="621639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590687" y="557661"/>
            <a:ext cx="993830" cy="523220"/>
          </a:xfrm>
          <a:prstGeom prst="rect">
            <a:avLst/>
          </a:prstGeom>
          <a:noFill/>
        </p:spPr>
        <p:txBody>
          <a:bodyPr wrap="square" rtlCol="0">
            <a:spAutoFit/>
          </a:bodyPr>
          <a:lstStyle/>
          <a:p>
            <a:r>
              <a:rPr lang="en-US" sz="2800" b="1" dirty="0">
                <a:solidFill>
                  <a:srgbClr val="29C7F7"/>
                </a:solidFill>
              </a:rPr>
              <a:t>Paso</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5</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305370" y="403822"/>
            <a:ext cx="9169341" cy="1015663"/>
          </a:xfrm>
          <a:prstGeom prst="rect">
            <a:avLst/>
          </a:prstGeom>
          <a:noFill/>
        </p:spPr>
        <p:txBody>
          <a:bodyPr wrap="square" rtlCol="0">
            <a:spAutoFit/>
          </a:bodyPr>
          <a:lstStyle/>
          <a:p>
            <a:r>
              <a:rPr lang="es-ES" sz="2000" b="1" dirty="0">
                <a:solidFill>
                  <a:srgbClr val="434444"/>
                </a:solidFill>
              </a:rPr>
              <a:t>¿Cuánto desperdicio en total generó la clase? Ahora calcula cuánto desperdicio total es probable que se genere en una </a:t>
            </a:r>
            <a:r>
              <a:rPr lang="es-ES" sz="2000" b="1" dirty="0">
                <a:solidFill>
                  <a:srgbClr val="29C7F7"/>
                </a:solidFill>
              </a:rPr>
              <a:t>semana (7 días), un mes (30 días) </a:t>
            </a:r>
            <a:r>
              <a:rPr lang="es-ES" sz="2000" b="1" dirty="0">
                <a:solidFill>
                  <a:srgbClr val="434444"/>
                </a:solidFill>
              </a:rPr>
              <a:t>y </a:t>
            </a:r>
            <a:r>
              <a:rPr lang="es-ES" sz="2000" b="1" dirty="0">
                <a:solidFill>
                  <a:srgbClr val="29C7F7"/>
                </a:solidFill>
              </a:rPr>
              <a:t>un año (365 días)</a:t>
            </a:r>
            <a:r>
              <a:rPr lang="es-ES" sz="2000" b="1" dirty="0"/>
              <a:t>?</a:t>
            </a:r>
            <a:endParaRPr lang="en-US" sz="2000" b="1" dirty="0"/>
          </a:p>
        </p:txBody>
      </p:sp>
      <p:pic>
        <p:nvPicPr>
          <p:cNvPr id="5" name="Picture 4" descr="Icon&#10;&#10;Description automatically generated">
            <a:extLst>
              <a:ext uri="{FF2B5EF4-FFF2-40B4-BE49-F238E27FC236}">
                <a16:creationId xmlns:a16="http://schemas.microsoft.com/office/drawing/2014/main" id="{7E29AB9F-DE83-2648-9B2C-F083D3AEDE59}"/>
              </a:ext>
            </a:extLst>
          </p:cNvPr>
          <p:cNvPicPr>
            <a:picLocks noChangeAspect="1"/>
          </p:cNvPicPr>
          <p:nvPr/>
        </p:nvPicPr>
        <p:blipFill>
          <a:blip r:embed="rId4"/>
          <a:stretch>
            <a:fillRect/>
          </a:stretch>
        </p:blipFill>
        <p:spPr>
          <a:xfrm>
            <a:off x="3153431" y="1080880"/>
            <a:ext cx="5167245" cy="5167245"/>
          </a:xfrm>
          <a:prstGeom prst="rect">
            <a:avLst/>
          </a:prstGeom>
        </p:spPr>
      </p:pic>
      <p:sp>
        <p:nvSpPr>
          <p:cNvPr id="2" name="Slide Number Placeholder 1">
            <a:extLst>
              <a:ext uri="{FF2B5EF4-FFF2-40B4-BE49-F238E27FC236}">
                <a16:creationId xmlns:a16="http://schemas.microsoft.com/office/drawing/2014/main" id="{51CDF296-2610-1BD2-4F5E-20A2D1919308}"/>
              </a:ext>
            </a:extLst>
          </p:cNvPr>
          <p:cNvSpPr>
            <a:spLocks noGrp="1"/>
          </p:cNvSpPr>
          <p:nvPr>
            <p:ph type="sldNum" sz="quarter" idx="12"/>
          </p:nvPr>
        </p:nvSpPr>
        <p:spPr/>
        <p:txBody>
          <a:bodyPr/>
          <a:lstStyle/>
          <a:p>
            <a:fld id="{A49FEDE7-8061-9B4D-88A1-7EA83A94C31B}" type="slidenum">
              <a:rPr lang="en-TH" smtClean="0"/>
              <a:t>24</a:t>
            </a:fld>
            <a:endParaRPr lang="en-TH"/>
          </a:p>
        </p:txBody>
      </p:sp>
    </p:spTree>
    <p:extLst>
      <p:ext uri="{BB962C8B-B14F-4D97-AF65-F5344CB8AC3E}">
        <p14:creationId xmlns:p14="http://schemas.microsoft.com/office/powerpoint/2010/main" val="167347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BA82A-5FD9-6814-2B3F-DDBB0C64126C}"/>
              </a:ext>
            </a:extLst>
          </p:cNvPr>
          <p:cNvSpPr>
            <a:spLocks noGrp="1"/>
          </p:cNvSpPr>
          <p:nvPr>
            <p:ph type="sldNum" sz="quarter" idx="12"/>
          </p:nvPr>
        </p:nvSpPr>
        <p:spPr/>
        <p:txBody>
          <a:bodyPr/>
          <a:lstStyle/>
          <a:p>
            <a:fld id="{A49FEDE7-8061-9B4D-88A1-7EA83A94C31B}" type="slidenum">
              <a:rPr lang="en-TH" smtClean="0"/>
              <a:t>25</a:t>
            </a:fld>
            <a:endParaRPr lang="en-TH"/>
          </a:p>
        </p:txBody>
      </p:sp>
      <p:pic>
        <p:nvPicPr>
          <p:cNvPr id="5" name="Picture 4">
            <a:extLst>
              <a:ext uri="{FF2B5EF4-FFF2-40B4-BE49-F238E27FC236}">
                <a16:creationId xmlns:a16="http://schemas.microsoft.com/office/drawing/2014/main" id="{3D7573D7-FFA6-B761-5AD5-D7C27264E0E1}"/>
              </a:ext>
            </a:extLst>
          </p:cNvPr>
          <p:cNvPicPr>
            <a:picLocks noChangeAspect="1"/>
          </p:cNvPicPr>
          <p:nvPr/>
        </p:nvPicPr>
        <p:blipFill>
          <a:blip r:embed="rId3"/>
          <a:stretch>
            <a:fillRect/>
          </a:stretch>
        </p:blipFill>
        <p:spPr>
          <a:xfrm>
            <a:off x="3672894" y="0"/>
            <a:ext cx="4846211" cy="6858000"/>
          </a:xfrm>
          <a:prstGeom prst="rect">
            <a:avLst/>
          </a:prstGeom>
        </p:spPr>
      </p:pic>
    </p:spTree>
    <p:extLst>
      <p:ext uri="{BB962C8B-B14F-4D97-AF65-F5344CB8AC3E}">
        <p14:creationId xmlns:p14="http://schemas.microsoft.com/office/powerpoint/2010/main" val="425344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31" name="Rounded Rectangle 30">
            <a:extLst>
              <a:ext uri="{FF2B5EF4-FFF2-40B4-BE49-F238E27FC236}">
                <a16:creationId xmlns:a16="http://schemas.microsoft.com/office/drawing/2014/main" id="{C5FB9B07-2C9C-8A4F-A32C-ED14DE9560C2}"/>
              </a:ext>
            </a:extLst>
          </p:cNvPr>
          <p:cNvSpPr/>
          <p:nvPr/>
        </p:nvSpPr>
        <p:spPr>
          <a:xfrm>
            <a:off x="323617" y="1464528"/>
            <a:ext cx="6602638"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7" name="Rectangle 36">
            <a:extLst>
              <a:ext uri="{FF2B5EF4-FFF2-40B4-BE49-F238E27FC236}">
                <a16:creationId xmlns:a16="http://schemas.microsoft.com/office/drawing/2014/main" id="{E83BA1D4-BD4C-B44F-89BF-B15505F3EBB5}"/>
              </a:ext>
            </a:extLst>
          </p:cNvPr>
          <p:cNvSpPr/>
          <p:nvPr/>
        </p:nvSpPr>
        <p:spPr>
          <a:xfrm>
            <a:off x="323617" y="2049634"/>
            <a:ext cx="11361877" cy="1845377"/>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en-US" sz="1600" b="1" dirty="0" err="1">
                <a:solidFill>
                  <a:srgbClr val="262626"/>
                </a:solidFill>
              </a:rPr>
              <a:t>Ciencia</a:t>
            </a:r>
            <a:r>
              <a:rPr lang="en-US" sz="1600" b="1" dirty="0">
                <a:solidFill>
                  <a:srgbClr val="262626"/>
                </a:solidFill>
              </a:rPr>
              <a:t> - Tierra y </a:t>
            </a:r>
            <a:r>
              <a:rPr lang="en-US" sz="1600" b="1" dirty="0" err="1">
                <a:solidFill>
                  <a:srgbClr val="262626"/>
                </a:solidFill>
              </a:rPr>
              <a:t>Actividad</a:t>
            </a:r>
            <a:r>
              <a:rPr lang="en-US" sz="1600" b="1" dirty="0">
                <a:solidFill>
                  <a:srgbClr val="262626"/>
                </a:solidFill>
              </a:rPr>
              <a:t> Humana: </a:t>
            </a:r>
            <a:r>
              <a:rPr lang="es-ES" sz="1600" dirty="0">
                <a:solidFill>
                  <a:srgbClr val="262626"/>
                </a:solidFill>
              </a:rPr>
              <a:t>Comunicar soluciones que reducen el impacto de los seres humanos en la tierra, el agua, el aire y/u otros seres vivos en el entorno local. Lo que hacen las personas puede afectar el mundo que las rodea, aunque pueden tomar decisiones que reduzcan sus impactos</a:t>
            </a:r>
          </a:p>
          <a:p>
            <a:pPr marL="171450" indent="-171450" algn="thaiDist">
              <a:lnSpc>
                <a:spcPct val="120000"/>
              </a:lnSpc>
              <a:buClr>
                <a:srgbClr val="3AC69D"/>
              </a:buClr>
              <a:buSzPct val="150000"/>
              <a:buFont typeface="Arial" panose="020B0604020202020204" pitchFamily="34" charset="0"/>
              <a:buChar char="•"/>
            </a:pPr>
            <a:r>
              <a:rPr lang="en-US" sz="1600" b="1" dirty="0" err="1">
                <a:solidFill>
                  <a:srgbClr val="262626"/>
                </a:solidFill>
              </a:rPr>
              <a:t>Idioma</a:t>
            </a:r>
            <a:r>
              <a:rPr lang="en-US" sz="1600" b="1" dirty="0">
                <a:solidFill>
                  <a:srgbClr val="262626"/>
                </a:solidFill>
              </a:rPr>
              <a:t> </a:t>
            </a:r>
            <a:r>
              <a:rPr lang="en-US" sz="1600" b="1" dirty="0" err="1">
                <a:solidFill>
                  <a:srgbClr val="262626"/>
                </a:solidFill>
              </a:rPr>
              <a:t>Español</a:t>
            </a:r>
            <a:r>
              <a:rPr lang="en-US" sz="1600" b="1" dirty="0">
                <a:solidFill>
                  <a:srgbClr val="262626"/>
                </a:solidFill>
              </a:rPr>
              <a:t>, </a:t>
            </a:r>
            <a:r>
              <a:rPr lang="en-US" sz="1600" b="1" dirty="0" err="1">
                <a:solidFill>
                  <a:srgbClr val="262626"/>
                </a:solidFill>
              </a:rPr>
              <a:t>Arte</a:t>
            </a:r>
            <a:r>
              <a:rPr lang="en-US" sz="1600" b="1" dirty="0">
                <a:solidFill>
                  <a:srgbClr val="262626"/>
                </a:solidFill>
              </a:rPr>
              <a:t> y </a:t>
            </a:r>
            <a:r>
              <a:rPr lang="en-US" sz="1600" b="1" dirty="0" err="1">
                <a:solidFill>
                  <a:srgbClr val="262626"/>
                </a:solidFill>
              </a:rPr>
              <a:t>Alfabetismo</a:t>
            </a:r>
            <a:r>
              <a:rPr lang="en-US" sz="1600" b="1" dirty="0">
                <a:solidFill>
                  <a:srgbClr val="262626"/>
                </a:solidFill>
              </a:rPr>
              <a:t>: </a:t>
            </a:r>
            <a:r>
              <a:rPr lang="es-ES" sz="1600" dirty="0">
                <a:solidFill>
                  <a:srgbClr val="262626"/>
                </a:solidFill>
              </a:rPr>
              <a:t>Participar de manera efectiva en conversaciones colaborativas (uno a uno, en grupos y dirigidas por maestros) construyendo ideas en equipo y transmitiéndolas con claridad. Siga las reglas acordadas para las discusiones.</a:t>
            </a:r>
          </a:p>
          <a:p>
            <a:pPr marL="171450" indent="-171450" algn="thaiDist">
              <a:lnSpc>
                <a:spcPct val="120000"/>
              </a:lnSpc>
              <a:buClr>
                <a:srgbClr val="3AC69D"/>
              </a:buClr>
              <a:buSzPct val="150000"/>
              <a:buFont typeface="Arial" panose="020B0604020202020204" pitchFamily="34" charset="0"/>
              <a:buChar char="•"/>
            </a:pPr>
            <a:r>
              <a:rPr lang="en-US" sz="1600" b="1" dirty="0" err="1">
                <a:solidFill>
                  <a:srgbClr val="262626"/>
                </a:solidFill>
              </a:rPr>
              <a:t>Matemáticas</a:t>
            </a:r>
            <a:r>
              <a:rPr lang="en-US" sz="1600" b="1" dirty="0">
                <a:solidFill>
                  <a:srgbClr val="262626"/>
                </a:solidFill>
              </a:rPr>
              <a:t>: </a:t>
            </a:r>
            <a:r>
              <a:rPr lang="es-ES" sz="1600" dirty="0">
                <a:solidFill>
                  <a:srgbClr val="262626"/>
                </a:solidFill>
              </a:rPr>
              <a:t>Asimilar los problemas contando y multiplicando, y así llegar a una conclusión.</a:t>
            </a:r>
            <a:endParaRPr lang="en-US" sz="1600" dirty="0">
              <a:solidFill>
                <a:srgbClr val="262626"/>
              </a:solidFill>
            </a:endParaRPr>
          </a:p>
        </p:txBody>
      </p:sp>
      <p:pic>
        <p:nvPicPr>
          <p:cNvPr id="39" name="Picture 38" descr="A picture containing table&#10;&#10;Description automatically generated">
            <a:extLst>
              <a:ext uri="{FF2B5EF4-FFF2-40B4-BE49-F238E27FC236}">
                <a16:creationId xmlns:a16="http://schemas.microsoft.com/office/drawing/2014/main" id="{EB8B9B77-5B22-9846-BC3A-8BBE79F348B8}"/>
              </a:ext>
            </a:extLst>
          </p:cNvPr>
          <p:cNvPicPr>
            <a:picLocks noChangeAspect="1"/>
          </p:cNvPicPr>
          <p:nvPr/>
        </p:nvPicPr>
        <p:blipFill>
          <a:blip r:embed="rId4"/>
          <a:stretch>
            <a:fillRect/>
          </a:stretch>
        </p:blipFill>
        <p:spPr>
          <a:xfrm>
            <a:off x="431786" y="5360664"/>
            <a:ext cx="1149009" cy="1149009"/>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F18D82E9-E65C-CD45-B81C-867691A5CEE1}"/>
              </a:ext>
            </a:extLst>
          </p:cNvPr>
          <p:cNvPicPr>
            <a:picLocks noChangeAspect="1"/>
          </p:cNvPicPr>
          <p:nvPr/>
        </p:nvPicPr>
        <p:blipFill>
          <a:blip r:embed="rId5"/>
          <a:stretch>
            <a:fillRect/>
          </a:stretch>
        </p:blipFill>
        <p:spPr>
          <a:xfrm>
            <a:off x="1580795" y="5360663"/>
            <a:ext cx="1149009" cy="1149009"/>
          </a:xfrm>
          <a:prstGeom prst="rect">
            <a:avLst/>
          </a:prstGeom>
        </p:spPr>
      </p:pic>
      <p:sp>
        <p:nvSpPr>
          <p:cNvPr id="30" name="Rounded Rectangle 29">
            <a:extLst>
              <a:ext uri="{FF2B5EF4-FFF2-40B4-BE49-F238E27FC236}">
                <a16:creationId xmlns:a16="http://schemas.microsoft.com/office/drawing/2014/main" id="{B3D3BBA8-E2E4-CF45-BF72-B5B052BCB00C}"/>
              </a:ext>
            </a:extLst>
          </p:cNvPr>
          <p:cNvSpPr/>
          <p:nvPr/>
        </p:nvSpPr>
        <p:spPr>
          <a:xfrm>
            <a:off x="323618" y="4723242"/>
            <a:ext cx="300015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8" name="Rectangle 37">
            <a:extLst>
              <a:ext uri="{FF2B5EF4-FFF2-40B4-BE49-F238E27FC236}">
                <a16:creationId xmlns:a16="http://schemas.microsoft.com/office/drawing/2014/main" id="{279E0FEB-CD14-B84F-9CC0-A073E335659C}"/>
              </a:ext>
            </a:extLst>
          </p:cNvPr>
          <p:cNvSpPr/>
          <p:nvPr/>
        </p:nvSpPr>
        <p:spPr>
          <a:xfrm>
            <a:off x="506504" y="4715711"/>
            <a:ext cx="2872016" cy="402546"/>
          </a:xfrm>
          <a:prstGeom prst="rect">
            <a:avLst/>
          </a:prstGeom>
        </p:spPr>
        <p:txBody>
          <a:bodyPr wrap="square">
            <a:spAutoFit/>
          </a:bodyPr>
          <a:lstStyle/>
          <a:p>
            <a:pPr algn="thaiDist">
              <a:lnSpc>
                <a:spcPct val="120000"/>
              </a:lnSpc>
            </a:pPr>
            <a:r>
              <a:rPr lang="en-US" b="1" dirty="0" err="1">
                <a:solidFill>
                  <a:schemeClr val="bg1"/>
                </a:solidFill>
              </a:rPr>
              <a:t>Alineación</a:t>
            </a:r>
            <a:r>
              <a:rPr lang="en-US" b="1" dirty="0">
                <a:solidFill>
                  <a:schemeClr val="bg1"/>
                </a:solidFill>
              </a:rPr>
              <a:t> a </a:t>
            </a:r>
            <a:r>
              <a:rPr lang="en-US" b="1" dirty="0" err="1">
                <a:solidFill>
                  <a:schemeClr val="bg1"/>
                </a:solidFill>
              </a:rPr>
              <a:t>los</a:t>
            </a:r>
            <a:r>
              <a:rPr lang="en-US" b="1" dirty="0">
                <a:solidFill>
                  <a:schemeClr val="bg1"/>
                </a:solidFill>
              </a:rPr>
              <a:t> ODS:</a:t>
            </a:r>
            <a:endParaRPr lang="en-TH" b="1" dirty="0">
              <a:solidFill>
                <a:schemeClr val="bg1"/>
              </a:solidFill>
            </a:endParaRPr>
          </a:p>
        </p:txBody>
      </p:sp>
      <p:sp>
        <p:nvSpPr>
          <p:cNvPr id="15" name="Rounded Rectangle 14">
            <a:extLst>
              <a:ext uri="{FF2B5EF4-FFF2-40B4-BE49-F238E27FC236}">
                <a16:creationId xmlns:a16="http://schemas.microsoft.com/office/drawing/2014/main" id="{650BA5B6-8EAD-5A45-94A6-2C8EA009B9C0}"/>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6" name="Rounded Rectangle 15">
            <a:extLst>
              <a:ext uri="{FF2B5EF4-FFF2-40B4-BE49-F238E27FC236}">
                <a16:creationId xmlns:a16="http://schemas.microsoft.com/office/drawing/2014/main" id="{A39FBF4C-9127-4740-A7DD-AB280895D434}"/>
              </a:ext>
            </a:extLst>
          </p:cNvPr>
          <p:cNvSpPr/>
          <p:nvPr/>
        </p:nvSpPr>
        <p:spPr>
          <a:xfrm>
            <a:off x="1045029" y="185126"/>
            <a:ext cx="10308771"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TextBox 17">
            <a:extLst>
              <a:ext uri="{FF2B5EF4-FFF2-40B4-BE49-F238E27FC236}">
                <a16:creationId xmlns:a16="http://schemas.microsoft.com/office/drawing/2014/main" id="{AC9CD571-A741-D540-AD6D-622A537A4DA6}"/>
              </a:ext>
            </a:extLst>
          </p:cNvPr>
          <p:cNvSpPr txBox="1"/>
          <p:nvPr/>
        </p:nvSpPr>
        <p:spPr>
          <a:xfrm>
            <a:off x="2794681" y="901959"/>
            <a:ext cx="6602638" cy="307777"/>
          </a:xfrm>
          <a:prstGeom prst="rect">
            <a:avLst/>
          </a:prstGeom>
          <a:noFill/>
        </p:spPr>
        <p:txBody>
          <a:bodyPr wrap="square" rtlCol="0">
            <a:spAutoFit/>
          </a:bodyPr>
          <a:lstStyle/>
          <a:p>
            <a:pPr algn="ctr"/>
            <a:r>
              <a:rPr lang="en-US" sz="1400" b="1" dirty="0" err="1">
                <a:solidFill>
                  <a:schemeClr val="bg1"/>
                </a:solidFill>
              </a:rPr>
              <a:t>Tiempo</a:t>
            </a:r>
            <a:r>
              <a:rPr lang="en-US" sz="1400" b="1" dirty="0">
                <a:solidFill>
                  <a:schemeClr val="bg1"/>
                </a:solidFill>
              </a:rPr>
              <a:t> de </a:t>
            </a:r>
            <a:r>
              <a:rPr lang="en-US" sz="1400" b="1" dirty="0" err="1">
                <a:solidFill>
                  <a:schemeClr val="bg1"/>
                </a:solidFill>
              </a:rPr>
              <a:t>Preparación</a:t>
            </a:r>
            <a:r>
              <a:rPr lang="en-US" sz="1400" b="1" dirty="0">
                <a:solidFill>
                  <a:schemeClr val="bg1"/>
                </a:solidFill>
              </a:rPr>
              <a:t>: 10 – 15 </a:t>
            </a:r>
            <a:r>
              <a:rPr lang="en-US" sz="1400" b="1" dirty="0" err="1">
                <a:solidFill>
                  <a:schemeClr val="bg1"/>
                </a:solidFill>
              </a:rPr>
              <a:t>minutos</a:t>
            </a:r>
            <a:endParaRPr lang="en-US" sz="1400" b="1" dirty="0">
              <a:solidFill>
                <a:schemeClr val="bg1"/>
              </a:solidFill>
            </a:endParaRPr>
          </a:p>
        </p:txBody>
      </p:sp>
      <p:sp>
        <p:nvSpPr>
          <p:cNvPr id="2" name="Slide Number Placeholder 1">
            <a:extLst>
              <a:ext uri="{FF2B5EF4-FFF2-40B4-BE49-F238E27FC236}">
                <a16:creationId xmlns:a16="http://schemas.microsoft.com/office/drawing/2014/main" id="{B041A12A-0505-7AC8-93CA-DF78F909791C}"/>
              </a:ext>
            </a:extLst>
          </p:cNvPr>
          <p:cNvSpPr>
            <a:spLocks noGrp="1"/>
          </p:cNvSpPr>
          <p:nvPr>
            <p:ph type="sldNum" sz="quarter" idx="12"/>
          </p:nvPr>
        </p:nvSpPr>
        <p:spPr/>
        <p:txBody>
          <a:bodyPr/>
          <a:lstStyle/>
          <a:p>
            <a:fld id="{A49FEDE7-8061-9B4D-88A1-7EA83A94C31B}" type="slidenum">
              <a:rPr lang="en-TH" smtClean="0"/>
              <a:t>3</a:t>
            </a:fld>
            <a:endParaRPr lang="en-TH"/>
          </a:p>
        </p:txBody>
      </p:sp>
      <p:sp>
        <p:nvSpPr>
          <p:cNvPr id="22" name="Google Shape;107;p2">
            <a:extLst>
              <a:ext uri="{FF2B5EF4-FFF2-40B4-BE49-F238E27FC236}">
                <a16:creationId xmlns:a16="http://schemas.microsoft.com/office/drawing/2014/main" id="{735CCB84-A9AC-7AC3-F8F8-2CD0943125D2}"/>
              </a:ext>
            </a:extLst>
          </p:cNvPr>
          <p:cNvSpPr txBox="1"/>
          <p:nvPr/>
        </p:nvSpPr>
        <p:spPr>
          <a:xfrm>
            <a:off x="1303075" y="251175"/>
            <a:ext cx="958584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lt1"/>
                </a:solidFill>
                <a:latin typeface="Calibri"/>
                <a:ea typeface="Calibri"/>
                <a:cs typeface="Calibri"/>
                <a:sym typeface="Calibri"/>
              </a:rPr>
              <a:t>Preparación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Lección</a:t>
            </a:r>
            <a:r>
              <a:rPr lang="en-US" sz="3200" b="1" i="0" u="none" strike="noStrike" cap="none" dirty="0">
                <a:solidFill>
                  <a:schemeClr val="lt1"/>
                </a:solidFill>
                <a:latin typeface="Calibri"/>
                <a:ea typeface="Calibri"/>
                <a:cs typeface="Calibri"/>
                <a:sym typeface="Calibri"/>
              </a:rPr>
              <a:t> &amp; </a:t>
            </a:r>
            <a:r>
              <a:rPr lang="en-US" sz="3200" b="1" dirty="0" err="1">
                <a:solidFill>
                  <a:schemeClr val="lt1"/>
                </a:solidFill>
                <a:latin typeface="Calibri"/>
                <a:ea typeface="Calibri"/>
                <a:cs typeface="Calibri"/>
                <a:sym typeface="Calibri"/>
              </a:rPr>
              <a:t>Alineación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Currícula</a:t>
            </a:r>
            <a:endParaRPr dirty="0"/>
          </a:p>
        </p:txBody>
      </p:sp>
      <p:sp>
        <p:nvSpPr>
          <p:cNvPr id="23" name="Rectangle 22">
            <a:extLst>
              <a:ext uri="{FF2B5EF4-FFF2-40B4-BE49-F238E27FC236}">
                <a16:creationId xmlns:a16="http://schemas.microsoft.com/office/drawing/2014/main" id="{A0CC3C81-CE0C-D213-E364-637B55D5020D}"/>
              </a:ext>
            </a:extLst>
          </p:cNvPr>
          <p:cNvSpPr/>
          <p:nvPr/>
        </p:nvSpPr>
        <p:spPr>
          <a:xfrm>
            <a:off x="373510" y="1439440"/>
            <a:ext cx="6502851" cy="402546"/>
          </a:xfrm>
          <a:prstGeom prst="rect">
            <a:avLst/>
          </a:prstGeom>
        </p:spPr>
        <p:txBody>
          <a:bodyPr wrap="square">
            <a:spAutoFit/>
          </a:bodyPr>
          <a:lstStyle/>
          <a:p>
            <a:pPr algn="thaiDist">
              <a:lnSpc>
                <a:spcPct val="120000"/>
              </a:lnSpc>
            </a:pPr>
            <a:r>
              <a:rPr lang="en-US" b="1" dirty="0" err="1">
                <a:solidFill>
                  <a:schemeClr val="bg1"/>
                </a:solidFill>
              </a:rPr>
              <a:t>Resultados</a:t>
            </a:r>
            <a:r>
              <a:rPr lang="en-US" b="1" dirty="0">
                <a:solidFill>
                  <a:schemeClr val="bg1"/>
                </a:solidFill>
              </a:rPr>
              <a:t> clave de </a:t>
            </a:r>
            <a:r>
              <a:rPr lang="en-US" b="1" dirty="0" err="1">
                <a:solidFill>
                  <a:schemeClr val="bg1"/>
                </a:solidFill>
              </a:rPr>
              <a:t>Aprendizaje</a:t>
            </a:r>
            <a:r>
              <a:rPr lang="en-US" b="1" dirty="0">
                <a:solidFill>
                  <a:schemeClr val="bg1"/>
                </a:solidFill>
              </a:rPr>
              <a:t> y </a:t>
            </a:r>
            <a:r>
              <a:rPr lang="en-US" b="1" dirty="0" err="1">
                <a:solidFill>
                  <a:schemeClr val="bg1"/>
                </a:solidFill>
              </a:rPr>
              <a:t>Alineación</a:t>
            </a:r>
            <a:r>
              <a:rPr lang="en-US" b="1" dirty="0">
                <a:solidFill>
                  <a:schemeClr val="bg1"/>
                </a:solidFill>
              </a:rPr>
              <a:t> a la </a:t>
            </a:r>
            <a:r>
              <a:rPr lang="en-US" b="1" dirty="0" err="1">
                <a:solidFill>
                  <a:schemeClr val="bg1"/>
                </a:solidFill>
              </a:rPr>
              <a:t>Currícula</a:t>
            </a:r>
            <a:r>
              <a:rPr lang="en-US" b="1" dirty="0">
                <a:solidFill>
                  <a:schemeClr val="bg1"/>
                </a:solidFill>
              </a:rPr>
              <a:t>:</a:t>
            </a:r>
            <a:endParaRPr lang="en-TH" b="1" dirty="0">
              <a:solidFill>
                <a:schemeClr val="bg1"/>
              </a:solidFill>
            </a:endParaRPr>
          </a:p>
        </p:txBody>
      </p:sp>
      <p:grpSp>
        <p:nvGrpSpPr>
          <p:cNvPr id="24" name="Group 23">
            <a:extLst>
              <a:ext uri="{FF2B5EF4-FFF2-40B4-BE49-F238E27FC236}">
                <a16:creationId xmlns:a16="http://schemas.microsoft.com/office/drawing/2014/main" id="{CBB17739-C0AF-14E4-E850-9DCCE258A17F}"/>
              </a:ext>
            </a:extLst>
          </p:cNvPr>
          <p:cNvGrpSpPr/>
          <p:nvPr/>
        </p:nvGrpSpPr>
        <p:grpSpPr>
          <a:xfrm>
            <a:off x="4240551" y="4752462"/>
            <a:ext cx="6979920" cy="1490877"/>
            <a:chOff x="4790164" y="5101971"/>
            <a:chExt cx="6979920" cy="1490877"/>
          </a:xfrm>
        </p:grpSpPr>
        <p:sp>
          <p:nvSpPr>
            <p:cNvPr id="25" name="Rounded Rectangle 18">
              <a:extLst>
                <a:ext uri="{FF2B5EF4-FFF2-40B4-BE49-F238E27FC236}">
                  <a16:creationId xmlns:a16="http://schemas.microsoft.com/office/drawing/2014/main" id="{F0E7DC14-9041-9918-7947-C28DE5FC62CF}"/>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29C7F7"/>
                </a:solidFill>
                <a:highlight>
                  <a:srgbClr val="29C7F7"/>
                </a:highlight>
              </a:endParaRPr>
            </a:p>
            <a:p>
              <a:pPr algn="ctr"/>
              <a:endParaRPr lang="en-TH">
                <a:solidFill>
                  <a:srgbClr val="29C7F7"/>
                </a:solidFill>
                <a:highlight>
                  <a:srgbClr val="29C7F7"/>
                </a:highlight>
              </a:endParaRPr>
            </a:p>
          </p:txBody>
        </p:sp>
        <p:sp>
          <p:nvSpPr>
            <p:cNvPr id="26" name="Rounded Rectangle 22">
              <a:extLst>
                <a:ext uri="{FF2B5EF4-FFF2-40B4-BE49-F238E27FC236}">
                  <a16:creationId xmlns:a16="http://schemas.microsoft.com/office/drawing/2014/main" id="{260A0996-69C6-66C1-8426-7C0D73079F91}"/>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a:p>
              <a:r>
                <a:rPr lang="es-ES" sz="1600" b="1" dirty="0"/>
                <a:t>Los planes de lecciones están diseñados para ser flexibles y receptivos a las necesidades de su salón de clases. Las lecciones son editables y personalizables para cumplir con los diferentes contextos individuales de estudiantes y aulas. Están disponibles para descargar una versión de PowerPoint con instrucciones para el maestro y una lección en PDF imprimible.</a:t>
              </a:r>
            </a:p>
            <a:p>
              <a:pPr algn="ctr"/>
              <a:endParaRPr lang="en-TH" dirty="0"/>
            </a:p>
          </p:txBody>
        </p:sp>
        <p:sp>
          <p:nvSpPr>
            <p:cNvPr id="27" name="TextBox 26">
              <a:extLst>
                <a:ext uri="{FF2B5EF4-FFF2-40B4-BE49-F238E27FC236}">
                  <a16:creationId xmlns:a16="http://schemas.microsoft.com/office/drawing/2014/main" id="{220C4C41-9B15-EA9F-7A82-36002DC26900}"/>
                </a:ext>
              </a:extLst>
            </p:cNvPr>
            <p:cNvSpPr txBox="1"/>
            <p:nvPr/>
          </p:nvSpPr>
          <p:spPr>
            <a:xfrm>
              <a:off x="6956553" y="5101971"/>
              <a:ext cx="4280196" cy="369332"/>
            </a:xfrm>
            <a:prstGeom prst="rect">
              <a:avLst/>
            </a:prstGeom>
            <a:noFill/>
          </p:spPr>
          <p:txBody>
            <a:bodyPr wrap="square" rtlCol="0">
              <a:spAutoFit/>
            </a:bodyPr>
            <a:lstStyle/>
            <a:p>
              <a:r>
                <a:rPr lang="en-US" b="1" dirty="0" err="1">
                  <a:solidFill>
                    <a:schemeClr val="bg1"/>
                  </a:solidFill>
                </a:rPr>
                <a:t>Lecciones</a:t>
              </a:r>
              <a:r>
                <a:rPr lang="en-US" b="1" dirty="0">
                  <a:solidFill>
                    <a:schemeClr val="bg1"/>
                  </a:solidFill>
                </a:rPr>
                <a:t> Flexibles y </a:t>
              </a:r>
              <a:r>
                <a:rPr lang="en-US" b="1" dirty="0" err="1">
                  <a:solidFill>
                    <a:schemeClr val="bg1"/>
                  </a:solidFill>
                </a:rPr>
                <a:t>Adaptables</a:t>
              </a:r>
              <a:endParaRPr lang="en-US" b="1" dirty="0">
                <a:solidFill>
                  <a:schemeClr val="bg1"/>
                </a:solidFill>
              </a:endParaRPr>
            </a:p>
          </p:txBody>
        </p:sp>
      </p:grpSp>
    </p:spTree>
    <p:extLst>
      <p:ext uri="{BB962C8B-B14F-4D97-AF65-F5344CB8AC3E}">
        <p14:creationId xmlns:p14="http://schemas.microsoft.com/office/powerpoint/2010/main" val="161811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46429"/>
            <a:ext cx="12192000" cy="6858000"/>
          </a:xfrm>
          <a:prstGeom prst="rect">
            <a:avLst/>
          </a:prstGeom>
        </p:spPr>
      </p:pic>
      <p:sp>
        <p:nvSpPr>
          <p:cNvPr id="15" name="Rounded Rectangle 14">
            <a:extLst>
              <a:ext uri="{FF2B5EF4-FFF2-40B4-BE49-F238E27FC236}">
                <a16:creationId xmlns:a16="http://schemas.microsoft.com/office/drawing/2014/main"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Rounded Rectangle 13">
            <a:extLst>
              <a:ext uri="{FF2B5EF4-FFF2-40B4-BE49-F238E27FC236}">
                <a16:creationId xmlns:a16="http://schemas.microsoft.com/office/drawing/2014/main"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8" name="TextBox 7">
            <a:extLst>
              <a:ext uri="{FF2B5EF4-FFF2-40B4-BE49-F238E27FC236}">
                <a16:creationId xmlns:a16="http://schemas.microsoft.com/office/drawing/2014/main"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en-US" sz="3200" b="1" dirty="0">
                <a:solidFill>
                  <a:schemeClr val="bg1"/>
                </a:solidFill>
              </a:rPr>
              <a:t>La </a:t>
            </a:r>
            <a:r>
              <a:rPr lang="en-US" sz="3200" b="1" dirty="0" err="1">
                <a:solidFill>
                  <a:schemeClr val="bg1"/>
                </a:solidFill>
              </a:rPr>
              <a:t>Lección</a:t>
            </a:r>
            <a:r>
              <a:rPr lang="en-US" sz="3200" b="1" dirty="0">
                <a:solidFill>
                  <a:schemeClr val="bg1"/>
                </a:solidFill>
              </a:rPr>
              <a:t> </a:t>
            </a:r>
          </a:p>
        </p:txBody>
      </p:sp>
      <p:sp>
        <p:nvSpPr>
          <p:cNvPr id="22" name="Oval 21">
            <a:extLst>
              <a:ext uri="{FF2B5EF4-FFF2-40B4-BE49-F238E27FC236}">
                <a16:creationId xmlns:a16="http://schemas.microsoft.com/office/drawing/2014/main" id="{1A8141C0-5C65-C54B-B99F-F7A3DD1C2725}"/>
              </a:ext>
            </a:extLst>
          </p:cNvPr>
          <p:cNvSpPr/>
          <p:nvPr/>
        </p:nvSpPr>
        <p:spPr>
          <a:xfrm>
            <a:off x="413972" y="1449128"/>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3" name="Oval 22">
            <a:extLst>
              <a:ext uri="{FF2B5EF4-FFF2-40B4-BE49-F238E27FC236}">
                <a16:creationId xmlns:a16="http://schemas.microsoft.com/office/drawing/2014/main" id="{6DE15013-44B3-074B-97E9-A65290DF3E17}"/>
              </a:ext>
            </a:extLst>
          </p:cNvPr>
          <p:cNvSpPr/>
          <p:nvPr/>
        </p:nvSpPr>
        <p:spPr>
          <a:xfrm>
            <a:off x="360335" y="1449128"/>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Rectangle 23">
            <a:extLst>
              <a:ext uri="{FF2B5EF4-FFF2-40B4-BE49-F238E27FC236}">
                <a16:creationId xmlns:a16="http://schemas.microsoft.com/office/drawing/2014/main" id="{9D6C8663-DB1F-4247-809A-B287EA418546}"/>
              </a:ext>
            </a:extLst>
          </p:cNvPr>
          <p:cNvSpPr/>
          <p:nvPr/>
        </p:nvSpPr>
        <p:spPr>
          <a:xfrm>
            <a:off x="404919" y="1429076"/>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1</a:t>
            </a:r>
          </a:p>
        </p:txBody>
      </p:sp>
      <p:sp>
        <p:nvSpPr>
          <p:cNvPr id="25" name="Rectangle 24">
            <a:extLst>
              <a:ext uri="{FF2B5EF4-FFF2-40B4-BE49-F238E27FC236}">
                <a16:creationId xmlns:a16="http://schemas.microsoft.com/office/drawing/2014/main" id="{51FFE875-61C7-534D-980C-DC3A4B940AEB}"/>
              </a:ext>
            </a:extLst>
          </p:cNvPr>
          <p:cNvSpPr/>
          <p:nvPr/>
        </p:nvSpPr>
        <p:spPr>
          <a:xfrm>
            <a:off x="911773" y="1491500"/>
            <a:ext cx="10866255" cy="959045"/>
          </a:xfrm>
          <a:prstGeom prst="rect">
            <a:avLst/>
          </a:prstGeom>
        </p:spPr>
        <p:txBody>
          <a:bodyPr wrap="square">
            <a:spAutoFit/>
          </a:bodyPr>
          <a:lstStyle/>
          <a:p>
            <a:pPr algn="thaiDist">
              <a:lnSpc>
                <a:spcPct val="120000"/>
              </a:lnSpc>
              <a:tabLst>
                <a:tab pos="531813" algn="l"/>
              </a:tabLst>
            </a:pPr>
            <a:r>
              <a:rPr lang="es-ES" sz="1600" b="1" dirty="0">
                <a:solidFill>
                  <a:srgbClr val="262626"/>
                </a:solidFill>
              </a:rPr>
              <a:t>Evalúe la comprensión de los estudiantes acerca del reciclaje; así como el impacto que se genera en el medio ambiente al no reciclar. </a:t>
            </a:r>
            <a:r>
              <a:rPr lang="es-ES" sz="1600" dirty="0">
                <a:solidFill>
                  <a:srgbClr val="262626"/>
                </a:solidFill>
              </a:rPr>
              <a:t>Muestre las diapositivas "SÍ/NO", "Pasos 1,2,3" y "Mejores prácticas" para evaluar la comprensión sobre cómo reciclar de manera efectiva, así como la asimilación de la cantidad de desperdicios que producimos al día.</a:t>
            </a:r>
            <a:endParaRPr lang="en-US" sz="1600" dirty="0">
              <a:solidFill>
                <a:srgbClr val="262626"/>
              </a:solidFill>
            </a:endParaRPr>
          </a:p>
        </p:txBody>
      </p:sp>
      <p:sp>
        <p:nvSpPr>
          <p:cNvPr id="17" name="TextBox 16">
            <a:extLst>
              <a:ext uri="{FF2B5EF4-FFF2-40B4-BE49-F238E27FC236}">
                <a16:creationId xmlns:a16="http://schemas.microsoft.com/office/drawing/2014/main"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en-US" sz="1400" b="1" dirty="0" err="1">
                <a:solidFill>
                  <a:schemeClr val="bg1"/>
                </a:solidFill>
              </a:rPr>
              <a:t>Duración</a:t>
            </a:r>
            <a:r>
              <a:rPr lang="en-US" sz="1400" b="1" dirty="0">
                <a:solidFill>
                  <a:schemeClr val="bg1"/>
                </a:solidFill>
              </a:rPr>
              <a:t> de la </a:t>
            </a:r>
            <a:r>
              <a:rPr lang="en-US" sz="1400" b="1" dirty="0" err="1">
                <a:solidFill>
                  <a:schemeClr val="bg1"/>
                </a:solidFill>
              </a:rPr>
              <a:t>Lección</a:t>
            </a:r>
            <a:r>
              <a:rPr lang="en-US" sz="1400" b="1" dirty="0">
                <a:solidFill>
                  <a:schemeClr val="bg1"/>
                </a:solidFill>
              </a:rPr>
              <a:t>: 25 - 30 </a:t>
            </a:r>
            <a:r>
              <a:rPr lang="en-US" sz="1400" b="1" dirty="0" err="1">
                <a:solidFill>
                  <a:schemeClr val="bg1"/>
                </a:solidFill>
              </a:rPr>
              <a:t>minutos</a:t>
            </a:r>
            <a:endParaRPr lang="en-US" sz="1400" b="1" dirty="0">
              <a:solidFill>
                <a:schemeClr val="bg1"/>
              </a:solidFill>
            </a:endParaRPr>
          </a:p>
        </p:txBody>
      </p:sp>
      <p:sp>
        <p:nvSpPr>
          <p:cNvPr id="18" name="Oval 17">
            <a:extLst>
              <a:ext uri="{FF2B5EF4-FFF2-40B4-BE49-F238E27FC236}">
                <a16:creationId xmlns:a16="http://schemas.microsoft.com/office/drawing/2014/main" id="{9D3C16D2-3D7B-DC40-88C7-DE4F305BF499}"/>
              </a:ext>
            </a:extLst>
          </p:cNvPr>
          <p:cNvSpPr/>
          <p:nvPr/>
        </p:nvSpPr>
        <p:spPr>
          <a:xfrm>
            <a:off x="413972" y="263248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Oval 18">
            <a:extLst>
              <a:ext uri="{FF2B5EF4-FFF2-40B4-BE49-F238E27FC236}">
                <a16:creationId xmlns:a16="http://schemas.microsoft.com/office/drawing/2014/main" id="{9DAB2145-ECFA-6647-A9B6-729C703AD8DB}"/>
              </a:ext>
            </a:extLst>
          </p:cNvPr>
          <p:cNvSpPr/>
          <p:nvPr/>
        </p:nvSpPr>
        <p:spPr>
          <a:xfrm>
            <a:off x="360335" y="263248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9D8FA13B-529B-584E-8CBD-62424A9A1833}"/>
              </a:ext>
            </a:extLst>
          </p:cNvPr>
          <p:cNvSpPr/>
          <p:nvPr/>
        </p:nvSpPr>
        <p:spPr>
          <a:xfrm>
            <a:off x="404919" y="2612435"/>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2</a:t>
            </a:r>
          </a:p>
        </p:txBody>
      </p:sp>
      <p:sp>
        <p:nvSpPr>
          <p:cNvPr id="21" name="Rectangle 20">
            <a:extLst>
              <a:ext uri="{FF2B5EF4-FFF2-40B4-BE49-F238E27FC236}">
                <a16:creationId xmlns:a16="http://schemas.microsoft.com/office/drawing/2014/main" id="{973AB73E-5603-9442-95D1-6001147EE36F}"/>
              </a:ext>
            </a:extLst>
          </p:cNvPr>
          <p:cNvSpPr/>
          <p:nvPr/>
        </p:nvSpPr>
        <p:spPr>
          <a:xfrm>
            <a:off x="911773" y="2674859"/>
            <a:ext cx="10866255" cy="663580"/>
          </a:xfrm>
          <a:prstGeom prst="rect">
            <a:avLst/>
          </a:prstGeom>
        </p:spPr>
        <p:txBody>
          <a:bodyPr wrap="square">
            <a:spAutoFit/>
          </a:bodyPr>
          <a:lstStyle/>
          <a:p>
            <a:pPr algn="thaiDist">
              <a:lnSpc>
                <a:spcPct val="120000"/>
              </a:lnSpc>
              <a:tabLst>
                <a:tab pos="531813" algn="l"/>
              </a:tabLst>
            </a:pPr>
            <a:r>
              <a:rPr lang="es-ES" sz="1600" b="1" dirty="0">
                <a:solidFill>
                  <a:srgbClr val="262626"/>
                </a:solidFill>
              </a:rPr>
              <a:t>Muestre las diapositivas de la lección e introduzca el concepto de “Flujo de los Residuos” a través de una discusión guiada sobre el curso que siguen nuestros desechos.</a:t>
            </a:r>
            <a:endParaRPr lang="en-US" sz="1600" b="1" dirty="0">
              <a:solidFill>
                <a:srgbClr val="262626"/>
              </a:solidFill>
            </a:endParaRPr>
          </a:p>
        </p:txBody>
      </p:sp>
      <p:sp>
        <p:nvSpPr>
          <p:cNvPr id="29" name="Oval 28">
            <a:extLst>
              <a:ext uri="{FF2B5EF4-FFF2-40B4-BE49-F238E27FC236}">
                <a16:creationId xmlns:a16="http://schemas.microsoft.com/office/drawing/2014/main" id="{755BA79C-90D1-2146-A38F-4EEB52007357}"/>
              </a:ext>
            </a:extLst>
          </p:cNvPr>
          <p:cNvSpPr/>
          <p:nvPr/>
        </p:nvSpPr>
        <p:spPr>
          <a:xfrm>
            <a:off x="413972" y="357927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0" name="Oval 29">
            <a:extLst>
              <a:ext uri="{FF2B5EF4-FFF2-40B4-BE49-F238E27FC236}">
                <a16:creationId xmlns:a16="http://schemas.microsoft.com/office/drawing/2014/main" id="{B4BFBE7D-8EB6-824A-8F39-97CD133462C3}"/>
              </a:ext>
            </a:extLst>
          </p:cNvPr>
          <p:cNvSpPr/>
          <p:nvPr/>
        </p:nvSpPr>
        <p:spPr>
          <a:xfrm>
            <a:off x="360335" y="3579279"/>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1" name="Rectangle 30">
            <a:extLst>
              <a:ext uri="{FF2B5EF4-FFF2-40B4-BE49-F238E27FC236}">
                <a16:creationId xmlns:a16="http://schemas.microsoft.com/office/drawing/2014/main" id="{78EDCEFF-66E5-8941-B13E-98BF7B5FCB9C}"/>
              </a:ext>
            </a:extLst>
          </p:cNvPr>
          <p:cNvSpPr/>
          <p:nvPr/>
        </p:nvSpPr>
        <p:spPr>
          <a:xfrm>
            <a:off x="404919" y="3559227"/>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3</a:t>
            </a:r>
          </a:p>
        </p:txBody>
      </p:sp>
      <p:sp>
        <p:nvSpPr>
          <p:cNvPr id="32" name="Rectangle 31">
            <a:extLst>
              <a:ext uri="{FF2B5EF4-FFF2-40B4-BE49-F238E27FC236}">
                <a16:creationId xmlns:a16="http://schemas.microsoft.com/office/drawing/2014/main" id="{D06FA692-311E-A34B-B38F-5DAEF1E22289}"/>
              </a:ext>
            </a:extLst>
          </p:cNvPr>
          <p:cNvSpPr/>
          <p:nvPr/>
        </p:nvSpPr>
        <p:spPr>
          <a:xfrm>
            <a:off x="911773" y="3586481"/>
            <a:ext cx="10866255" cy="1549911"/>
          </a:xfrm>
          <a:prstGeom prst="rect">
            <a:avLst/>
          </a:prstGeom>
        </p:spPr>
        <p:txBody>
          <a:bodyPr wrap="square">
            <a:spAutoFit/>
          </a:bodyPr>
          <a:lstStyle/>
          <a:p>
            <a:pPr algn="thaiDist">
              <a:lnSpc>
                <a:spcPct val="120000"/>
              </a:lnSpc>
              <a:tabLst>
                <a:tab pos="531813" algn="l"/>
              </a:tabLst>
            </a:pPr>
            <a:r>
              <a:rPr lang="es-ES" sz="1600" b="1" dirty="0">
                <a:solidFill>
                  <a:srgbClr val="262626"/>
                </a:solidFill>
              </a:rPr>
              <a:t>Introduzca el concepto de “Auditoría” y dígales a los estudiantes que realizarán una auditoría de los residuos que se generan en un día en casa, por lo que deberán investigar:</a:t>
            </a:r>
          </a:p>
          <a:p>
            <a:pPr algn="thaiDist">
              <a:lnSpc>
                <a:spcPct val="120000"/>
              </a:lnSpc>
              <a:tabLst>
                <a:tab pos="531813" algn="l"/>
              </a:tabLst>
            </a:pPr>
            <a:r>
              <a:rPr lang="es-ES" sz="1600" dirty="0">
                <a:solidFill>
                  <a:srgbClr val="262626"/>
                </a:solidFill>
              </a:rPr>
              <a:t>¿Cuánto recicla su familia?</a:t>
            </a:r>
          </a:p>
          <a:p>
            <a:pPr algn="thaiDist">
              <a:lnSpc>
                <a:spcPct val="120000"/>
              </a:lnSpc>
              <a:tabLst>
                <a:tab pos="531813" algn="l"/>
              </a:tabLst>
            </a:pPr>
            <a:r>
              <a:rPr lang="es-ES" sz="1600" dirty="0">
                <a:solidFill>
                  <a:srgbClr val="262626"/>
                </a:solidFill>
              </a:rPr>
              <a:t>¿Cuánta basura producen?</a:t>
            </a:r>
          </a:p>
          <a:p>
            <a:pPr algn="thaiDist">
              <a:lnSpc>
                <a:spcPct val="120000"/>
              </a:lnSpc>
              <a:tabLst>
                <a:tab pos="531813" algn="l"/>
              </a:tabLst>
            </a:pPr>
            <a:r>
              <a:rPr lang="es-ES" sz="1600" dirty="0">
                <a:solidFill>
                  <a:srgbClr val="262626"/>
                </a:solidFill>
              </a:rPr>
              <a:t>¿cuánta de la basura que producen se podría reciclar?</a:t>
            </a:r>
            <a:endParaRPr lang="en-US" sz="1600" dirty="0">
              <a:solidFill>
                <a:srgbClr val="262626"/>
              </a:solidFill>
            </a:endParaRPr>
          </a:p>
        </p:txBody>
      </p:sp>
      <p:sp>
        <p:nvSpPr>
          <p:cNvPr id="38" name="Oval 37">
            <a:extLst>
              <a:ext uri="{FF2B5EF4-FFF2-40B4-BE49-F238E27FC236}">
                <a16:creationId xmlns:a16="http://schemas.microsoft.com/office/drawing/2014/main" id="{3514D1D9-9B3F-6D42-AE28-05A39F788D98}"/>
              </a:ext>
            </a:extLst>
          </p:cNvPr>
          <p:cNvSpPr/>
          <p:nvPr/>
        </p:nvSpPr>
        <p:spPr>
          <a:xfrm>
            <a:off x="370087" y="52461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9" name="Oval 38">
            <a:extLst>
              <a:ext uri="{FF2B5EF4-FFF2-40B4-BE49-F238E27FC236}">
                <a16:creationId xmlns:a16="http://schemas.microsoft.com/office/drawing/2014/main" id="{742D516E-2B82-F948-BED0-46861EC5920C}"/>
              </a:ext>
            </a:extLst>
          </p:cNvPr>
          <p:cNvSpPr/>
          <p:nvPr/>
        </p:nvSpPr>
        <p:spPr>
          <a:xfrm>
            <a:off x="316450" y="52461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0" name="Rectangle 39">
            <a:extLst>
              <a:ext uri="{FF2B5EF4-FFF2-40B4-BE49-F238E27FC236}">
                <a16:creationId xmlns:a16="http://schemas.microsoft.com/office/drawing/2014/main" id="{924FA789-4F38-8E4C-B2DB-5CCC78C244BD}"/>
              </a:ext>
            </a:extLst>
          </p:cNvPr>
          <p:cNvSpPr/>
          <p:nvPr/>
        </p:nvSpPr>
        <p:spPr>
          <a:xfrm>
            <a:off x="361034" y="5226145"/>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4</a:t>
            </a:r>
          </a:p>
        </p:txBody>
      </p:sp>
      <p:sp>
        <p:nvSpPr>
          <p:cNvPr id="41" name="Rectangle 40">
            <a:extLst>
              <a:ext uri="{FF2B5EF4-FFF2-40B4-BE49-F238E27FC236}">
                <a16:creationId xmlns:a16="http://schemas.microsoft.com/office/drawing/2014/main" id="{D5BDAE1E-C87A-B043-A142-613915D1884F}"/>
              </a:ext>
            </a:extLst>
          </p:cNvPr>
          <p:cNvSpPr/>
          <p:nvPr/>
        </p:nvSpPr>
        <p:spPr>
          <a:xfrm>
            <a:off x="911772" y="5119766"/>
            <a:ext cx="10866255" cy="663580"/>
          </a:xfrm>
          <a:prstGeom prst="rect">
            <a:avLst/>
          </a:prstGeom>
        </p:spPr>
        <p:txBody>
          <a:bodyPr wrap="square">
            <a:spAutoFit/>
          </a:bodyPr>
          <a:lstStyle/>
          <a:p>
            <a:pPr algn="thaiDist">
              <a:lnSpc>
                <a:spcPct val="120000"/>
              </a:lnSpc>
              <a:tabLst>
                <a:tab pos="531813" algn="l"/>
              </a:tabLst>
            </a:pPr>
            <a:r>
              <a:rPr lang="es-ES" sz="1600" b="1" dirty="0">
                <a:solidFill>
                  <a:srgbClr val="262626"/>
                </a:solidFill>
              </a:rPr>
              <a:t>Dependiendo de las prácticas de reciclaje actuales de su escuela, es posible que desee analizar la posibilidad de compartir sus hallazgos con la escuela y comenzar a mejorar el programa de reciclaje de la propia institución.</a:t>
            </a:r>
            <a:endParaRPr lang="en-US" sz="1600" dirty="0">
              <a:solidFill>
                <a:srgbClr val="262626"/>
              </a:solidFill>
            </a:endParaRPr>
          </a:p>
        </p:txBody>
      </p:sp>
      <p:sp>
        <p:nvSpPr>
          <p:cNvPr id="2" name="Slide Number Placeholder 1">
            <a:extLst>
              <a:ext uri="{FF2B5EF4-FFF2-40B4-BE49-F238E27FC236}">
                <a16:creationId xmlns:a16="http://schemas.microsoft.com/office/drawing/2014/main" id="{D7CA3B01-0307-1C89-85B4-0A259DC49165}"/>
              </a:ext>
            </a:extLst>
          </p:cNvPr>
          <p:cNvSpPr>
            <a:spLocks noGrp="1"/>
          </p:cNvSpPr>
          <p:nvPr>
            <p:ph type="sldNum" sz="quarter" idx="12"/>
          </p:nvPr>
        </p:nvSpPr>
        <p:spPr/>
        <p:txBody>
          <a:bodyPr/>
          <a:lstStyle/>
          <a:p>
            <a:fld id="{A49FEDE7-8061-9B4D-88A1-7EA83A94C31B}" type="slidenum">
              <a:rPr lang="en-TH" smtClean="0"/>
              <a:t>4</a:t>
            </a:fld>
            <a:endParaRPr lang="en-TH"/>
          </a:p>
        </p:txBody>
      </p:sp>
    </p:spTree>
    <p:extLst>
      <p:ext uri="{BB962C8B-B14F-4D97-AF65-F5344CB8AC3E}">
        <p14:creationId xmlns:p14="http://schemas.microsoft.com/office/powerpoint/2010/main" val="6371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35E1B-68F1-2B46-95E2-12FDF3CFA713}"/>
              </a:ext>
            </a:extLst>
          </p:cNvPr>
          <p:cNvPicPr>
            <a:picLocks noChangeAspect="1"/>
          </p:cNvPicPr>
          <p:nvPr/>
        </p:nvPicPr>
        <p:blipFill>
          <a:blip r:embed="rId3"/>
          <a:stretch>
            <a:fillRect/>
          </a:stretch>
        </p:blipFill>
        <p:spPr>
          <a:xfrm>
            <a:off x="0" y="0"/>
            <a:ext cx="12192000" cy="6858000"/>
          </a:xfrm>
          <a:prstGeom prst="rect">
            <a:avLst/>
          </a:prstGeom>
        </p:spPr>
      </p:pic>
      <p:sp>
        <p:nvSpPr>
          <p:cNvPr id="14" name="Slide Number Placeholder 3">
            <a:extLst>
              <a:ext uri="{FF2B5EF4-FFF2-40B4-BE49-F238E27FC236}">
                <a16:creationId xmlns:a16="http://schemas.microsoft.com/office/drawing/2014/main" id="{203DDFB3-6D59-A14A-BE61-EA5F497B703B}"/>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15" name="Picture 14" descr="Graphical user interface, text, application&#10;&#10;Description automatically generated">
            <a:extLst>
              <a:ext uri="{FF2B5EF4-FFF2-40B4-BE49-F238E27FC236}">
                <a16:creationId xmlns:a16="http://schemas.microsoft.com/office/drawing/2014/main" id="{2DA1694E-78E7-564E-A720-250B8C92BFEC}"/>
              </a:ext>
            </a:extLst>
          </p:cNvPr>
          <p:cNvPicPr>
            <a:picLocks noChangeAspect="1"/>
          </p:cNvPicPr>
          <p:nvPr/>
        </p:nvPicPr>
        <p:blipFill rotWithShape="1">
          <a:blip r:embed="rId4"/>
          <a:srcRect r="21856" b="73164"/>
          <a:stretch/>
        </p:blipFill>
        <p:spPr>
          <a:xfrm>
            <a:off x="2044737" y="2056509"/>
            <a:ext cx="7919634" cy="1146875"/>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575F6D79-C1A6-524D-AEBE-F0759709A4AD}"/>
              </a:ext>
            </a:extLst>
          </p:cNvPr>
          <p:cNvPicPr>
            <a:picLocks noChangeAspect="1"/>
          </p:cNvPicPr>
          <p:nvPr/>
        </p:nvPicPr>
        <p:blipFill rotWithShape="1">
          <a:blip r:embed="rId4"/>
          <a:srcRect l="50975" t="38442" r="-13" b="17"/>
          <a:stretch/>
        </p:blipFill>
        <p:spPr>
          <a:xfrm>
            <a:off x="6610103" y="3396005"/>
            <a:ext cx="4969790" cy="2629923"/>
          </a:xfrm>
          <a:prstGeom prst="rect">
            <a:avLst/>
          </a:prstGeom>
        </p:spPr>
      </p:pic>
      <p:sp>
        <p:nvSpPr>
          <p:cNvPr id="17" name="Rounded Rectangle 16">
            <a:extLst>
              <a:ext uri="{FF2B5EF4-FFF2-40B4-BE49-F238E27FC236}">
                <a16:creationId xmlns:a16="http://schemas.microsoft.com/office/drawing/2014/main" id="{E1C58300-AB33-2949-B2B1-1F1E1662997D}"/>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E23EAF2D-430A-3647-BA71-366646E5D4E6}"/>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690BB800-226F-CD4A-815D-DCCCEFEF61E4}"/>
              </a:ext>
            </a:extLst>
          </p:cNvPr>
          <p:cNvSpPr txBox="1"/>
          <p:nvPr/>
        </p:nvSpPr>
        <p:spPr>
          <a:xfrm>
            <a:off x="2357461" y="294106"/>
            <a:ext cx="7477078"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cs typeface="Calibri" panose="020F0502020204030204" pitchFamily="34" charset="0"/>
              </a:rPr>
              <a:t>Prepare la </a:t>
            </a:r>
            <a:r>
              <a:rPr lang="en-US" sz="3200" b="1" dirty="0" err="1">
                <a:solidFill>
                  <a:schemeClr val="bg1"/>
                </a:solidFill>
                <a:latin typeface="Calibri" panose="020F0502020204030204" pitchFamily="34" charset="0"/>
                <a:cs typeface="Calibri" panose="020F0502020204030204" pitchFamily="34" charset="0"/>
              </a:rPr>
              <a:t>Presentación</a:t>
            </a:r>
            <a:r>
              <a:rPr lang="en-US" sz="3200" b="1" dirty="0">
                <a:solidFill>
                  <a:schemeClr val="bg1"/>
                </a:solidFill>
                <a:latin typeface="Calibri" panose="020F0502020204030204" pitchFamily="34" charset="0"/>
                <a:cs typeface="Calibri" panose="020F0502020204030204" pitchFamily="34" charset="0"/>
              </a:rPr>
              <a:t> de Power Point</a:t>
            </a:r>
          </a:p>
        </p:txBody>
      </p:sp>
      <p:sp>
        <p:nvSpPr>
          <p:cNvPr id="20" name="Rectangle 19">
            <a:extLst>
              <a:ext uri="{FF2B5EF4-FFF2-40B4-BE49-F238E27FC236}">
                <a16:creationId xmlns:a16="http://schemas.microsoft.com/office/drawing/2014/main" id="{21DD8050-3094-B04D-A576-35FDCA5DC53A}"/>
              </a:ext>
            </a:extLst>
          </p:cNvPr>
          <p:cNvSpPr/>
          <p:nvPr/>
        </p:nvSpPr>
        <p:spPr>
          <a:xfrm>
            <a:off x="323616" y="1056704"/>
            <a:ext cx="11361877" cy="968278"/>
          </a:xfrm>
          <a:prstGeom prst="rect">
            <a:avLst/>
          </a:prstGeom>
        </p:spPr>
        <p:txBody>
          <a:bodyPr wrap="square">
            <a:spAutoFit/>
          </a:bodyPr>
          <a:lstStyle/>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Cuando esté listo para presentar las lección a su clase, haga clic en “presentación de diapositivas” en la barra de menú superior y luego seleccione “vista de presentador”. En la “vista moderador”, puede ver sus notas mientras presenta, aunque la audiencia solo verá sus diapositivas.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9AE55B15-8C0F-384C-8C19-E0135F5D0E05}"/>
              </a:ext>
            </a:extLst>
          </p:cNvPr>
          <p:cNvSpPr/>
          <p:nvPr/>
        </p:nvSpPr>
        <p:spPr>
          <a:xfrm>
            <a:off x="323616" y="3234911"/>
            <a:ext cx="6092681" cy="1561005"/>
          </a:xfrm>
          <a:prstGeom prst="rect">
            <a:avLst/>
          </a:prstGeom>
        </p:spPr>
        <p:txBody>
          <a:bodyPr wrap="square">
            <a:spAutoFit/>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Las notas aparecen en un panel a la derecha. El texto debe ajustarse automáticamente y se puede utilizar la barra de desplazamiento vertical, si es necesario. También puede cambiar el tamaño del texto en el panel de notas usando los dos botones en la esquina inferior izquierda del mismo panel.</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80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a16="http://schemas.microsoft.com/office/drawing/2014/main" id="{BFEE5F5A-25FD-5F82-8489-0C37073A4BEF}"/>
              </a:ext>
            </a:extLst>
          </p:cNvPr>
          <p:cNvGrpSpPr/>
          <p:nvPr/>
        </p:nvGrpSpPr>
        <p:grpSpPr>
          <a:xfrm>
            <a:off x="1480707" y="5036833"/>
            <a:ext cx="3105179" cy="740506"/>
            <a:chOff x="1058928" y="327691"/>
            <a:chExt cx="3105179" cy="740506"/>
          </a:xfrm>
        </p:grpSpPr>
        <p:sp>
          <p:nvSpPr>
            <p:cNvPr id="189" name="Google Shape;189;p6"/>
            <p:cNvSpPr/>
            <p:nvPr/>
          </p:nvSpPr>
          <p:spPr>
            <a:xfrm>
              <a:off x="1058928" y="332877"/>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chemeClr val="lt1"/>
                  </a:solidFill>
                  <a:latin typeface="Calibri"/>
                  <a:cs typeface="Calibri"/>
                  <a:sym typeface="Calibri"/>
                </a:rPr>
                <a:t>Sí</a:t>
              </a:r>
              <a:endParaRPr dirty="0"/>
            </a:p>
          </p:txBody>
        </p:sp>
      </p:grpSp>
      <p:grpSp>
        <p:nvGrpSpPr>
          <p:cNvPr id="3" name="Group 2">
            <a:extLst>
              <a:ext uri="{FF2B5EF4-FFF2-40B4-BE49-F238E27FC236}">
                <a16:creationId xmlns:a16="http://schemas.microsoft.com/office/drawing/2014/main" id="{F992DF71-B608-D792-F5D7-801C52743482}"/>
              </a:ext>
            </a:extLst>
          </p:cNvPr>
          <p:cNvGrpSpPr/>
          <p:nvPr/>
        </p:nvGrpSpPr>
        <p:grpSpPr>
          <a:xfrm>
            <a:off x="7606116" y="5001675"/>
            <a:ext cx="3105179" cy="736434"/>
            <a:chOff x="7983908" y="313974"/>
            <a:chExt cx="3105179" cy="736434"/>
          </a:xfrm>
        </p:grpSpPr>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Google Shape;192;p6"/>
            <p:cNvSpPr txBox="1"/>
            <p:nvPr/>
          </p:nvSpPr>
          <p:spPr>
            <a:xfrm>
              <a:off x="8362595" y="342522"/>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NO</a:t>
              </a:r>
              <a:endParaRPr dirty="0"/>
            </a:p>
          </p:txBody>
        </p:sp>
      </p:grpSp>
      <p:grpSp>
        <p:nvGrpSpPr>
          <p:cNvPr id="4" name="Group 3">
            <a:extLst>
              <a:ext uri="{FF2B5EF4-FFF2-40B4-BE49-F238E27FC236}">
                <a16:creationId xmlns:a16="http://schemas.microsoft.com/office/drawing/2014/main" id="{300C4D9E-9C72-04B3-A9C1-23B668CD9C93}"/>
              </a:ext>
            </a:extLst>
          </p:cNvPr>
          <p:cNvGrpSpPr/>
          <p:nvPr/>
        </p:nvGrpSpPr>
        <p:grpSpPr>
          <a:xfrm>
            <a:off x="220450" y="81404"/>
            <a:ext cx="1431166" cy="2340400"/>
            <a:chOff x="923533" y="1746170"/>
            <a:chExt cx="1431166" cy="2340400"/>
          </a:xfrm>
        </p:grpSpPr>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923533" y="3255614"/>
              <a:ext cx="143116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err="1">
                  <a:solidFill>
                    <a:srgbClr val="262626"/>
                  </a:solidFill>
                  <a:latin typeface="Calibri"/>
                  <a:ea typeface="Calibri"/>
                  <a:cs typeface="Calibri"/>
                  <a:sym typeface="Calibri"/>
                </a:rPr>
                <a:t>Envase</a:t>
              </a:r>
              <a:r>
                <a:rPr lang="en-US" sz="2000" b="1" dirty="0">
                  <a:solidFill>
                    <a:srgbClr val="262626"/>
                  </a:solidFill>
                  <a:latin typeface="Calibri"/>
                  <a:ea typeface="Calibri"/>
                  <a:cs typeface="Calibri"/>
                  <a:sym typeface="Calibri"/>
                </a:rPr>
                <a:t> de </a:t>
              </a:r>
              <a:r>
                <a:rPr lang="en-US" sz="2000" b="1" dirty="0" err="1">
                  <a:solidFill>
                    <a:srgbClr val="262626"/>
                  </a:solidFill>
                  <a:latin typeface="Calibri"/>
                  <a:ea typeface="Calibri"/>
                  <a:cs typeface="Calibri"/>
                  <a:sym typeface="Calibri"/>
                </a:rPr>
                <a:t>vidrio</a:t>
              </a:r>
              <a:endParaRPr sz="2000" b="0" i="0" u="none" strike="noStrike" cap="none" dirty="0">
                <a:solidFill>
                  <a:srgbClr val="262626"/>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2230F1C6-350D-5301-9B5E-02F5DE044A9F}"/>
              </a:ext>
            </a:extLst>
          </p:cNvPr>
          <p:cNvGrpSpPr/>
          <p:nvPr/>
        </p:nvGrpSpPr>
        <p:grpSpPr>
          <a:xfrm>
            <a:off x="1526254" y="119530"/>
            <a:ext cx="2347800" cy="2317792"/>
            <a:chOff x="2948176" y="1768789"/>
            <a:chExt cx="2347800" cy="2317792"/>
          </a:xfrm>
        </p:grpSpPr>
        <p:sp>
          <p:nvSpPr>
            <p:cNvPr id="199" name="Google Shape;199;p6"/>
            <p:cNvSpPr/>
            <p:nvPr/>
          </p:nvSpPr>
          <p:spPr>
            <a:xfrm>
              <a:off x="2948176" y="3255625"/>
              <a:ext cx="23478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err="1">
                  <a:solidFill>
                    <a:srgbClr val="262626"/>
                  </a:solidFill>
                  <a:latin typeface="Calibri"/>
                  <a:ea typeface="Calibri"/>
                  <a:cs typeface="Calibri"/>
                  <a:sym typeface="Calibri"/>
                </a:rPr>
                <a:t>Botella</a:t>
              </a:r>
              <a:r>
                <a:rPr lang="en-US" sz="2000" b="1" i="0" u="none" strike="noStrike" cap="none" dirty="0">
                  <a:solidFill>
                    <a:srgbClr val="262626"/>
                  </a:solidFill>
                  <a:latin typeface="Calibri"/>
                  <a:ea typeface="Calibri"/>
                  <a:cs typeface="Calibri"/>
                  <a:sym typeface="Calibri"/>
                </a:rPr>
                <a:t> de </a:t>
              </a:r>
              <a:r>
                <a:rPr lang="en-US" sz="2000" b="1" i="0" u="none" strike="noStrike" cap="none" dirty="0" err="1">
                  <a:solidFill>
                    <a:srgbClr val="262626"/>
                  </a:solidFill>
                  <a:latin typeface="Calibri"/>
                  <a:ea typeface="Calibri"/>
                  <a:cs typeface="Calibri"/>
                  <a:sym typeface="Calibri"/>
                </a:rPr>
                <a:t>Plástico</a:t>
              </a:r>
              <a:r>
                <a:rPr lang="en-US" sz="2000" b="1" i="0" u="none" strike="noStrike" cap="none" dirty="0">
                  <a:solidFill>
                    <a:srgbClr val="262626"/>
                  </a:solidFill>
                  <a:latin typeface="Calibri"/>
                  <a:ea typeface="Calibri"/>
                  <a:cs typeface="Calibri"/>
                  <a:sym typeface="Calibri"/>
                </a:rPr>
                <a:t> PET</a:t>
              </a:r>
              <a:endParaRP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5">
              <a:alphaModFix/>
            </a:blip>
            <a:srcRect/>
            <a:stretch/>
          </p:blipFill>
          <p:spPr>
            <a:xfrm>
              <a:off x="3355827" y="1768789"/>
              <a:ext cx="1341942" cy="1705386"/>
            </a:xfrm>
            <a:prstGeom prst="rect">
              <a:avLst/>
            </a:prstGeom>
            <a:noFill/>
            <a:ln>
              <a:noFill/>
            </a:ln>
          </p:spPr>
        </p:pic>
      </p:grpSp>
      <p:grpSp>
        <p:nvGrpSpPr>
          <p:cNvPr id="7" name="Group 6">
            <a:extLst>
              <a:ext uri="{FF2B5EF4-FFF2-40B4-BE49-F238E27FC236}">
                <a16:creationId xmlns:a16="http://schemas.microsoft.com/office/drawing/2014/main" id="{A966CE7C-D288-247E-F77A-AC2123BC3BC4}"/>
              </a:ext>
            </a:extLst>
          </p:cNvPr>
          <p:cNvGrpSpPr/>
          <p:nvPr/>
        </p:nvGrpSpPr>
        <p:grpSpPr>
          <a:xfrm>
            <a:off x="5569220" y="356473"/>
            <a:ext cx="1934828" cy="1711574"/>
            <a:chOff x="3193049" y="4171116"/>
            <a:chExt cx="1934828" cy="1711574"/>
          </a:xfrm>
        </p:grpSpPr>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Lata de metal</a:t>
              </a:r>
              <a:endParaRPr sz="2000" b="0" i="0" u="none" strike="noStrike" cap="none" dirty="0">
                <a:solidFill>
                  <a:srgbClr val="262626"/>
                </a:solidFill>
                <a:latin typeface="Calibri"/>
                <a:ea typeface="Calibri"/>
                <a:cs typeface="Calibri"/>
                <a:sym typeface="Calibri"/>
              </a:endParaRPr>
            </a:p>
          </p:txBody>
        </p:sp>
        <p:pic>
          <p:nvPicPr>
            <p:cNvPr id="205" name="Google Shape;205;p6" descr="A close up of a roll of tape&#10;&#10;Description automatically generated with low confidence"/>
            <p:cNvPicPr preferRelativeResize="0"/>
            <p:nvPr/>
          </p:nvPicPr>
          <p:blipFill rotWithShape="1">
            <a:blip r:embed="rId6">
              <a:alphaModFix/>
            </a:blip>
            <a:srcRect/>
            <a:stretch/>
          </p:blipFill>
          <p:spPr>
            <a:xfrm>
              <a:off x="3775065" y="4171116"/>
              <a:ext cx="648663" cy="1227135"/>
            </a:xfrm>
            <a:prstGeom prst="rect">
              <a:avLst/>
            </a:prstGeom>
            <a:noFill/>
            <a:ln>
              <a:noFill/>
            </a:ln>
          </p:spPr>
        </p:pic>
      </p:grpSp>
      <p:grpSp>
        <p:nvGrpSpPr>
          <p:cNvPr id="6" name="Group 5">
            <a:extLst>
              <a:ext uri="{FF2B5EF4-FFF2-40B4-BE49-F238E27FC236}">
                <a16:creationId xmlns:a16="http://schemas.microsoft.com/office/drawing/2014/main" id="{048E839F-74AD-D950-1C64-135F2AB78FAC}"/>
              </a:ext>
            </a:extLst>
          </p:cNvPr>
          <p:cNvGrpSpPr/>
          <p:nvPr/>
        </p:nvGrpSpPr>
        <p:grpSpPr>
          <a:xfrm>
            <a:off x="5743257" y="2128285"/>
            <a:ext cx="1958555" cy="1817702"/>
            <a:chOff x="488426" y="4064988"/>
            <a:chExt cx="1958555" cy="1817702"/>
          </a:xfrm>
        </p:grpSpPr>
        <p:sp>
          <p:nvSpPr>
            <p:cNvPr id="202" name="Google Shape;202;p6"/>
            <p:cNvSpPr/>
            <p:nvPr/>
          </p:nvSpPr>
          <p:spPr>
            <a:xfrm>
              <a:off x="671401" y="5421066"/>
              <a:ext cx="177558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err="1">
                  <a:solidFill>
                    <a:srgbClr val="262626"/>
                  </a:solidFill>
                  <a:latin typeface="Calibri"/>
                  <a:ea typeface="Calibri"/>
                  <a:cs typeface="Calibri"/>
                  <a:sym typeface="Calibri"/>
                </a:rPr>
                <a:t>Caja</a:t>
              </a:r>
              <a:r>
                <a:rPr lang="en-US" sz="2000" b="1" i="0" u="none" strike="noStrike" cap="none" dirty="0">
                  <a:solidFill>
                    <a:srgbClr val="262626"/>
                  </a:solidFill>
                  <a:latin typeface="Calibri"/>
                  <a:ea typeface="Calibri"/>
                  <a:cs typeface="Calibri"/>
                  <a:sym typeface="Calibri"/>
                </a:rPr>
                <a:t> de </a:t>
              </a:r>
              <a:r>
                <a:rPr lang="en-US" sz="2000" b="1" i="0" u="none" strike="noStrike" cap="none" dirty="0" err="1">
                  <a:solidFill>
                    <a:srgbClr val="262626"/>
                  </a:solidFill>
                  <a:latin typeface="Calibri"/>
                  <a:ea typeface="Calibri"/>
                  <a:cs typeface="Calibri"/>
                  <a:sym typeface="Calibri"/>
                </a:rPr>
                <a:t>cartón</a:t>
              </a:r>
              <a:endParaRPr dirty="0"/>
            </a:p>
          </p:txBody>
        </p:sp>
        <p:pic>
          <p:nvPicPr>
            <p:cNvPr id="206" name="Google Shape;206;p6" descr="A picture containing box, stationary, container, envelope&#10;&#10;Description automatically generated"/>
            <p:cNvPicPr preferRelativeResize="0"/>
            <p:nvPr/>
          </p:nvPicPr>
          <p:blipFill rotWithShape="1">
            <a:blip r:embed="rId7">
              <a:alphaModFix/>
            </a:blip>
            <a:srcRect/>
            <a:stretch/>
          </p:blipFill>
          <p:spPr>
            <a:xfrm>
              <a:off x="488426" y="4064988"/>
              <a:ext cx="1839065" cy="1374701"/>
            </a:xfrm>
            <a:prstGeom prst="rect">
              <a:avLst/>
            </a:prstGeom>
            <a:noFill/>
            <a:ln>
              <a:noFill/>
            </a:ln>
          </p:spPr>
        </p:pic>
      </p:grpSp>
      <p:grpSp>
        <p:nvGrpSpPr>
          <p:cNvPr id="8" name="Group 7">
            <a:extLst>
              <a:ext uri="{FF2B5EF4-FFF2-40B4-BE49-F238E27FC236}">
                <a16:creationId xmlns:a16="http://schemas.microsoft.com/office/drawing/2014/main" id="{3893B0B7-8AF8-C2DF-010F-C20754765E40}"/>
              </a:ext>
            </a:extLst>
          </p:cNvPr>
          <p:cNvGrpSpPr/>
          <p:nvPr/>
        </p:nvGrpSpPr>
        <p:grpSpPr>
          <a:xfrm>
            <a:off x="10019359" y="2112406"/>
            <a:ext cx="1766616" cy="1951876"/>
            <a:chOff x="6420868" y="1760417"/>
            <a:chExt cx="1680673" cy="1534980"/>
          </a:xfrm>
        </p:grpSpPr>
        <p:pic>
          <p:nvPicPr>
            <p:cNvPr id="208" name="Google Shape;208;p6" descr="A picture containing banana, indoor, yellow, half&#10;&#10;Description automatically generated"/>
            <p:cNvPicPr preferRelativeResize="0"/>
            <p:nvPr/>
          </p:nvPicPr>
          <p:blipFill rotWithShape="1">
            <a:blip r:embed="rId8">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59538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Cáscara</a:t>
              </a:r>
              <a:r>
                <a:rPr lang="en-US" sz="1800" b="1" dirty="0">
                  <a:solidFill>
                    <a:srgbClr val="262626"/>
                  </a:solidFill>
                  <a:latin typeface="Calibri"/>
                  <a:ea typeface="Calibri"/>
                  <a:cs typeface="Calibri"/>
                  <a:sym typeface="Calibri"/>
                </a:rPr>
                <a:t> de </a:t>
              </a:r>
              <a:r>
                <a:rPr lang="en-US" sz="1800" b="1" dirty="0" err="1">
                  <a:solidFill>
                    <a:srgbClr val="262626"/>
                  </a:solidFill>
                  <a:latin typeface="Calibri"/>
                  <a:ea typeface="Calibri"/>
                  <a:cs typeface="Calibri"/>
                  <a:sym typeface="Calibri"/>
                </a:rPr>
                <a:t>Plátano</a:t>
              </a:r>
              <a:endParaRPr sz="1800" b="0" i="0" u="none" strike="noStrike" cap="none" dirty="0">
                <a:solidFill>
                  <a:srgbClr val="262626"/>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0AC472EA-9BBB-E027-1EC6-466FC77F9AEB}"/>
              </a:ext>
            </a:extLst>
          </p:cNvPr>
          <p:cNvGrpSpPr/>
          <p:nvPr/>
        </p:nvGrpSpPr>
        <p:grpSpPr>
          <a:xfrm>
            <a:off x="10192079" y="582212"/>
            <a:ext cx="1680673" cy="1378535"/>
            <a:chOff x="8346482" y="1742833"/>
            <a:chExt cx="1680673" cy="1378535"/>
          </a:xfrm>
        </p:grpSpPr>
        <p:sp>
          <p:nvSpPr>
            <p:cNvPr id="211" name="Google Shape;211;p6"/>
            <p:cNvSpPr/>
            <p:nvPr/>
          </p:nvSpPr>
          <p:spPr>
            <a:xfrm>
              <a:off x="8346482"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Servilleta</a:t>
              </a:r>
              <a:r>
                <a:rPr lang="en-US" sz="1800" b="1" dirty="0">
                  <a:solidFill>
                    <a:srgbClr val="262626"/>
                  </a:solidFill>
                  <a:latin typeface="Calibri"/>
                  <a:ea typeface="Calibri"/>
                  <a:cs typeface="Calibri"/>
                  <a:sym typeface="Calibri"/>
                </a:rPr>
                <a:t> </a:t>
              </a:r>
              <a:r>
                <a:rPr lang="en-US" sz="1800" b="1" dirty="0" err="1">
                  <a:solidFill>
                    <a:srgbClr val="262626"/>
                  </a:solidFill>
                  <a:latin typeface="Calibri"/>
                  <a:ea typeface="Calibri"/>
                  <a:cs typeface="Calibri"/>
                  <a:sym typeface="Calibri"/>
                </a:rPr>
                <a:t>sucia</a:t>
              </a:r>
              <a:endParaRP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9">
              <a:alphaModFix/>
            </a:blip>
            <a:srcRect/>
            <a:stretch/>
          </p:blipFill>
          <p:spPr>
            <a:xfrm>
              <a:off x="8616966" y="1742833"/>
              <a:ext cx="1057548" cy="1052629"/>
            </a:xfrm>
            <a:prstGeom prst="rect">
              <a:avLst/>
            </a:prstGeom>
            <a:noFill/>
            <a:ln>
              <a:noFill/>
            </a:ln>
          </p:spPr>
        </p:pic>
      </p:grpSp>
      <p:grpSp>
        <p:nvGrpSpPr>
          <p:cNvPr id="11" name="Group 10">
            <a:extLst>
              <a:ext uri="{FF2B5EF4-FFF2-40B4-BE49-F238E27FC236}">
                <a16:creationId xmlns:a16="http://schemas.microsoft.com/office/drawing/2014/main" id="{9D0B8B0A-67B6-3E05-21B6-0E977C8A77E3}"/>
              </a:ext>
            </a:extLst>
          </p:cNvPr>
          <p:cNvGrpSpPr/>
          <p:nvPr/>
        </p:nvGrpSpPr>
        <p:grpSpPr>
          <a:xfrm>
            <a:off x="7004304" y="448738"/>
            <a:ext cx="2037700" cy="1601183"/>
            <a:chOff x="6377570" y="3189531"/>
            <a:chExt cx="1680673" cy="1218676"/>
          </a:xfrm>
        </p:grpSpPr>
        <p:sp>
          <p:nvSpPr>
            <p:cNvPr id="217" name="Google Shape;217;p6"/>
            <p:cNvSpPr/>
            <p:nvPr/>
          </p:nvSpPr>
          <p:spPr>
            <a:xfrm>
              <a:off x="6377570" y="4084971"/>
              <a:ext cx="1680673" cy="32323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Foco</a:t>
              </a:r>
              <a:endParaRP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0">
              <a:alphaModFix/>
            </a:blip>
            <a:srcRect/>
            <a:stretch/>
          </p:blipFill>
          <p:spPr>
            <a:xfrm>
              <a:off x="6914029" y="3189531"/>
              <a:ext cx="529129" cy="879126"/>
            </a:xfrm>
            <a:prstGeom prst="rect">
              <a:avLst/>
            </a:prstGeom>
            <a:noFill/>
            <a:ln>
              <a:noFill/>
            </a:ln>
          </p:spPr>
        </p:pic>
      </p:grpSp>
      <p:grpSp>
        <p:nvGrpSpPr>
          <p:cNvPr id="12" name="Group 11">
            <a:extLst>
              <a:ext uri="{FF2B5EF4-FFF2-40B4-BE49-F238E27FC236}">
                <a16:creationId xmlns:a16="http://schemas.microsoft.com/office/drawing/2014/main" id="{84DC5EA0-C72D-0140-9EE2-A3E9249CE56A}"/>
              </a:ext>
            </a:extLst>
          </p:cNvPr>
          <p:cNvGrpSpPr/>
          <p:nvPr/>
        </p:nvGrpSpPr>
        <p:grpSpPr>
          <a:xfrm>
            <a:off x="8382213" y="94487"/>
            <a:ext cx="2249386" cy="1893596"/>
            <a:chOff x="8347377" y="3141253"/>
            <a:chExt cx="1680673" cy="1235578"/>
          </a:xfrm>
        </p:grpSpPr>
        <p:pic>
          <p:nvPicPr>
            <p:cNvPr id="220" name="Google Shape;220;p6" descr="Calendar&#10;&#10;Description automatically generated"/>
            <p:cNvPicPr preferRelativeResize="0"/>
            <p:nvPr/>
          </p:nvPicPr>
          <p:blipFill rotWithShape="1">
            <a:blip r:embed="rId11">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27711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Caja</a:t>
              </a:r>
              <a:r>
                <a:rPr lang="en-US" sz="1800" b="1" dirty="0">
                  <a:solidFill>
                    <a:srgbClr val="262626"/>
                  </a:solidFill>
                  <a:latin typeface="Calibri"/>
                  <a:ea typeface="Calibri"/>
                  <a:cs typeface="Calibri"/>
                  <a:sym typeface="Calibri"/>
                </a:rPr>
                <a:t> de jugo</a:t>
              </a:r>
              <a:endParaRPr sz="1800" b="0" i="0" u="none" strike="noStrike" cap="none" dirty="0">
                <a:solidFill>
                  <a:srgbClr val="262626"/>
                </a:solidFill>
                <a:latin typeface="Calibri"/>
                <a:ea typeface="Calibri"/>
                <a:cs typeface="Calibri"/>
                <a:sym typeface="Calibri"/>
              </a:endParaRPr>
            </a:p>
          </p:txBody>
        </p:sp>
      </p:grpSp>
      <p:grpSp>
        <p:nvGrpSpPr>
          <p:cNvPr id="14" name="Group 13">
            <a:extLst>
              <a:ext uri="{FF2B5EF4-FFF2-40B4-BE49-F238E27FC236}">
                <a16:creationId xmlns:a16="http://schemas.microsoft.com/office/drawing/2014/main" id="{BF46FF9F-94B0-2AEA-0BCA-E78E1E44E41D}"/>
              </a:ext>
            </a:extLst>
          </p:cNvPr>
          <p:cNvGrpSpPr/>
          <p:nvPr/>
        </p:nvGrpSpPr>
        <p:grpSpPr>
          <a:xfrm>
            <a:off x="3954057" y="2308469"/>
            <a:ext cx="1680673" cy="1292499"/>
            <a:chOff x="6365330" y="4619518"/>
            <a:chExt cx="1680673" cy="1292499"/>
          </a:xfrm>
        </p:grpSpPr>
        <p:pic>
          <p:nvPicPr>
            <p:cNvPr id="223" name="Google Shape;223;p6" descr="A picture containing toy&#10;&#10;Description automatically generated"/>
            <p:cNvPicPr preferRelativeResize="0"/>
            <p:nvPr/>
          </p:nvPicPr>
          <p:blipFill rotWithShape="1">
            <a:blip r:embed="rId12">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Juguetes</a:t>
              </a:r>
              <a:endParaRPr sz="1800" b="0" i="0" u="none" strike="noStrike" cap="none" dirty="0">
                <a:solidFill>
                  <a:srgbClr val="262626"/>
                </a:solidFill>
                <a:latin typeface="Calibri"/>
                <a:ea typeface="Calibri"/>
                <a:cs typeface="Calibri"/>
                <a:sym typeface="Calibri"/>
              </a:endParaRPr>
            </a:p>
          </p:txBody>
        </p:sp>
      </p:grpSp>
      <p:grpSp>
        <p:nvGrpSpPr>
          <p:cNvPr id="15" name="Group 14">
            <a:extLst>
              <a:ext uri="{FF2B5EF4-FFF2-40B4-BE49-F238E27FC236}">
                <a16:creationId xmlns:a16="http://schemas.microsoft.com/office/drawing/2014/main" id="{224E11D5-1FD4-C214-0EBD-302694DFD614}"/>
              </a:ext>
            </a:extLst>
          </p:cNvPr>
          <p:cNvGrpSpPr/>
          <p:nvPr/>
        </p:nvGrpSpPr>
        <p:grpSpPr>
          <a:xfrm>
            <a:off x="2134796" y="2317582"/>
            <a:ext cx="1680673" cy="1698092"/>
            <a:chOff x="8327554" y="4546324"/>
            <a:chExt cx="1680673" cy="1698092"/>
          </a:xfrm>
        </p:grpSpPr>
        <p:pic>
          <p:nvPicPr>
            <p:cNvPr id="226" name="Google Shape;226;p6"/>
            <p:cNvPicPr preferRelativeResize="0"/>
            <p:nvPr/>
          </p:nvPicPr>
          <p:blipFill rotWithShape="1">
            <a:blip r:embed="rId13">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a:solidFill>
                    <a:srgbClr val="262626"/>
                  </a:solidFill>
                  <a:latin typeface="Calibri"/>
                  <a:ea typeface="Calibri"/>
                  <a:cs typeface="Calibri"/>
                  <a:sym typeface="Calibri"/>
                </a:rPr>
                <a:t>Bolsa de </a:t>
              </a:r>
              <a:r>
                <a:rPr lang="en-US" sz="1800" b="1" dirty="0" err="1">
                  <a:solidFill>
                    <a:srgbClr val="262626"/>
                  </a:solidFill>
                  <a:latin typeface="Calibri"/>
                  <a:ea typeface="Calibri"/>
                  <a:cs typeface="Calibri"/>
                  <a:sym typeface="Calibri"/>
                </a:rPr>
                <a:t>Plástico</a:t>
              </a:r>
              <a:endParaRPr sz="1800" b="0" i="0" u="none" strike="noStrike" cap="none" dirty="0">
                <a:solidFill>
                  <a:srgbClr val="262626"/>
                </a:solidFill>
                <a:latin typeface="Calibri"/>
                <a:ea typeface="Calibri"/>
                <a:cs typeface="Calibri"/>
                <a:sym typeface="Calibri"/>
              </a:endParaRPr>
            </a:p>
          </p:txBody>
        </p:sp>
      </p:grpSp>
      <p:grpSp>
        <p:nvGrpSpPr>
          <p:cNvPr id="16" name="Group 15">
            <a:extLst>
              <a:ext uri="{FF2B5EF4-FFF2-40B4-BE49-F238E27FC236}">
                <a16:creationId xmlns:a16="http://schemas.microsoft.com/office/drawing/2014/main" id="{2C8FE6E0-7712-DD18-3415-CD204ED997F4}"/>
              </a:ext>
            </a:extLst>
          </p:cNvPr>
          <p:cNvGrpSpPr/>
          <p:nvPr/>
        </p:nvGrpSpPr>
        <p:grpSpPr>
          <a:xfrm>
            <a:off x="112932" y="2840619"/>
            <a:ext cx="1942002" cy="1445457"/>
            <a:chOff x="10237173" y="4701929"/>
            <a:chExt cx="1680673" cy="1147076"/>
          </a:xfrm>
        </p:grpSpPr>
        <p:pic>
          <p:nvPicPr>
            <p:cNvPr id="229" name="Google Shape;229;p6" descr="A close-up of a sword&#10;&#10;Description automatically generated with low confidence"/>
            <p:cNvPicPr preferRelativeResize="0"/>
            <p:nvPr/>
          </p:nvPicPr>
          <p:blipFill rotWithShape="1">
            <a:blip r:embed="rId14">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3370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Lápiz</a:t>
              </a:r>
              <a:endParaRPr sz="1800" b="0" i="0" u="none" strike="noStrike" cap="none" dirty="0">
                <a:solidFill>
                  <a:srgbClr val="262626"/>
                </a:solidFill>
                <a:latin typeface="Calibri"/>
                <a:ea typeface="Calibri"/>
                <a:cs typeface="Calibri"/>
                <a:sym typeface="Calibri"/>
              </a:endParaRPr>
            </a:p>
          </p:txBody>
        </p:sp>
      </p:grpSp>
      <p:grpSp>
        <p:nvGrpSpPr>
          <p:cNvPr id="13" name="Group 12">
            <a:extLst>
              <a:ext uri="{FF2B5EF4-FFF2-40B4-BE49-F238E27FC236}">
                <a16:creationId xmlns:a16="http://schemas.microsoft.com/office/drawing/2014/main" id="{08F2DFB0-355E-C9BE-0F5C-3332CCAA6048}"/>
              </a:ext>
            </a:extLst>
          </p:cNvPr>
          <p:cNvGrpSpPr/>
          <p:nvPr/>
        </p:nvGrpSpPr>
        <p:grpSpPr>
          <a:xfrm>
            <a:off x="3739481" y="479085"/>
            <a:ext cx="2249385" cy="1589727"/>
            <a:chOff x="10256338" y="3269424"/>
            <a:chExt cx="1680673" cy="1132963"/>
          </a:xfrm>
        </p:grpSpPr>
        <p:pic>
          <p:nvPicPr>
            <p:cNvPr id="232" name="Google Shape;232;p6" descr="A pair of shoes&#10;&#10;Description automatically generated with low confidence"/>
            <p:cNvPicPr preferRelativeResize="0"/>
            <p:nvPr/>
          </p:nvPicPr>
          <p:blipFill rotWithShape="1">
            <a:blip r:embed="rId15">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30266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Zapatos</a:t>
              </a:r>
              <a:endParaRPr sz="1800" b="0" i="0" u="none" strike="noStrike" cap="none" dirty="0">
                <a:solidFill>
                  <a:srgbClr val="262626"/>
                </a:solidFill>
                <a:latin typeface="Calibri"/>
                <a:ea typeface="Calibri"/>
                <a:cs typeface="Calibri"/>
                <a:sym typeface="Calibri"/>
              </a:endParaRPr>
            </a:p>
          </p:txBody>
        </p:sp>
      </p:grpSp>
      <p:sp>
        <p:nvSpPr>
          <p:cNvPr id="235" name="Google Shape;235;p6"/>
          <p:cNvSpPr txBox="1">
            <a:spLocks noGrp="1"/>
          </p:cNvSpPr>
          <p:nvPr>
            <p:ph type="sldNum" idx="12"/>
          </p:nvPr>
        </p:nvSpPr>
        <p:spPr>
          <a:xfrm>
            <a:off x="9042775" y="1224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grpSp>
        <p:nvGrpSpPr>
          <p:cNvPr id="10" name="Group 9">
            <a:extLst>
              <a:ext uri="{FF2B5EF4-FFF2-40B4-BE49-F238E27FC236}">
                <a16:creationId xmlns:a16="http://schemas.microsoft.com/office/drawing/2014/main" id="{51D67DB0-D495-B2B5-7AE3-E85F1ACDF64A}"/>
              </a:ext>
            </a:extLst>
          </p:cNvPr>
          <p:cNvGrpSpPr/>
          <p:nvPr/>
        </p:nvGrpSpPr>
        <p:grpSpPr>
          <a:xfrm>
            <a:off x="7876284" y="1829413"/>
            <a:ext cx="2154046" cy="2016837"/>
            <a:chOff x="10269241" y="1451979"/>
            <a:chExt cx="1680673" cy="1576710"/>
          </a:xfrm>
        </p:grpSpPr>
        <p:sp>
          <p:nvSpPr>
            <p:cNvPr id="50" name="Google Shape;188;p4">
              <a:extLst>
                <a:ext uri="{FF2B5EF4-FFF2-40B4-BE49-F238E27FC236}">
                  <a16:creationId xmlns:a16="http://schemas.microsoft.com/office/drawing/2014/main" id="{DA4964E3-8233-7F4C-9152-5806C7DCC220}"/>
                </a:ext>
              </a:extLst>
            </p:cNvPr>
            <p:cNvSpPr/>
            <p:nvPr/>
          </p:nvSpPr>
          <p:spPr>
            <a:xfrm>
              <a:off x="10269241" y="2696677"/>
              <a:ext cx="1680673" cy="33201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Manguera</a:t>
              </a:r>
              <a:endParaRP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id="{CC1B5C77-3E33-E34B-A12A-B6CCADC882FB}"/>
                </a:ext>
              </a:extLst>
            </p:cNvPr>
            <p:cNvPicPr>
              <a:picLocks noChangeAspect="1"/>
            </p:cNvPicPr>
            <p:nvPr/>
          </p:nvPicPr>
          <p:blipFill rotWithShape="1">
            <a:blip r:embed="rId16"/>
            <a:srcRect r="3" b="-51"/>
            <a:stretch/>
          </p:blipFill>
          <p:spPr>
            <a:xfrm>
              <a:off x="10402520" y="1451979"/>
              <a:ext cx="1233132" cy="1334224"/>
            </a:xfrm>
            <a:prstGeom prst="rect">
              <a:avLst/>
            </a:prstGeom>
          </p:spPr>
        </p:pic>
      </p:grpSp>
      <p:cxnSp>
        <p:nvCxnSpPr>
          <p:cNvPr id="18" name="Straight Connector 17">
            <a:extLst>
              <a:ext uri="{FF2B5EF4-FFF2-40B4-BE49-F238E27FC236}">
                <a16:creationId xmlns:a16="http://schemas.microsoft.com/office/drawing/2014/main" id="{72AECF63-3EC9-1630-2215-F38BEAD39127}"/>
              </a:ext>
            </a:extLst>
          </p:cNvPr>
          <p:cNvCxnSpPr>
            <a:cxnSpLocks/>
            <a:endCxn id="191" idx="0"/>
          </p:cNvCxnSpPr>
          <p:nvPr/>
        </p:nvCxnSpPr>
        <p:spPr>
          <a:xfrm>
            <a:off x="1380281" y="2128285"/>
            <a:ext cx="1742738" cy="29085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B4BF6E-576F-9C9F-CF2A-15D5622B738F}"/>
              </a:ext>
            </a:extLst>
          </p:cNvPr>
          <p:cNvCxnSpPr>
            <a:cxnSpLocks/>
          </p:cNvCxnSpPr>
          <p:nvPr/>
        </p:nvCxnSpPr>
        <p:spPr>
          <a:xfrm>
            <a:off x="1962564" y="2133002"/>
            <a:ext cx="1160455" cy="28686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8A94CA-6471-CF03-6331-2558498EBF19}"/>
              </a:ext>
            </a:extLst>
          </p:cNvPr>
          <p:cNvCxnSpPr>
            <a:cxnSpLocks/>
            <a:endCxn id="190" idx="1"/>
          </p:cNvCxnSpPr>
          <p:nvPr/>
        </p:nvCxnSpPr>
        <p:spPr>
          <a:xfrm>
            <a:off x="5309068" y="1879230"/>
            <a:ext cx="2297048" cy="349010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606B969-57C3-B68B-4B68-2DE1B97ECC06}"/>
              </a:ext>
            </a:extLst>
          </p:cNvPr>
          <p:cNvCxnSpPr>
            <a:cxnSpLocks/>
          </p:cNvCxnSpPr>
          <p:nvPr/>
        </p:nvCxnSpPr>
        <p:spPr>
          <a:xfrm flipH="1">
            <a:off x="4498934" y="2021844"/>
            <a:ext cx="1552834" cy="30351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0014661-FEE0-E480-B333-C7B6C44CFD43}"/>
              </a:ext>
            </a:extLst>
          </p:cNvPr>
          <p:cNvCxnSpPr>
            <a:cxnSpLocks/>
            <a:stCxn id="217" idx="0"/>
          </p:cNvCxnSpPr>
          <p:nvPr/>
        </p:nvCxnSpPr>
        <p:spPr>
          <a:xfrm>
            <a:off x="8023154" y="1625231"/>
            <a:ext cx="45419" cy="33532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BB3022C-9A25-C78F-DF0B-B8564F25436E}"/>
              </a:ext>
            </a:extLst>
          </p:cNvPr>
          <p:cNvCxnSpPr>
            <a:cxnSpLocks/>
          </p:cNvCxnSpPr>
          <p:nvPr/>
        </p:nvCxnSpPr>
        <p:spPr>
          <a:xfrm>
            <a:off x="9566122" y="1879230"/>
            <a:ext cx="369429" cy="31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080FB93-0CC9-5581-65FE-22AC6F978E4F}"/>
              </a:ext>
            </a:extLst>
          </p:cNvPr>
          <p:cNvCxnSpPr>
            <a:cxnSpLocks/>
          </p:cNvCxnSpPr>
          <p:nvPr/>
        </p:nvCxnSpPr>
        <p:spPr>
          <a:xfrm flipH="1">
            <a:off x="9932883" y="1824916"/>
            <a:ext cx="470655" cy="31821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4EDFFA5-F892-81FF-18C4-17607C1A43E8}"/>
              </a:ext>
            </a:extLst>
          </p:cNvPr>
          <p:cNvCxnSpPr>
            <a:cxnSpLocks/>
          </p:cNvCxnSpPr>
          <p:nvPr/>
        </p:nvCxnSpPr>
        <p:spPr>
          <a:xfrm flipH="1">
            <a:off x="9932883" y="4001388"/>
            <a:ext cx="580651" cy="102648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9F4F4C-B22D-417B-9B76-04A1F10B9204}"/>
              </a:ext>
            </a:extLst>
          </p:cNvPr>
          <p:cNvCxnSpPr>
            <a:cxnSpLocks/>
          </p:cNvCxnSpPr>
          <p:nvPr/>
        </p:nvCxnSpPr>
        <p:spPr>
          <a:xfrm>
            <a:off x="9042775" y="3742973"/>
            <a:ext cx="0" cy="123552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3D3E00F-907E-F87A-505F-39030A516D0E}"/>
              </a:ext>
            </a:extLst>
          </p:cNvPr>
          <p:cNvCxnSpPr>
            <a:cxnSpLocks/>
          </p:cNvCxnSpPr>
          <p:nvPr/>
        </p:nvCxnSpPr>
        <p:spPr>
          <a:xfrm flipH="1">
            <a:off x="4519246" y="3766153"/>
            <a:ext cx="1442555" cy="12982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1F74E43-7E1E-0A66-456F-30AF17D5FBF4}"/>
              </a:ext>
            </a:extLst>
          </p:cNvPr>
          <p:cNvCxnSpPr>
            <a:cxnSpLocks/>
            <a:stCxn id="224" idx="2"/>
            <a:endCxn id="190" idx="1"/>
          </p:cNvCxnSpPr>
          <p:nvPr/>
        </p:nvCxnSpPr>
        <p:spPr>
          <a:xfrm>
            <a:off x="4794394" y="3600968"/>
            <a:ext cx="2811722" cy="176836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FAAE419-834A-77B2-DE59-74929E98B7DF}"/>
              </a:ext>
            </a:extLst>
          </p:cNvPr>
          <p:cNvCxnSpPr>
            <a:cxnSpLocks/>
            <a:endCxn id="190" idx="1"/>
          </p:cNvCxnSpPr>
          <p:nvPr/>
        </p:nvCxnSpPr>
        <p:spPr>
          <a:xfrm>
            <a:off x="2966656" y="3484363"/>
            <a:ext cx="4639460" cy="18849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F5CC32-AAEB-B4A5-4B55-4A8FEEBDD6B1}"/>
              </a:ext>
            </a:extLst>
          </p:cNvPr>
          <p:cNvCxnSpPr>
            <a:cxnSpLocks/>
            <a:endCxn id="190" idx="1"/>
          </p:cNvCxnSpPr>
          <p:nvPr/>
        </p:nvCxnSpPr>
        <p:spPr>
          <a:xfrm>
            <a:off x="1054978" y="3687588"/>
            <a:ext cx="6551138" cy="16817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descr="A picture containing text, people&#10;&#10;Description automatically generated"/>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163" name="Google Shape;163;p4"/>
          <p:cNvSpPr/>
          <p:nvPr/>
        </p:nvSpPr>
        <p:spPr>
          <a:xfrm>
            <a:off x="1148651" y="313974"/>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4" name="Google Shape;164;p4"/>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Google Shape;165;p4"/>
          <p:cNvSpPr txBox="1"/>
          <p:nvPr/>
        </p:nvSpPr>
        <p:spPr>
          <a:xfrm>
            <a:off x="1527338" y="327691"/>
            <a:ext cx="23478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chemeClr val="lt1"/>
                </a:solidFill>
                <a:latin typeface="Calibri"/>
                <a:cs typeface="Calibri"/>
                <a:sym typeface="Calibri"/>
              </a:rPr>
              <a:t>Sí</a:t>
            </a:r>
            <a:endParaRPr dirty="0"/>
          </a:p>
        </p:txBody>
      </p:sp>
      <p:sp>
        <p:nvSpPr>
          <p:cNvPr id="166" name="Google Shape;166;p4"/>
          <p:cNvSpPr txBox="1"/>
          <p:nvPr/>
        </p:nvSpPr>
        <p:spPr>
          <a:xfrm>
            <a:off x="8362597"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NO</a:t>
            </a:r>
            <a:endParaRPr dirty="0"/>
          </a:p>
        </p:txBody>
      </p:sp>
      <p:cxnSp>
        <p:nvCxnSpPr>
          <p:cNvPr id="167" name="Google Shape;167;p4"/>
          <p:cNvCxnSpPr/>
          <p:nvPr/>
        </p:nvCxnSpPr>
        <p:spPr>
          <a:xfrm>
            <a:off x="6159855" y="482968"/>
            <a:ext cx="0" cy="5205631"/>
          </a:xfrm>
          <a:prstGeom prst="straightConnector1">
            <a:avLst/>
          </a:prstGeom>
          <a:noFill/>
          <a:ln w="34925" cap="flat" cmpd="sng">
            <a:solidFill>
              <a:srgbClr val="262626"/>
            </a:solidFill>
            <a:prstDash val="dot"/>
            <a:miter lim="800000"/>
            <a:headEnd type="none" w="sm" len="sm"/>
            <a:tailEnd type="none" w="sm" len="sm"/>
          </a:ln>
        </p:spPr>
      </p:cxnSp>
      <p:sp>
        <p:nvSpPr>
          <p:cNvPr id="168" name="Google Shape;168;p4"/>
          <p:cNvSpPr/>
          <p:nvPr/>
        </p:nvSpPr>
        <p:spPr>
          <a:xfrm>
            <a:off x="556348" y="1144746"/>
            <a:ext cx="4289781"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dirty="0" err="1">
                <a:solidFill>
                  <a:srgbClr val="29C7F7"/>
                </a:solidFill>
                <a:latin typeface="Calibri"/>
                <a:ea typeface="Calibri"/>
                <a:cs typeface="Calibri"/>
                <a:sym typeface="Calibri"/>
              </a:rPr>
              <a:t>Siempre</a:t>
            </a:r>
            <a:r>
              <a:rPr lang="en-US" sz="2400" b="1" dirty="0">
                <a:solidFill>
                  <a:srgbClr val="29C7F7"/>
                </a:solidFill>
                <a:latin typeface="Calibri"/>
                <a:ea typeface="Calibri"/>
                <a:cs typeface="Calibri"/>
                <a:sym typeface="Calibri"/>
              </a:rPr>
              <a:t> se </a:t>
            </a:r>
            <a:r>
              <a:rPr lang="en-US" sz="2400" b="1" dirty="0" err="1">
                <a:solidFill>
                  <a:srgbClr val="29C7F7"/>
                </a:solidFill>
                <a:latin typeface="Calibri"/>
                <a:ea typeface="Calibri"/>
                <a:cs typeface="Calibri"/>
                <a:sym typeface="Calibri"/>
              </a:rPr>
              <a:t>recicla</a:t>
            </a:r>
            <a:r>
              <a:rPr lang="en-US" sz="2400" b="0" i="0" u="none" strike="noStrike" cap="none" dirty="0">
                <a:solidFill>
                  <a:srgbClr val="29C7F7"/>
                </a:solidFill>
                <a:latin typeface="Calibri"/>
                <a:ea typeface="Calibri"/>
                <a:cs typeface="Calibri"/>
                <a:sym typeface="Calibri"/>
              </a:rPr>
              <a:t>:</a:t>
            </a:r>
            <a:endParaRPr sz="2400" b="0" i="0" u="none" strike="noStrike" cap="none" dirty="0">
              <a:solidFill>
                <a:srgbClr val="29C7F7"/>
              </a:solidFill>
              <a:latin typeface="Calibri"/>
              <a:ea typeface="Calibri"/>
              <a:cs typeface="Calibri"/>
              <a:sym typeface="Calibri"/>
            </a:endParaRPr>
          </a:p>
        </p:txBody>
      </p:sp>
      <p:sp>
        <p:nvSpPr>
          <p:cNvPr id="169" name="Google Shape;169;p4"/>
          <p:cNvSpPr/>
          <p:nvPr/>
        </p:nvSpPr>
        <p:spPr>
          <a:xfrm>
            <a:off x="7302314" y="1144745"/>
            <a:ext cx="4289781"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i="0" u="none" strike="noStrike" cap="none" dirty="0" err="1">
                <a:solidFill>
                  <a:srgbClr val="3AC69D"/>
                </a:solidFill>
                <a:latin typeface="Calibri"/>
                <a:ea typeface="Calibri"/>
                <a:cs typeface="Calibri"/>
                <a:sym typeface="Calibri"/>
              </a:rPr>
              <a:t>Nunca</a:t>
            </a:r>
            <a:r>
              <a:rPr lang="en-US" sz="2400" b="1" i="0" u="none" strike="noStrike" cap="none" dirty="0">
                <a:solidFill>
                  <a:srgbClr val="3AC69D"/>
                </a:solidFill>
                <a:latin typeface="Calibri"/>
                <a:ea typeface="Calibri"/>
                <a:cs typeface="Calibri"/>
                <a:sym typeface="Calibri"/>
              </a:rPr>
              <a:t> se </a:t>
            </a:r>
            <a:r>
              <a:rPr lang="en-US" sz="2400" b="1" i="0" u="none" strike="noStrike" cap="none" dirty="0" err="1">
                <a:solidFill>
                  <a:srgbClr val="3AC69D"/>
                </a:solidFill>
                <a:latin typeface="Calibri"/>
                <a:ea typeface="Calibri"/>
                <a:cs typeface="Calibri"/>
                <a:sym typeface="Calibri"/>
              </a:rPr>
              <a:t>recicla</a:t>
            </a:r>
            <a:r>
              <a:rPr lang="en-US" sz="2400" b="0" i="0" u="none" strike="noStrike" cap="none" dirty="0">
                <a:solidFill>
                  <a:srgbClr val="3AC69D"/>
                </a:solidFill>
                <a:latin typeface="Calibri"/>
                <a:ea typeface="Calibri"/>
                <a:cs typeface="Calibri"/>
                <a:sym typeface="Calibri"/>
              </a:rPr>
              <a:t>:</a:t>
            </a:r>
            <a:endParaRPr sz="2400" b="0" i="0" u="none" strike="noStrike" cap="none" dirty="0">
              <a:solidFill>
                <a:srgbClr val="3AC69D"/>
              </a:solidFill>
              <a:latin typeface="Calibri"/>
              <a:ea typeface="Calibri"/>
              <a:cs typeface="Calibri"/>
              <a:sym typeface="Calibri"/>
            </a:endParaRPr>
          </a:p>
        </p:txBody>
      </p:sp>
      <p:pic>
        <p:nvPicPr>
          <p:cNvPr id="170" name="Google Shape;170;p4" descr="A picture containing plastic, vessel, jar&#10;&#10;Description automatically generated"/>
          <p:cNvPicPr preferRelativeResize="0"/>
          <p:nvPr/>
        </p:nvPicPr>
        <p:blipFill rotWithShape="1">
          <a:blip r:embed="rId5">
            <a:alphaModFix/>
          </a:blip>
          <a:srcRect/>
          <a:stretch/>
        </p:blipFill>
        <p:spPr>
          <a:xfrm>
            <a:off x="923533" y="1746170"/>
            <a:ext cx="1260257" cy="1508949"/>
          </a:xfrm>
          <a:prstGeom prst="rect">
            <a:avLst/>
          </a:prstGeom>
          <a:noFill/>
          <a:ln>
            <a:noFill/>
          </a:ln>
        </p:spPr>
      </p:pic>
      <p:sp>
        <p:nvSpPr>
          <p:cNvPr id="171" name="Google Shape;171;p4"/>
          <p:cNvSpPr/>
          <p:nvPr/>
        </p:nvSpPr>
        <p:spPr>
          <a:xfrm>
            <a:off x="923533" y="3255614"/>
            <a:ext cx="143116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err="1">
                <a:solidFill>
                  <a:srgbClr val="262626"/>
                </a:solidFill>
                <a:latin typeface="Calibri"/>
                <a:ea typeface="Calibri"/>
                <a:cs typeface="Calibri"/>
                <a:sym typeface="Calibri"/>
              </a:rPr>
              <a:t>Envase</a:t>
            </a:r>
            <a:r>
              <a:rPr lang="en-US" sz="2000" b="1" dirty="0">
                <a:solidFill>
                  <a:srgbClr val="262626"/>
                </a:solidFill>
                <a:latin typeface="Calibri"/>
                <a:ea typeface="Calibri"/>
                <a:cs typeface="Calibri"/>
                <a:sym typeface="Calibri"/>
              </a:rPr>
              <a:t> de </a:t>
            </a:r>
            <a:r>
              <a:rPr lang="en-US" sz="2000" b="1" dirty="0" err="1">
                <a:solidFill>
                  <a:srgbClr val="262626"/>
                </a:solidFill>
                <a:latin typeface="Calibri"/>
                <a:ea typeface="Calibri"/>
                <a:cs typeface="Calibri"/>
                <a:sym typeface="Calibri"/>
              </a:rPr>
              <a:t>vidrio</a:t>
            </a:r>
            <a:endParaRPr sz="2000" b="0" i="0" u="none" strike="noStrike" cap="none" dirty="0">
              <a:solidFill>
                <a:srgbClr val="262626"/>
              </a:solidFill>
              <a:latin typeface="Calibri"/>
              <a:ea typeface="Calibri"/>
              <a:cs typeface="Calibri"/>
              <a:sym typeface="Calibri"/>
            </a:endParaRPr>
          </a:p>
        </p:txBody>
      </p:sp>
      <p:pic>
        <p:nvPicPr>
          <p:cNvPr id="172" name="Google Shape;172;p4" descr="Icon&#10;&#10;Description automatically generated"/>
          <p:cNvPicPr preferRelativeResize="0"/>
          <p:nvPr/>
        </p:nvPicPr>
        <p:blipFill rotWithShape="1">
          <a:blip r:embed="rId6">
            <a:alphaModFix/>
          </a:blip>
          <a:srcRect r="14" b="29"/>
          <a:stretch/>
        </p:blipFill>
        <p:spPr>
          <a:xfrm>
            <a:off x="2132992" y="1824169"/>
            <a:ext cx="795697" cy="712308"/>
          </a:xfrm>
          <a:prstGeom prst="rect">
            <a:avLst/>
          </a:prstGeom>
          <a:noFill/>
          <a:ln>
            <a:noFill/>
          </a:ln>
        </p:spPr>
      </p:pic>
      <p:sp>
        <p:nvSpPr>
          <p:cNvPr id="173" name="Google Shape;173;p4"/>
          <p:cNvSpPr/>
          <p:nvPr/>
        </p:nvSpPr>
        <p:spPr>
          <a:xfrm>
            <a:off x="2948175" y="3255625"/>
            <a:ext cx="24276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err="1">
                <a:solidFill>
                  <a:srgbClr val="262626"/>
                </a:solidFill>
                <a:latin typeface="Calibri"/>
                <a:ea typeface="Calibri"/>
                <a:cs typeface="Calibri"/>
                <a:sym typeface="Calibri"/>
              </a:rPr>
              <a:t>Botella</a:t>
            </a:r>
            <a:r>
              <a:rPr lang="en-US" sz="2000" b="1" dirty="0">
                <a:solidFill>
                  <a:srgbClr val="262626"/>
                </a:solidFill>
                <a:latin typeface="Calibri"/>
                <a:ea typeface="Calibri"/>
                <a:cs typeface="Calibri"/>
                <a:sym typeface="Calibri"/>
              </a:rPr>
              <a:t> de </a:t>
            </a:r>
            <a:r>
              <a:rPr lang="en-US" sz="2000" b="1" dirty="0" err="1">
                <a:solidFill>
                  <a:srgbClr val="262626"/>
                </a:solidFill>
                <a:latin typeface="Calibri"/>
                <a:ea typeface="Calibri"/>
                <a:cs typeface="Calibri"/>
                <a:sym typeface="Calibri"/>
              </a:rPr>
              <a:t>plástico</a:t>
            </a:r>
            <a:r>
              <a:rPr lang="en-US" sz="2000" b="1" dirty="0">
                <a:solidFill>
                  <a:srgbClr val="262626"/>
                </a:solidFill>
                <a:latin typeface="Calibri"/>
                <a:ea typeface="Calibri"/>
                <a:cs typeface="Calibri"/>
                <a:sym typeface="Calibri"/>
              </a:rPr>
              <a:t> PET </a:t>
            </a:r>
            <a:endParaRPr sz="2000" b="1" dirty="0">
              <a:solidFill>
                <a:srgbClr val="262626"/>
              </a:solidFill>
              <a:latin typeface="Calibri"/>
              <a:ea typeface="Calibri"/>
              <a:cs typeface="Calibri"/>
              <a:sym typeface="Calibri"/>
            </a:endParaRPr>
          </a:p>
          <a:p>
            <a:pPr marL="0" marR="0" lvl="0" indent="0" algn="l" rtl="0">
              <a:lnSpc>
                <a:spcPct val="120000"/>
              </a:lnSpc>
              <a:spcBef>
                <a:spcPts val="0"/>
              </a:spcBef>
              <a:spcAft>
                <a:spcPts val="0"/>
              </a:spcAft>
              <a:buNone/>
            </a:pPr>
            <a:endParaRPr sz="2000" b="0" i="0" u="none" strike="noStrike" cap="none" dirty="0">
              <a:solidFill>
                <a:srgbClr val="262626"/>
              </a:solidFill>
              <a:latin typeface="Calibri"/>
              <a:ea typeface="Calibri"/>
              <a:cs typeface="Calibri"/>
              <a:sym typeface="Calibri"/>
            </a:endParaRPr>
          </a:p>
        </p:txBody>
      </p:sp>
      <p:pic>
        <p:nvPicPr>
          <p:cNvPr id="174" name="Google Shape;174;p4" descr="A bottle of water&#10;&#10;Description automatically generated with low confidence"/>
          <p:cNvPicPr preferRelativeResize="0"/>
          <p:nvPr/>
        </p:nvPicPr>
        <p:blipFill rotWithShape="1">
          <a:blip r:embed="rId7">
            <a:alphaModFix/>
          </a:blip>
          <a:srcRect/>
          <a:stretch/>
        </p:blipFill>
        <p:spPr>
          <a:xfrm>
            <a:off x="3418844" y="1768751"/>
            <a:ext cx="1341942" cy="1705385"/>
          </a:xfrm>
          <a:prstGeom prst="rect">
            <a:avLst/>
          </a:prstGeom>
          <a:noFill/>
          <a:ln>
            <a:noFill/>
          </a:ln>
        </p:spPr>
      </p:pic>
      <p:pic>
        <p:nvPicPr>
          <p:cNvPr id="175" name="Google Shape;175;p4" descr="Icon&#10;&#10;Description automatically generated"/>
          <p:cNvPicPr preferRelativeResize="0"/>
          <p:nvPr/>
        </p:nvPicPr>
        <p:blipFill rotWithShape="1">
          <a:blip r:embed="rId6">
            <a:alphaModFix/>
          </a:blip>
          <a:srcRect r="14" b="29"/>
          <a:stretch/>
        </p:blipFill>
        <p:spPr>
          <a:xfrm>
            <a:off x="4516479" y="1824169"/>
            <a:ext cx="795697" cy="712308"/>
          </a:xfrm>
          <a:prstGeom prst="rect">
            <a:avLst/>
          </a:prstGeom>
          <a:noFill/>
          <a:ln>
            <a:noFill/>
          </a:ln>
        </p:spPr>
      </p:pic>
      <p:sp>
        <p:nvSpPr>
          <p:cNvPr id="176" name="Google Shape;176;p4"/>
          <p:cNvSpPr/>
          <p:nvPr/>
        </p:nvSpPr>
        <p:spPr>
          <a:xfrm>
            <a:off x="671401" y="5421066"/>
            <a:ext cx="177558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err="1">
                <a:solidFill>
                  <a:srgbClr val="262626"/>
                </a:solidFill>
                <a:latin typeface="Calibri"/>
                <a:ea typeface="Calibri"/>
                <a:cs typeface="Calibri"/>
                <a:sym typeface="Calibri"/>
              </a:rPr>
              <a:t>Caja</a:t>
            </a:r>
            <a:r>
              <a:rPr lang="en-US" sz="2000" b="1" i="0" u="none" strike="noStrike" cap="none" dirty="0">
                <a:solidFill>
                  <a:srgbClr val="262626"/>
                </a:solidFill>
                <a:latin typeface="Calibri"/>
                <a:ea typeface="Calibri"/>
                <a:cs typeface="Calibri"/>
                <a:sym typeface="Calibri"/>
              </a:rPr>
              <a:t> de </a:t>
            </a:r>
            <a:r>
              <a:rPr lang="en-US" sz="2000" b="1" i="0" u="none" strike="noStrike" cap="none" dirty="0" err="1">
                <a:solidFill>
                  <a:srgbClr val="262626"/>
                </a:solidFill>
                <a:latin typeface="Calibri"/>
                <a:ea typeface="Calibri"/>
                <a:cs typeface="Calibri"/>
                <a:sym typeface="Calibri"/>
              </a:rPr>
              <a:t>cartón</a:t>
            </a:r>
            <a:endParaRPr dirty="0"/>
          </a:p>
        </p:txBody>
      </p:sp>
      <p:sp>
        <p:nvSpPr>
          <p:cNvPr id="177" name="Google Shape;177;p4"/>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Lata de metal</a:t>
            </a:r>
            <a:endParaRPr sz="2000" b="0" i="0" u="none" strike="noStrike" cap="none" dirty="0">
              <a:solidFill>
                <a:srgbClr val="262626"/>
              </a:solidFill>
              <a:latin typeface="Calibri"/>
              <a:ea typeface="Calibri"/>
              <a:cs typeface="Calibri"/>
              <a:sym typeface="Calibri"/>
            </a:endParaRPr>
          </a:p>
        </p:txBody>
      </p:sp>
      <p:pic>
        <p:nvPicPr>
          <p:cNvPr id="178" name="Google Shape;178;p4" descr="Icon&#10;&#10;Description automatically generated"/>
          <p:cNvPicPr preferRelativeResize="0"/>
          <p:nvPr/>
        </p:nvPicPr>
        <p:blipFill rotWithShape="1">
          <a:blip r:embed="rId6">
            <a:alphaModFix/>
          </a:blip>
          <a:srcRect r="14" b="29"/>
          <a:stretch/>
        </p:blipFill>
        <p:spPr>
          <a:xfrm>
            <a:off x="4516479" y="3989621"/>
            <a:ext cx="795697" cy="712308"/>
          </a:xfrm>
          <a:prstGeom prst="rect">
            <a:avLst/>
          </a:prstGeom>
          <a:noFill/>
          <a:ln>
            <a:noFill/>
          </a:ln>
        </p:spPr>
      </p:pic>
      <p:pic>
        <p:nvPicPr>
          <p:cNvPr id="179" name="Google Shape;179;p4" descr="A close up of a roll of tape&#10;&#10;Description automatically generated with low confidence"/>
          <p:cNvPicPr preferRelativeResize="0"/>
          <p:nvPr/>
        </p:nvPicPr>
        <p:blipFill rotWithShape="1">
          <a:blip r:embed="rId8">
            <a:alphaModFix/>
          </a:blip>
          <a:srcRect/>
          <a:stretch/>
        </p:blipFill>
        <p:spPr>
          <a:xfrm>
            <a:off x="3775065" y="4171116"/>
            <a:ext cx="648663" cy="1227135"/>
          </a:xfrm>
          <a:prstGeom prst="rect">
            <a:avLst/>
          </a:prstGeom>
          <a:noFill/>
          <a:ln>
            <a:noFill/>
          </a:ln>
        </p:spPr>
      </p:pic>
      <p:pic>
        <p:nvPicPr>
          <p:cNvPr id="180" name="Google Shape;180;p4" descr="A picture containing box, stationary, container, envelope&#10;&#10;Description automatically generated"/>
          <p:cNvPicPr preferRelativeResize="0"/>
          <p:nvPr/>
        </p:nvPicPr>
        <p:blipFill rotWithShape="1">
          <a:blip r:embed="rId9">
            <a:alphaModFix/>
          </a:blip>
          <a:srcRect/>
          <a:stretch/>
        </p:blipFill>
        <p:spPr>
          <a:xfrm>
            <a:off x="488426" y="4064988"/>
            <a:ext cx="1839065" cy="1374701"/>
          </a:xfrm>
          <a:prstGeom prst="rect">
            <a:avLst/>
          </a:prstGeom>
          <a:noFill/>
          <a:ln>
            <a:noFill/>
          </a:ln>
        </p:spPr>
      </p:pic>
      <p:pic>
        <p:nvPicPr>
          <p:cNvPr id="181" name="Google Shape;181;p4" descr="Icon&#10;&#10;Description automatically generated"/>
          <p:cNvPicPr preferRelativeResize="0"/>
          <p:nvPr/>
        </p:nvPicPr>
        <p:blipFill rotWithShape="1">
          <a:blip r:embed="rId6">
            <a:alphaModFix/>
          </a:blip>
          <a:srcRect r="14" b="29"/>
          <a:stretch/>
        </p:blipFill>
        <p:spPr>
          <a:xfrm>
            <a:off x="2132992" y="3989621"/>
            <a:ext cx="795697" cy="712308"/>
          </a:xfrm>
          <a:prstGeom prst="rect">
            <a:avLst/>
          </a:prstGeom>
          <a:noFill/>
          <a:ln>
            <a:noFill/>
          </a:ln>
        </p:spPr>
      </p:pic>
      <p:pic>
        <p:nvPicPr>
          <p:cNvPr id="182" name="Google Shape;182;p4" descr="A picture containing banana, indoor, yellow, half&#10;&#10;Description automatically generated"/>
          <p:cNvPicPr preferRelativeResize="0"/>
          <p:nvPr/>
        </p:nvPicPr>
        <p:blipFill rotWithShape="1">
          <a:blip r:embed="rId10">
            <a:alphaModFix/>
          </a:blip>
          <a:srcRect/>
          <a:stretch/>
        </p:blipFill>
        <p:spPr>
          <a:xfrm>
            <a:off x="6506825" y="1627416"/>
            <a:ext cx="1477076" cy="1052629"/>
          </a:xfrm>
          <a:prstGeom prst="rect">
            <a:avLst/>
          </a:prstGeom>
          <a:noFill/>
          <a:ln>
            <a:noFill/>
          </a:ln>
        </p:spPr>
      </p:pic>
      <p:sp>
        <p:nvSpPr>
          <p:cNvPr id="183" name="Google Shape;183;p4"/>
          <p:cNvSpPr/>
          <p:nvPr/>
        </p:nvSpPr>
        <p:spPr>
          <a:xfrm>
            <a:off x="6391771" y="2511432"/>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Cáscara</a:t>
            </a:r>
            <a:r>
              <a:rPr lang="en-US" sz="1800" b="1" dirty="0">
                <a:solidFill>
                  <a:srgbClr val="262626"/>
                </a:solidFill>
                <a:latin typeface="Calibri"/>
                <a:ea typeface="Calibri"/>
                <a:cs typeface="Calibri"/>
                <a:sym typeface="Calibri"/>
              </a:rPr>
              <a:t> de </a:t>
            </a:r>
            <a:r>
              <a:rPr lang="en-US" sz="1800" b="1" dirty="0" err="1">
                <a:solidFill>
                  <a:srgbClr val="262626"/>
                </a:solidFill>
                <a:latin typeface="Calibri"/>
                <a:ea typeface="Calibri"/>
                <a:cs typeface="Calibri"/>
                <a:sym typeface="Calibri"/>
              </a:rPr>
              <a:t>plátano</a:t>
            </a:r>
            <a:endParaRPr sz="1800" b="0" i="0" u="none" strike="noStrike" cap="none" dirty="0">
              <a:solidFill>
                <a:srgbClr val="262626"/>
              </a:solidFill>
              <a:latin typeface="Calibri"/>
              <a:ea typeface="Calibri"/>
              <a:cs typeface="Calibri"/>
              <a:sym typeface="Calibri"/>
            </a:endParaRPr>
          </a:p>
        </p:txBody>
      </p:sp>
      <p:pic>
        <p:nvPicPr>
          <p:cNvPr id="184" name="Google Shape;184;p4" descr="Icon&#10;&#10;Description automatically generated"/>
          <p:cNvPicPr preferRelativeResize="0"/>
          <p:nvPr/>
        </p:nvPicPr>
        <p:blipFill rotWithShape="1">
          <a:blip r:embed="rId11">
            <a:alphaModFix/>
          </a:blip>
          <a:srcRect r="23" b="33"/>
          <a:stretch/>
        </p:blipFill>
        <p:spPr>
          <a:xfrm>
            <a:off x="7458887" y="1760417"/>
            <a:ext cx="583834" cy="565674"/>
          </a:xfrm>
          <a:prstGeom prst="rect">
            <a:avLst/>
          </a:prstGeom>
          <a:noFill/>
          <a:ln>
            <a:noFill/>
          </a:ln>
        </p:spPr>
      </p:pic>
      <p:sp>
        <p:nvSpPr>
          <p:cNvPr id="185" name="Google Shape;185;p4"/>
          <p:cNvSpPr/>
          <p:nvPr/>
        </p:nvSpPr>
        <p:spPr>
          <a:xfrm>
            <a:off x="8346482"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Servilleta</a:t>
            </a:r>
            <a:r>
              <a:rPr lang="en-US" sz="1800" b="1" dirty="0">
                <a:solidFill>
                  <a:srgbClr val="262626"/>
                </a:solidFill>
                <a:latin typeface="Calibri"/>
                <a:ea typeface="Calibri"/>
                <a:cs typeface="Calibri"/>
                <a:sym typeface="Calibri"/>
              </a:rPr>
              <a:t> </a:t>
            </a:r>
            <a:r>
              <a:rPr lang="en-US" sz="1800" b="1" dirty="0" err="1">
                <a:solidFill>
                  <a:srgbClr val="262626"/>
                </a:solidFill>
                <a:latin typeface="Calibri"/>
                <a:ea typeface="Calibri"/>
                <a:cs typeface="Calibri"/>
                <a:sym typeface="Calibri"/>
              </a:rPr>
              <a:t>sucia</a:t>
            </a:r>
            <a:endParaRPr sz="1800" b="0" i="0" u="none" strike="noStrike" cap="none" dirty="0">
              <a:solidFill>
                <a:srgbClr val="262626"/>
              </a:solidFill>
              <a:latin typeface="Calibri"/>
              <a:ea typeface="Calibri"/>
              <a:cs typeface="Calibri"/>
              <a:sym typeface="Calibri"/>
            </a:endParaRPr>
          </a:p>
        </p:txBody>
      </p:sp>
      <p:pic>
        <p:nvPicPr>
          <p:cNvPr id="186" name="Google Shape;186;p4" descr="A picture containing cloth, paper, indoor, bed&#10;&#10;Description automatically generated"/>
          <p:cNvPicPr preferRelativeResize="0"/>
          <p:nvPr/>
        </p:nvPicPr>
        <p:blipFill rotWithShape="1">
          <a:blip r:embed="rId12">
            <a:alphaModFix/>
          </a:blip>
          <a:srcRect/>
          <a:stretch/>
        </p:blipFill>
        <p:spPr>
          <a:xfrm>
            <a:off x="8616966" y="1742833"/>
            <a:ext cx="1057548" cy="1052629"/>
          </a:xfrm>
          <a:prstGeom prst="rect">
            <a:avLst/>
          </a:prstGeom>
          <a:noFill/>
          <a:ln>
            <a:noFill/>
          </a:ln>
        </p:spPr>
      </p:pic>
      <p:pic>
        <p:nvPicPr>
          <p:cNvPr id="187" name="Google Shape;187;p4" descr="Icon&#10;&#10;Description automatically generated"/>
          <p:cNvPicPr preferRelativeResize="0"/>
          <p:nvPr/>
        </p:nvPicPr>
        <p:blipFill rotWithShape="1">
          <a:blip r:embed="rId11">
            <a:alphaModFix/>
          </a:blip>
          <a:srcRect r="23" b="33"/>
          <a:stretch/>
        </p:blipFill>
        <p:spPr>
          <a:xfrm>
            <a:off x="9384501" y="1757082"/>
            <a:ext cx="583834" cy="565674"/>
          </a:xfrm>
          <a:prstGeom prst="rect">
            <a:avLst/>
          </a:prstGeom>
          <a:noFill/>
          <a:ln>
            <a:noFill/>
          </a:ln>
        </p:spPr>
      </p:pic>
      <p:sp>
        <p:nvSpPr>
          <p:cNvPr id="191" name="Google Shape;191;p4"/>
          <p:cNvSpPr/>
          <p:nvPr/>
        </p:nvSpPr>
        <p:spPr>
          <a:xfrm>
            <a:off x="6377570" y="4084971"/>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Foco</a:t>
            </a:r>
            <a:endParaRPr sz="1800" b="0" i="0" u="none" strike="noStrike" cap="none" dirty="0">
              <a:solidFill>
                <a:srgbClr val="262626"/>
              </a:solidFill>
              <a:latin typeface="Calibri"/>
              <a:ea typeface="Calibri"/>
              <a:cs typeface="Calibri"/>
              <a:sym typeface="Calibri"/>
            </a:endParaRPr>
          </a:p>
        </p:txBody>
      </p:sp>
      <p:pic>
        <p:nvPicPr>
          <p:cNvPr id="192" name="Google Shape;192;p4" descr="A picture containing cup, light, glass&#10;&#10;Description automatically generated"/>
          <p:cNvPicPr preferRelativeResize="0"/>
          <p:nvPr/>
        </p:nvPicPr>
        <p:blipFill rotWithShape="1">
          <a:blip r:embed="rId13">
            <a:alphaModFix/>
          </a:blip>
          <a:srcRect/>
          <a:stretch/>
        </p:blipFill>
        <p:spPr>
          <a:xfrm>
            <a:off x="6914029" y="3189531"/>
            <a:ext cx="529129" cy="879126"/>
          </a:xfrm>
          <a:prstGeom prst="rect">
            <a:avLst/>
          </a:prstGeom>
          <a:noFill/>
          <a:ln>
            <a:noFill/>
          </a:ln>
        </p:spPr>
      </p:pic>
      <p:pic>
        <p:nvPicPr>
          <p:cNvPr id="193" name="Google Shape;193;p4" descr="Icon&#10;&#10;Description automatically generated"/>
          <p:cNvPicPr preferRelativeResize="0"/>
          <p:nvPr/>
        </p:nvPicPr>
        <p:blipFill rotWithShape="1">
          <a:blip r:embed="rId11">
            <a:alphaModFix/>
          </a:blip>
          <a:srcRect r="23" b="33"/>
          <a:stretch/>
        </p:blipFill>
        <p:spPr>
          <a:xfrm>
            <a:off x="7459833" y="3145376"/>
            <a:ext cx="583834" cy="565674"/>
          </a:xfrm>
          <a:prstGeom prst="rect">
            <a:avLst/>
          </a:prstGeom>
          <a:noFill/>
          <a:ln>
            <a:noFill/>
          </a:ln>
        </p:spPr>
      </p:pic>
      <p:pic>
        <p:nvPicPr>
          <p:cNvPr id="194" name="Google Shape;194;p4" descr="Calendar&#10;&#10;Description automatically generated"/>
          <p:cNvPicPr preferRelativeResize="0"/>
          <p:nvPr/>
        </p:nvPicPr>
        <p:blipFill rotWithShape="1">
          <a:blip r:embed="rId14">
            <a:alphaModFix/>
          </a:blip>
          <a:srcRect/>
          <a:stretch/>
        </p:blipFill>
        <p:spPr>
          <a:xfrm rot="-419615">
            <a:off x="8449667" y="3141253"/>
            <a:ext cx="1381506" cy="1087396"/>
          </a:xfrm>
          <a:prstGeom prst="rect">
            <a:avLst/>
          </a:prstGeom>
          <a:noFill/>
          <a:ln>
            <a:noFill/>
          </a:ln>
        </p:spPr>
      </p:pic>
      <p:sp>
        <p:nvSpPr>
          <p:cNvPr id="195" name="Google Shape;195;p4"/>
          <p:cNvSpPr/>
          <p:nvPr/>
        </p:nvSpPr>
        <p:spPr>
          <a:xfrm>
            <a:off x="8347377"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Caja</a:t>
            </a:r>
            <a:r>
              <a:rPr lang="en-US" sz="1800" b="1" dirty="0">
                <a:solidFill>
                  <a:srgbClr val="262626"/>
                </a:solidFill>
                <a:latin typeface="Calibri"/>
                <a:ea typeface="Calibri"/>
                <a:cs typeface="Calibri"/>
                <a:sym typeface="Calibri"/>
              </a:rPr>
              <a:t> de jugo</a:t>
            </a:r>
            <a:endParaRPr sz="1800" b="0" i="0" u="none" strike="noStrike" cap="none" dirty="0">
              <a:solidFill>
                <a:srgbClr val="262626"/>
              </a:solidFill>
              <a:latin typeface="Calibri"/>
              <a:ea typeface="Calibri"/>
              <a:cs typeface="Calibri"/>
              <a:sym typeface="Calibri"/>
            </a:endParaRPr>
          </a:p>
        </p:txBody>
      </p:sp>
      <p:pic>
        <p:nvPicPr>
          <p:cNvPr id="196" name="Google Shape;196;p4" descr="Icon&#10;&#10;Description automatically generated"/>
          <p:cNvPicPr preferRelativeResize="0"/>
          <p:nvPr/>
        </p:nvPicPr>
        <p:blipFill rotWithShape="1">
          <a:blip r:embed="rId11">
            <a:alphaModFix/>
          </a:blip>
          <a:srcRect r="23" b="33"/>
          <a:stretch/>
        </p:blipFill>
        <p:spPr>
          <a:xfrm>
            <a:off x="9385396" y="3160124"/>
            <a:ext cx="583834" cy="565674"/>
          </a:xfrm>
          <a:prstGeom prst="rect">
            <a:avLst/>
          </a:prstGeom>
          <a:noFill/>
          <a:ln>
            <a:noFill/>
          </a:ln>
        </p:spPr>
      </p:pic>
      <p:pic>
        <p:nvPicPr>
          <p:cNvPr id="197" name="Google Shape;197;p4" descr="A picture containing toy&#10;&#10;Description automatically generated"/>
          <p:cNvPicPr preferRelativeResize="0"/>
          <p:nvPr/>
        </p:nvPicPr>
        <p:blipFill rotWithShape="1">
          <a:blip r:embed="rId15">
            <a:alphaModFix/>
          </a:blip>
          <a:srcRect/>
          <a:stretch/>
        </p:blipFill>
        <p:spPr>
          <a:xfrm>
            <a:off x="6613205" y="4619518"/>
            <a:ext cx="1125056" cy="913373"/>
          </a:xfrm>
          <a:prstGeom prst="rect">
            <a:avLst/>
          </a:prstGeom>
          <a:noFill/>
          <a:ln>
            <a:noFill/>
          </a:ln>
        </p:spPr>
      </p:pic>
      <p:sp>
        <p:nvSpPr>
          <p:cNvPr id="198" name="Google Shape;198;p4"/>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Juguetes</a:t>
            </a:r>
            <a:endParaRPr sz="1800" b="0" i="0" u="none" strike="noStrike" cap="none" dirty="0">
              <a:solidFill>
                <a:srgbClr val="262626"/>
              </a:solidFill>
              <a:latin typeface="Calibri"/>
              <a:ea typeface="Calibri"/>
              <a:cs typeface="Calibri"/>
              <a:sym typeface="Calibri"/>
            </a:endParaRPr>
          </a:p>
        </p:txBody>
      </p:sp>
      <p:pic>
        <p:nvPicPr>
          <p:cNvPr id="199" name="Google Shape;199;p4" descr="Icon&#10;&#10;Description automatically generated"/>
          <p:cNvPicPr preferRelativeResize="0"/>
          <p:nvPr/>
        </p:nvPicPr>
        <p:blipFill rotWithShape="1">
          <a:blip r:embed="rId11">
            <a:alphaModFix/>
          </a:blip>
          <a:srcRect r="23" b="33"/>
          <a:stretch/>
        </p:blipFill>
        <p:spPr>
          <a:xfrm>
            <a:off x="7447593" y="4547731"/>
            <a:ext cx="583834" cy="565674"/>
          </a:xfrm>
          <a:prstGeom prst="rect">
            <a:avLst/>
          </a:prstGeom>
          <a:noFill/>
          <a:ln>
            <a:noFill/>
          </a:ln>
        </p:spPr>
      </p:pic>
      <p:pic>
        <p:nvPicPr>
          <p:cNvPr id="200" name="Google Shape;200;p4"/>
          <p:cNvPicPr preferRelativeResize="0"/>
          <p:nvPr/>
        </p:nvPicPr>
        <p:blipFill rotWithShape="1">
          <a:blip r:embed="rId16">
            <a:alphaModFix/>
          </a:blip>
          <a:srcRect/>
          <a:stretch/>
        </p:blipFill>
        <p:spPr>
          <a:xfrm>
            <a:off x="8622992" y="4546324"/>
            <a:ext cx="898830" cy="999891"/>
          </a:xfrm>
          <a:prstGeom prst="rect">
            <a:avLst/>
          </a:prstGeom>
          <a:noFill/>
          <a:ln>
            <a:noFill/>
          </a:ln>
        </p:spPr>
      </p:pic>
      <p:sp>
        <p:nvSpPr>
          <p:cNvPr id="201" name="Google Shape;201;p4"/>
          <p:cNvSpPr/>
          <p:nvPr/>
        </p:nvSpPr>
        <p:spPr>
          <a:xfrm>
            <a:off x="8327554" y="5487326"/>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a:solidFill>
                  <a:srgbClr val="262626"/>
                </a:solidFill>
                <a:latin typeface="Calibri"/>
                <a:ea typeface="Calibri"/>
                <a:cs typeface="Calibri"/>
                <a:sym typeface="Calibri"/>
              </a:rPr>
              <a:t>Bolsa de </a:t>
            </a:r>
            <a:r>
              <a:rPr lang="en-US" sz="1800" b="1" dirty="0" err="1">
                <a:solidFill>
                  <a:srgbClr val="262626"/>
                </a:solidFill>
                <a:latin typeface="Calibri"/>
                <a:ea typeface="Calibri"/>
                <a:cs typeface="Calibri"/>
                <a:sym typeface="Calibri"/>
              </a:rPr>
              <a:t>plástico</a:t>
            </a:r>
            <a:endParaRPr sz="1800" b="0" i="0" u="none" strike="noStrike" cap="none" dirty="0">
              <a:solidFill>
                <a:srgbClr val="262626"/>
              </a:solidFill>
              <a:latin typeface="Calibri"/>
              <a:ea typeface="Calibri"/>
              <a:cs typeface="Calibri"/>
              <a:sym typeface="Calibri"/>
            </a:endParaRPr>
          </a:p>
        </p:txBody>
      </p:sp>
      <p:pic>
        <p:nvPicPr>
          <p:cNvPr id="202" name="Google Shape;202;p4" descr="Icon&#10;&#10;Description automatically generated"/>
          <p:cNvPicPr preferRelativeResize="0"/>
          <p:nvPr/>
        </p:nvPicPr>
        <p:blipFill rotWithShape="1">
          <a:blip r:embed="rId11">
            <a:alphaModFix/>
          </a:blip>
          <a:srcRect r="23" b="33"/>
          <a:stretch/>
        </p:blipFill>
        <p:spPr>
          <a:xfrm>
            <a:off x="9365573" y="4547731"/>
            <a:ext cx="583834" cy="565674"/>
          </a:xfrm>
          <a:prstGeom prst="rect">
            <a:avLst/>
          </a:prstGeom>
          <a:noFill/>
          <a:ln>
            <a:noFill/>
          </a:ln>
        </p:spPr>
      </p:pic>
      <p:pic>
        <p:nvPicPr>
          <p:cNvPr id="203" name="Google Shape;203;p4" descr="A close-up of a sword&#10;&#10;Description automatically generated with low confidence"/>
          <p:cNvPicPr preferRelativeResize="0"/>
          <p:nvPr/>
        </p:nvPicPr>
        <p:blipFill rotWithShape="1">
          <a:blip r:embed="rId17">
            <a:alphaModFix/>
          </a:blip>
          <a:srcRect/>
          <a:stretch/>
        </p:blipFill>
        <p:spPr>
          <a:xfrm rot="-996009" flipH="1">
            <a:off x="10454559" y="4701929"/>
            <a:ext cx="1025960" cy="775035"/>
          </a:xfrm>
          <a:prstGeom prst="rect">
            <a:avLst/>
          </a:prstGeom>
          <a:noFill/>
          <a:ln>
            <a:noFill/>
          </a:ln>
        </p:spPr>
      </p:pic>
      <p:sp>
        <p:nvSpPr>
          <p:cNvPr id="204" name="Google Shape;204;p4"/>
          <p:cNvSpPr/>
          <p:nvPr/>
        </p:nvSpPr>
        <p:spPr>
          <a:xfrm>
            <a:off x="10237173" y="5511982"/>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Lápiz</a:t>
            </a:r>
            <a:endParaRPr sz="1800" b="0" i="0" u="none" strike="noStrike" cap="none" dirty="0">
              <a:solidFill>
                <a:srgbClr val="262626"/>
              </a:solidFill>
              <a:latin typeface="Calibri"/>
              <a:ea typeface="Calibri"/>
              <a:cs typeface="Calibri"/>
              <a:sym typeface="Calibri"/>
            </a:endParaRPr>
          </a:p>
        </p:txBody>
      </p:sp>
      <p:pic>
        <p:nvPicPr>
          <p:cNvPr id="205" name="Google Shape;205;p4" descr="Icon&#10;&#10;Description automatically generated"/>
          <p:cNvPicPr preferRelativeResize="0"/>
          <p:nvPr/>
        </p:nvPicPr>
        <p:blipFill rotWithShape="1">
          <a:blip r:embed="rId11">
            <a:alphaModFix/>
          </a:blip>
          <a:srcRect r="23" b="33"/>
          <a:stretch/>
        </p:blipFill>
        <p:spPr>
          <a:xfrm>
            <a:off x="11334184" y="4572387"/>
            <a:ext cx="583834" cy="565674"/>
          </a:xfrm>
          <a:prstGeom prst="rect">
            <a:avLst/>
          </a:prstGeom>
          <a:noFill/>
          <a:ln>
            <a:noFill/>
          </a:ln>
        </p:spPr>
      </p:pic>
      <p:pic>
        <p:nvPicPr>
          <p:cNvPr id="206" name="Google Shape;206;p4" descr="A pair of shoes&#10;&#10;Description automatically generated with low confidence"/>
          <p:cNvPicPr preferRelativeResize="0"/>
          <p:nvPr/>
        </p:nvPicPr>
        <p:blipFill rotWithShape="1">
          <a:blip r:embed="rId18">
            <a:alphaModFix/>
          </a:blip>
          <a:srcRect/>
          <a:stretch/>
        </p:blipFill>
        <p:spPr>
          <a:xfrm>
            <a:off x="10510259" y="3269424"/>
            <a:ext cx="1272277" cy="806624"/>
          </a:xfrm>
          <a:prstGeom prst="rect">
            <a:avLst/>
          </a:prstGeom>
          <a:noFill/>
          <a:ln>
            <a:noFill/>
          </a:ln>
        </p:spPr>
      </p:pic>
      <p:sp>
        <p:nvSpPr>
          <p:cNvPr id="207" name="Google Shape;207;p4"/>
          <p:cNvSpPr/>
          <p:nvPr/>
        </p:nvSpPr>
        <p:spPr>
          <a:xfrm>
            <a:off x="10256338"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Zapatos</a:t>
            </a:r>
            <a:endParaRPr sz="1800" b="0" i="0" u="none" strike="noStrike" cap="none" dirty="0">
              <a:solidFill>
                <a:srgbClr val="262626"/>
              </a:solidFill>
              <a:latin typeface="Calibri"/>
              <a:ea typeface="Calibri"/>
              <a:cs typeface="Calibri"/>
              <a:sym typeface="Calibri"/>
            </a:endParaRPr>
          </a:p>
        </p:txBody>
      </p:sp>
      <p:pic>
        <p:nvPicPr>
          <p:cNvPr id="208" name="Google Shape;208;p4" descr="Icon&#10;&#10;Description automatically generated"/>
          <p:cNvPicPr preferRelativeResize="0"/>
          <p:nvPr/>
        </p:nvPicPr>
        <p:blipFill rotWithShape="1">
          <a:blip r:embed="rId11">
            <a:alphaModFix/>
          </a:blip>
          <a:srcRect r="23" b="33"/>
          <a:stretch/>
        </p:blipFill>
        <p:spPr>
          <a:xfrm>
            <a:off x="11353349" y="3160124"/>
            <a:ext cx="583834" cy="565674"/>
          </a:xfrm>
          <a:prstGeom prst="rect">
            <a:avLst/>
          </a:prstGeom>
          <a:noFill/>
          <a:ln>
            <a:noFill/>
          </a:ln>
        </p:spPr>
      </p:pic>
      <p:sp>
        <p:nvSpPr>
          <p:cNvPr id="209" name="Google Shape;209;p4"/>
          <p:cNvSpPr txBox="1">
            <a:spLocks noGrp="1"/>
          </p:cNvSpPr>
          <p:nvPr>
            <p:ph type="sldNum" idx="12"/>
          </p:nvPr>
        </p:nvSpPr>
        <p:spPr>
          <a:xfrm>
            <a:off x="9116300" y="948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50" name="Google Shape;188;p4">
            <a:extLst>
              <a:ext uri="{FF2B5EF4-FFF2-40B4-BE49-F238E27FC236}">
                <a16:creationId xmlns:a16="http://schemas.microsoft.com/office/drawing/2014/main" id="{BB032ACC-89C6-AF46-BEB0-DDE72896150B}"/>
              </a:ext>
            </a:extLst>
          </p:cNvPr>
          <p:cNvSpPr/>
          <p:nvPr/>
        </p:nvSpPr>
        <p:spPr>
          <a:xfrm>
            <a:off x="10269241"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Manguera</a:t>
            </a:r>
            <a:endParaRP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id="{C3571D5E-523E-4F4D-8FC3-A8278B481FA0}"/>
              </a:ext>
            </a:extLst>
          </p:cNvPr>
          <p:cNvPicPr>
            <a:picLocks noChangeAspect="1"/>
          </p:cNvPicPr>
          <p:nvPr/>
        </p:nvPicPr>
        <p:blipFill rotWithShape="1">
          <a:blip r:embed="rId19"/>
          <a:srcRect r="3" b="-51"/>
          <a:stretch/>
        </p:blipFill>
        <p:spPr>
          <a:xfrm>
            <a:off x="10402520" y="1451979"/>
            <a:ext cx="1233132" cy="1334224"/>
          </a:xfrm>
          <a:prstGeom prst="rect">
            <a:avLst/>
          </a:prstGeom>
        </p:spPr>
      </p:pic>
      <p:pic>
        <p:nvPicPr>
          <p:cNvPr id="190" name="Google Shape;190;p4" descr="Icon&#10;&#10;Description automatically generated"/>
          <p:cNvPicPr preferRelativeResize="0"/>
          <p:nvPr/>
        </p:nvPicPr>
        <p:blipFill rotWithShape="1">
          <a:blip r:embed="rId11">
            <a:alphaModFix/>
          </a:blip>
          <a:srcRect r="23" b="33"/>
          <a:stretch/>
        </p:blipFill>
        <p:spPr>
          <a:xfrm>
            <a:off x="11366252" y="1757082"/>
            <a:ext cx="583834" cy="565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checkerboard(across)">
                                      <p:cBhvr>
                                        <p:cTn id="7" dur="1000"/>
                                        <p:tgtEl>
                                          <p:spTgt spid="171"/>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checkerboard(across)">
                                      <p:cBhvr>
                                        <p:cTn id="12" dur="1000"/>
                                        <p:tgtEl>
                                          <p:spTgt spid="17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checkerboard(across)">
                                      <p:cBhvr>
                                        <p:cTn id="17" dur="1000"/>
                                        <p:tgtEl>
                                          <p:spTgt spid="176"/>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checkerboard(across)">
                                      <p:cBhvr>
                                        <p:cTn id="22" dur="1000"/>
                                        <p:tgtEl>
                                          <p:spTgt spid="177"/>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3" grpId="0"/>
      <p:bldP spid="176" grpId="0"/>
      <p:bldP spid="1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558969"/>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Cómo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podemos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prevenir</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que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lleguen</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al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océano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
        <p:nvSpPr>
          <p:cNvPr id="12" name="Rounded Rectangle 11">
            <a:extLst>
              <a:ext uri="{FF2B5EF4-FFF2-40B4-BE49-F238E27FC236}">
                <a16:creationId xmlns:a16="http://schemas.microsoft.com/office/drawing/2014/main" id="{438D0505-E473-4D49-B2BC-9C540D9552DA}"/>
              </a:ext>
            </a:extLst>
          </p:cNvPr>
          <p:cNvSpPr/>
          <p:nvPr/>
        </p:nvSpPr>
        <p:spPr>
          <a:xfrm>
            <a:off x="3663361" y="1575912"/>
            <a:ext cx="5257884" cy="526046"/>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1" name="Rounded Rectangle 10">
            <a:extLst>
              <a:ext uri="{FF2B5EF4-FFF2-40B4-BE49-F238E27FC236}">
                <a16:creationId xmlns:a16="http://schemas.microsoft.com/office/drawing/2014/main" id="{52551E0C-AF15-8B47-A755-8BA21D9D57E3}"/>
              </a:ext>
            </a:extLst>
          </p:cNvPr>
          <p:cNvSpPr/>
          <p:nvPr/>
        </p:nvSpPr>
        <p:spPr>
          <a:xfrm>
            <a:off x="3663361" y="1510256"/>
            <a:ext cx="5257884" cy="526046"/>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8" name="TextBox 7">
            <a:extLst>
              <a:ext uri="{FF2B5EF4-FFF2-40B4-BE49-F238E27FC236}">
                <a16:creationId xmlns:a16="http://schemas.microsoft.com/office/drawing/2014/main" id="{67F130DA-4BB7-5947-80A2-4E030B029E43}"/>
              </a:ext>
            </a:extLst>
          </p:cNvPr>
          <p:cNvSpPr txBox="1"/>
          <p:nvPr/>
        </p:nvSpPr>
        <p:spPr>
          <a:xfrm>
            <a:off x="2543543" y="1574637"/>
            <a:ext cx="7387635" cy="461665"/>
          </a:xfrm>
          <a:prstGeom prst="rect">
            <a:avLst/>
          </a:prstGeom>
          <a:noFill/>
        </p:spPr>
        <p:txBody>
          <a:bodyPr wrap="square" rtlCol="0">
            <a:spAutoFit/>
          </a:bodyPr>
          <a:lstStyle/>
          <a:p>
            <a:pPr algn="ct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Practica</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Los 3 Pasos del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Reciclaje</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13" name="Oval 12">
            <a:extLst>
              <a:ext uri="{FF2B5EF4-FFF2-40B4-BE49-F238E27FC236}">
                <a16:creationId xmlns:a16="http://schemas.microsoft.com/office/drawing/2014/main" id="{E3B190A6-B86D-0647-9849-8C644C370F5F}"/>
              </a:ext>
            </a:extLst>
          </p:cNvPr>
          <p:cNvSpPr/>
          <p:nvPr/>
        </p:nvSpPr>
        <p:spPr>
          <a:xfrm>
            <a:off x="323099"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Oval 13">
            <a:extLst>
              <a:ext uri="{FF2B5EF4-FFF2-40B4-BE49-F238E27FC236}">
                <a16:creationId xmlns:a16="http://schemas.microsoft.com/office/drawing/2014/main" id="{BDFD7B4B-259C-F642-88BA-B8711A44B99D}"/>
              </a:ext>
            </a:extLst>
          </p:cNvPr>
          <p:cNvSpPr/>
          <p:nvPr/>
        </p:nvSpPr>
        <p:spPr>
          <a:xfrm>
            <a:off x="269462"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5" name="Rectangle 14">
            <a:extLst>
              <a:ext uri="{FF2B5EF4-FFF2-40B4-BE49-F238E27FC236}">
                <a16:creationId xmlns:a16="http://schemas.microsoft.com/office/drawing/2014/main" id="{C0E6DD51-0AFC-304B-8E9A-6C12427C56F9}"/>
              </a:ext>
            </a:extLst>
          </p:cNvPr>
          <p:cNvSpPr/>
          <p:nvPr/>
        </p:nvSpPr>
        <p:spPr>
          <a:xfrm>
            <a:off x="314046"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id="{AE58F3FC-B83A-F54B-8E69-BACD641916B5}"/>
              </a:ext>
            </a:extLst>
          </p:cNvPr>
          <p:cNvSpPr/>
          <p:nvPr/>
        </p:nvSpPr>
        <p:spPr>
          <a:xfrm>
            <a:off x="766309" y="2467196"/>
            <a:ext cx="3397983" cy="437043"/>
          </a:xfrm>
          <a:prstGeom prst="rect">
            <a:avLst/>
          </a:prstGeom>
        </p:spPr>
        <p:txBody>
          <a:bodyPr wrap="square">
            <a:spAutoFit/>
          </a:bodyPr>
          <a:lstStyle/>
          <a:p>
            <a:pPr algn="thaiDist">
              <a:lnSpc>
                <a:spcPct val="120000"/>
              </a:lnSpc>
            </a:pPr>
            <a:r>
              <a:rPr lang="en-US" sz="2000" b="1" dirty="0">
                <a:solidFill>
                  <a:srgbClr val="262626"/>
                </a:solidFill>
              </a:rPr>
              <a:t>Saber </a:t>
            </a:r>
            <a:r>
              <a:rPr lang="en-US" sz="2000" b="1" dirty="0" err="1">
                <a:solidFill>
                  <a:srgbClr val="262626"/>
                </a:solidFill>
              </a:rPr>
              <a:t>qué</a:t>
            </a:r>
            <a:r>
              <a:rPr lang="en-US" sz="2000" b="1" dirty="0">
                <a:solidFill>
                  <a:srgbClr val="262626"/>
                </a:solidFill>
              </a:rPr>
              <a:t> se </a:t>
            </a:r>
            <a:r>
              <a:rPr lang="en-US" sz="2000" b="1" dirty="0" err="1">
                <a:solidFill>
                  <a:srgbClr val="262626"/>
                </a:solidFill>
              </a:rPr>
              <a:t>puede</a:t>
            </a:r>
            <a:r>
              <a:rPr lang="en-US" sz="2000" b="1" dirty="0">
                <a:solidFill>
                  <a:srgbClr val="262626"/>
                </a:solidFill>
              </a:rPr>
              <a:t> </a:t>
            </a:r>
            <a:r>
              <a:rPr lang="en-US" sz="2000" b="1" dirty="0" err="1">
                <a:solidFill>
                  <a:srgbClr val="262626"/>
                </a:solidFill>
              </a:rPr>
              <a:t>reciclar</a:t>
            </a:r>
            <a:r>
              <a:rPr lang="en-US" sz="2000" b="1" dirty="0">
                <a:solidFill>
                  <a:srgbClr val="262626"/>
                </a:solidFill>
              </a:rPr>
              <a:t>.</a:t>
            </a:r>
            <a:endParaRPr lang="en-US" sz="2000" dirty="0">
              <a:solidFill>
                <a:srgbClr val="262626"/>
              </a:solidFill>
            </a:endParaRPr>
          </a:p>
        </p:txBody>
      </p:sp>
      <p:sp>
        <p:nvSpPr>
          <p:cNvPr id="17" name="Oval 16">
            <a:extLst>
              <a:ext uri="{FF2B5EF4-FFF2-40B4-BE49-F238E27FC236}">
                <a16:creationId xmlns:a16="http://schemas.microsoft.com/office/drawing/2014/main" id="{A21C4034-2DBC-DB43-9E00-79CFABE8ED3C}"/>
              </a:ext>
            </a:extLst>
          </p:cNvPr>
          <p:cNvSpPr/>
          <p:nvPr/>
        </p:nvSpPr>
        <p:spPr>
          <a:xfrm>
            <a:off x="4077968"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Oval 17">
            <a:extLst>
              <a:ext uri="{FF2B5EF4-FFF2-40B4-BE49-F238E27FC236}">
                <a16:creationId xmlns:a16="http://schemas.microsoft.com/office/drawing/2014/main" id="{1A009F7D-3934-6747-9F81-33DAF6B067CD}"/>
              </a:ext>
            </a:extLst>
          </p:cNvPr>
          <p:cNvSpPr/>
          <p:nvPr/>
        </p:nvSpPr>
        <p:spPr>
          <a:xfrm>
            <a:off x="4024331"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Rectangle 18">
            <a:extLst>
              <a:ext uri="{FF2B5EF4-FFF2-40B4-BE49-F238E27FC236}">
                <a16:creationId xmlns:a16="http://schemas.microsoft.com/office/drawing/2014/main" id="{79398D40-86B1-A441-BEB6-AA5FD016EB82}"/>
              </a:ext>
            </a:extLst>
          </p:cNvPr>
          <p:cNvSpPr/>
          <p:nvPr/>
        </p:nvSpPr>
        <p:spPr>
          <a:xfrm>
            <a:off x="4068915"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sp>
        <p:nvSpPr>
          <p:cNvPr id="20" name="Rectangle 19">
            <a:extLst>
              <a:ext uri="{FF2B5EF4-FFF2-40B4-BE49-F238E27FC236}">
                <a16:creationId xmlns:a16="http://schemas.microsoft.com/office/drawing/2014/main" id="{9ABFC640-D849-2142-ABBD-F1B88BB892A0}"/>
              </a:ext>
            </a:extLst>
          </p:cNvPr>
          <p:cNvSpPr/>
          <p:nvPr/>
        </p:nvSpPr>
        <p:spPr>
          <a:xfrm>
            <a:off x="4521178" y="2338899"/>
            <a:ext cx="3616349" cy="806375"/>
          </a:xfrm>
          <a:prstGeom prst="rect">
            <a:avLst/>
          </a:prstGeom>
        </p:spPr>
        <p:txBody>
          <a:bodyPr wrap="square">
            <a:spAutoFit/>
          </a:bodyPr>
          <a:lstStyle/>
          <a:p>
            <a:pPr algn="ctr">
              <a:lnSpc>
                <a:spcPct val="120000"/>
              </a:lnSpc>
            </a:pPr>
            <a:r>
              <a:rPr lang="en-US" sz="2000" b="1" dirty="0" err="1">
                <a:solidFill>
                  <a:srgbClr val="262626"/>
                </a:solidFill>
              </a:rPr>
              <a:t>Vaciar</a:t>
            </a:r>
            <a:r>
              <a:rPr lang="en-US" sz="2000" b="1" dirty="0">
                <a:solidFill>
                  <a:srgbClr val="262626"/>
                </a:solidFill>
              </a:rPr>
              <a:t>, </a:t>
            </a:r>
            <a:r>
              <a:rPr lang="en-US" sz="2000" b="1" dirty="0" err="1">
                <a:solidFill>
                  <a:srgbClr val="262626"/>
                </a:solidFill>
              </a:rPr>
              <a:t>limpiar</a:t>
            </a:r>
            <a:r>
              <a:rPr lang="en-US" sz="2000" b="1" dirty="0">
                <a:solidFill>
                  <a:srgbClr val="262626"/>
                </a:solidFill>
              </a:rPr>
              <a:t> y </a:t>
            </a:r>
            <a:r>
              <a:rPr lang="en-US" sz="2000" b="1" dirty="0" err="1">
                <a:solidFill>
                  <a:srgbClr val="262626"/>
                </a:solidFill>
              </a:rPr>
              <a:t>secar</a:t>
            </a:r>
            <a:r>
              <a:rPr lang="en-US" sz="2000" b="1" dirty="0">
                <a:solidFill>
                  <a:srgbClr val="262626"/>
                </a:solidFill>
              </a:rPr>
              <a:t> antes de </a:t>
            </a:r>
            <a:r>
              <a:rPr lang="en-US" sz="2000" b="1" dirty="0" err="1">
                <a:solidFill>
                  <a:srgbClr val="262626"/>
                </a:solidFill>
              </a:rPr>
              <a:t>colocar</a:t>
            </a:r>
            <a:r>
              <a:rPr lang="en-US" sz="2000" b="1" dirty="0">
                <a:solidFill>
                  <a:srgbClr val="262626"/>
                </a:solidFill>
              </a:rPr>
              <a:t> </a:t>
            </a:r>
            <a:r>
              <a:rPr lang="en-US" sz="2000" b="1" dirty="0" err="1">
                <a:solidFill>
                  <a:srgbClr val="262626"/>
                </a:solidFill>
              </a:rPr>
              <a:t>en</a:t>
            </a:r>
            <a:r>
              <a:rPr lang="en-US" sz="2000" b="1" dirty="0">
                <a:solidFill>
                  <a:srgbClr val="262626"/>
                </a:solidFill>
              </a:rPr>
              <a:t> </a:t>
            </a:r>
            <a:r>
              <a:rPr lang="en-US" sz="2000" b="1" dirty="0" err="1">
                <a:solidFill>
                  <a:srgbClr val="262626"/>
                </a:solidFill>
              </a:rPr>
              <a:t>el</a:t>
            </a:r>
            <a:r>
              <a:rPr lang="en-US" sz="2000" b="1" dirty="0">
                <a:solidFill>
                  <a:srgbClr val="262626"/>
                </a:solidFill>
              </a:rPr>
              <a:t> </a:t>
            </a:r>
            <a:r>
              <a:rPr lang="en-US" sz="2000" b="1" dirty="0" err="1">
                <a:solidFill>
                  <a:srgbClr val="262626"/>
                </a:solidFill>
              </a:rPr>
              <a:t>cesto</a:t>
            </a:r>
            <a:r>
              <a:rPr lang="en-US" sz="2000" b="1" dirty="0">
                <a:solidFill>
                  <a:srgbClr val="262626"/>
                </a:solidFill>
              </a:rPr>
              <a:t> de </a:t>
            </a:r>
            <a:r>
              <a:rPr lang="en-US" sz="2000" b="1" dirty="0" err="1">
                <a:solidFill>
                  <a:srgbClr val="262626"/>
                </a:solidFill>
              </a:rPr>
              <a:t>basura</a:t>
            </a:r>
            <a:r>
              <a:rPr lang="en-US" sz="2000" b="1" dirty="0">
                <a:solidFill>
                  <a:srgbClr val="262626"/>
                </a:solidFill>
              </a:rPr>
              <a:t>.</a:t>
            </a:r>
          </a:p>
        </p:txBody>
      </p:sp>
      <p:sp>
        <p:nvSpPr>
          <p:cNvPr id="21" name="Oval 20">
            <a:extLst>
              <a:ext uri="{FF2B5EF4-FFF2-40B4-BE49-F238E27FC236}">
                <a16:creationId xmlns:a16="http://schemas.microsoft.com/office/drawing/2014/main" id="{EEECFF62-DAE3-2E46-AE39-BFCA8DE4FF9E}"/>
              </a:ext>
            </a:extLst>
          </p:cNvPr>
          <p:cNvSpPr/>
          <p:nvPr/>
        </p:nvSpPr>
        <p:spPr>
          <a:xfrm>
            <a:off x="8353350"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2" name="Oval 21">
            <a:extLst>
              <a:ext uri="{FF2B5EF4-FFF2-40B4-BE49-F238E27FC236}">
                <a16:creationId xmlns:a16="http://schemas.microsoft.com/office/drawing/2014/main" id="{598CE976-F4B8-E048-B9E0-69CF5DB3D8BE}"/>
              </a:ext>
            </a:extLst>
          </p:cNvPr>
          <p:cNvSpPr/>
          <p:nvPr/>
        </p:nvSpPr>
        <p:spPr>
          <a:xfrm>
            <a:off x="8299713"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3" name="Rectangle 22">
            <a:extLst>
              <a:ext uri="{FF2B5EF4-FFF2-40B4-BE49-F238E27FC236}">
                <a16:creationId xmlns:a16="http://schemas.microsoft.com/office/drawing/2014/main" id="{87F92F24-6175-B84C-9CC1-049592BB14AA}"/>
              </a:ext>
            </a:extLst>
          </p:cNvPr>
          <p:cNvSpPr/>
          <p:nvPr/>
        </p:nvSpPr>
        <p:spPr>
          <a:xfrm>
            <a:off x="8344297"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sp>
        <p:nvSpPr>
          <p:cNvPr id="24" name="Rectangle 23">
            <a:extLst>
              <a:ext uri="{FF2B5EF4-FFF2-40B4-BE49-F238E27FC236}">
                <a16:creationId xmlns:a16="http://schemas.microsoft.com/office/drawing/2014/main" id="{0B8C2FA8-70C3-974E-94DD-8810C45F01C0}"/>
              </a:ext>
            </a:extLst>
          </p:cNvPr>
          <p:cNvSpPr/>
          <p:nvPr/>
        </p:nvSpPr>
        <p:spPr>
          <a:xfrm>
            <a:off x="8742923" y="2431358"/>
            <a:ext cx="3397983" cy="806375"/>
          </a:xfrm>
          <a:prstGeom prst="rect">
            <a:avLst/>
          </a:prstGeom>
        </p:spPr>
        <p:txBody>
          <a:bodyPr wrap="square">
            <a:spAutoFit/>
          </a:bodyPr>
          <a:lstStyle/>
          <a:p>
            <a:pPr>
              <a:lnSpc>
                <a:spcPct val="120000"/>
              </a:lnSpc>
            </a:pPr>
            <a:r>
              <a:rPr lang="en-US" sz="2000" b="1" dirty="0" err="1">
                <a:solidFill>
                  <a:srgbClr val="262626"/>
                </a:solidFill>
              </a:rPr>
              <a:t>Coloca</a:t>
            </a:r>
            <a:r>
              <a:rPr lang="en-US" sz="2000" b="1" dirty="0">
                <a:solidFill>
                  <a:srgbClr val="262626"/>
                </a:solidFill>
              </a:rPr>
              <a:t> </a:t>
            </a:r>
            <a:r>
              <a:rPr lang="en-US" sz="2000" b="1" dirty="0" err="1">
                <a:solidFill>
                  <a:srgbClr val="262626"/>
                </a:solidFill>
              </a:rPr>
              <a:t>los</a:t>
            </a:r>
            <a:r>
              <a:rPr lang="en-US" sz="2000" b="1" dirty="0">
                <a:solidFill>
                  <a:srgbClr val="262626"/>
                </a:solidFill>
              </a:rPr>
              <a:t> </a:t>
            </a:r>
            <a:r>
              <a:rPr lang="en-US" sz="2000" b="1" dirty="0" err="1">
                <a:solidFill>
                  <a:srgbClr val="262626"/>
                </a:solidFill>
              </a:rPr>
              <a:t>objetos</a:t>
            </a:r>
            <a:r>
              <a:rPr lang="en-US" sz="2000" b="1" dirty="0">
                <a:solidFill>
                  <a:srgbClr val="262626"/>
                </a:solidFill>
              </a:rPr>
              <a:t> </a:t>
            </a:r>
            <a:r>
              <a:rPr lang="en-US" sz="2000" b="1" dirty="0" err="1">
                <a:solidFill>
                  <a:srgbClr val="262626"/>
                </a:solidFill>
              </a:rPr>
              <a:t>en</a:t>
            </a:r>
            <a:r>
              <a:rPr lang="en-US" sz="2000" b="1" dirty="0">
                <a:solidFill>
                  <a:srgbClr val="262626"/>
                </a:solidFill>
              </a:rPr>
              <a:t> la cesta </a:t>
            </a:r>
            <a:r>
              <a:rPr lang="en-US" sz="2000" b="1" dirty="0" err="1">
                <a:solidFill>
                  <a:srgbClr val="262626"/>
                </a:solidFill>
              </a:rPr>
              <a:t>correcta</a:t>
            </a:r>
            <a:r>
              <a:rPr lang="en-US" sz="2000" b="1" dirty="0">
                <a:solidFill>
                  <a:srgbClr val="262626"/>
                </a:solidFill>
              </a:rPr>
              <a:t> de </a:t>
            </a:r>
            <a:r>
              <a:rPr lang="en-US" sz="2000" b="1" dirty="0" err="1">
                <a:solidFill>
                  <a:srgbClr val="262626"/>
                </a:solidFill>
              </a:rPr>
              <a:t>reciclaje</a:t>
            </a:r>
            <a:r>
              <a:rPr lang="en-US" sz="2000" b="1" dirty="0">
                <a:solidFill>
                  <a:srgbClr val="262626"/>
                </a:solidFill>
              </a:rPr>
              <a:t>.</a:t>
            </a:r>
          </a:p>
        </p:txBody>
      </p:sp>
      <p:pic>
        <p:nvPicPr>
          <p:cNvPr id="25" name="Picture 24" descr="A picture containing plastic, vessel, jar&#10;&#10;Description automatically generated">
            <a:extLst>
              <a:ext uri="{FF2B5EF4-FFF2-40B4-BE49-F238E27FC236}">
                <a16:creationId xmlns:a16="http://schemas.microsoft.com/office/drawing/2014/main" id="{A2414E36-5BC1-AA43-90A2-1D37AAEE10F2}"/>
              </a:ext>
            </a:extLst>
          </p:cNvPr>
          <p:cNvPicPr>
            <a:picLocks noChangeAspect="1"/>
          </p:cNvPicPr>
          <p:nvPr/>
        </p:nvPicPr>
        <p:blipFill>
          <a:blip r:embed="rId5"/>
          <a:stretch>
            <a:fillRect/>
          </a:stretch>
        </p:blipFill>
        <p:spPr>
          <a:xfrm>
            <a:off x="859908" y="3136610"/>
            <a:ext cx="1091597" cy="1307007"/>
          </a:xfrm>
          <a:prstGeom prst="rect">
            <a:avLst/>
          </a:prstGeom>
        </p:spPr>
      </p:pic>
      <p:pic>
        <p:nvPicPr>
          <p:cNvPr id="26" name="Picture 25" descr="Icon&#10;&#10;Description automatically generated">
            <a:extLst>
              <a:ext uri="{FF2B5EF4-FFF2-40B4-BE49-F238E27FC236}">
                <a16:creationId xmlns:a16="http://schemas.microsoft.com/office/drawing/2014/main" id="{0216C731-9348-7648-B622-A9C19EF45B04}"/>
              </a:ext>
            </a:extLst>
          </p:cNvPr>
          <p:cNvPicPr>
            <a:picLocks noChangeAspect="1"/>
          </p:cNvPicPr>
          <p:nvPr/>
        </p:nvPicPr>
        <p:blipFill rotWithShape="1">
          <a:blip r:embed="rId6"/>
          <a:srcRect r="4" b="18"/>
          <a:stretch/>
        </p:blipFill>
        <p:spPr>
          <a:xfrm>
            <a:off x="1837485" y="4083307"/>
            <a:ext cx="702222" cy="628629"/>
          </a:xfrm>
          <a:prstGeom prst="rect">
            <a:avLst/>
          </a:prstGeom>
        </p:spPr>
      </p:pic>
      <p:pic>
        <p:nvPicPr>
          <p:cNvPr id="27" name="Picture 26" descr="A bottle of water&#10;&#10;Description automatically generated with low confidence">
            <a:extLst>
              <a:ext uri="{FF2B5EF4-FFF2-40B4-BE49-F238E27FC236}">
                <a16:creationId xmlns:a16="http://schemas.microsoft.com/office/drawing/2014/main" id="{0CDFDEB3-F901-4944-A4FD-5EB6520CE555}"/>
              </a:ext>
            </a:extLst>
          </p:cNvPr>
          <p:cNvPicPr>
            <a:picLocks noChangeAspect="1"/>
          </p:cNvPicPr>
          <p:nvPr/>
        </p:nvPicPr>
        <p:blipFill>
          <a:blip r:embed="rId7"/>
          <a:stretch>
            <a:fillRect/>
          </a:stretch>
        </p:blipFill>
        <p:spPr>
          <a:xfrm>
            <a:off x="2284675" y="3172835"/>
            <a:ext cx="977016" cy="1241624"/>
          </a:xfrm>
          <a:prstGeom prst="rect">
            <a:avLst/>
          </a:prstGeom>
        </p:spPr>
      </p:pic>
      <p:pic>
        <p:nvPicPr>
          <p:cNvPr id="28" name="Picture 27" descr="A close up of a roll of tape&#10;&#10;Description automatically generated with low confidence">
            <a:extLst>
              <a:ext uri="{FF2B5EF4-FFF2-40B4-BE49-F238E27FC236}">
                <a16:creationId xmlns:a16="http://schemas.microsoft.com/office/drawing/2014/main" id="{2F29D788-FFEC-074C-A27B-99FC529AEB5C}"/>
              </a:ext>
            </a:extLst>
          </p:cNvPr>
          <p:cNvPicPr>
            <a:picLocks noChangeAspect="1"/>
          </p:cNvPicPr>
          <p:nvPr/>
        </p:nvPicPr>
        <p:blipFill>
          <a:blip r:embed="rId8"/>
          <a:stretch>
            <a:fillRect/>
          </a:stretch>
        </p:blipFill>
        <p:spPr>
          <a:xfrm>
            <a:off x="2541114" y="4623533"/>
            <a:ext cx="565179" cy="1069200"/>
          </a:xfrm>
          <a:prstGeom prst="rect">
            <a:avLst/>
          </a:prstGeom>
        </p:spPr>
      </p:pic>
      <p:pic>
        <p:nvPicPr>
          <p:cNvPr id="29" name="Picture 28" descr="A picture containing box, stationary, container, envelope&#10;&#10;Description automatically generated">
            <a:extLst>
              <a:ext uri="{FF2B5EF4-FFF2-40B4-BE49-F238E27FC236}">
                <a16:creationId xmlns:a16="http://schemas.microsoft.com/office/drawing/2014/main" id="{53CF2A69-2F5C-5349-B48C-B4B46AC74D5B}"/>
              </a:ext>
            </a:extLst>
          </p:cNvPr>
          <p:cNvPicPr>
            <a:picLocks noChangeAspect="1"/>
          </p:cNvPicPr>
          <p:nvPr/>
        </p:nvPicPr>
        <p:blipFill>
          <a:blip r:embed="rId9"/>
          <a:stretch>
            <a:fillRect/>
          </a:stretch>
        </p:blipFill>
        <p:spPr>
          <a:xfrm>
            <a:off x="659035" y="4675988"/>
            <a:ext cx="1430368" cy="1069200"/>
          </a:xfrm>
          <a:prstGeom prst="rect">
            <a:avLst/>
          </a:prstGeom>
        </p:spPr>
      </p:pic>
      <p:pic>
        <p:nvPicPr>
          <p:cNvPr id="33" name="Picture 32" descr="A picture containing wall, indoor, person, cluttered&#10;&#10;Description automatically generated">
            <a:extLst>
              <a:ext uri="{FF2B5EF4-FFF2-40B4-BE49-F238E27FC236}">
                <a16:creationId xmlns:a16="http://schemas.microsoft.com/office/drawing/2014/main" id="{6214FB82-0D98-9E43-9778-997D733E743F}"/>
              </a:ext>
            </a:extLst>
          </p:cNvPr>
          <p:cNvPicPr>
            <a:picLocks noChangeAspect="1"/>
          </p:cNvPicPr>
          <p:nvPr/>
        </p:nvPicPr>
        <p:blipFill rotWithShape="1">
          <a:blip r:embed="rId10"/>
          <a:srcRect r="-9" b="5"/>
          <a:stretch/>
        </p:blipFill>
        <p:spPr>
          <a:xfrm>
            <a:off x="8154886" y="3335133"/>
            <a:ext cx="3868999" cy="2222973"/>
          </a:xfrm>
          <a:prstGeom prst="rect">
            <a:avLst/>
          </a:prstGeom>
        </p:spPr>
      </p:pic>
      <p:pic>
        <p:nvPicPr>
          <p:cNvPr id="31" name="Picture 30">
            <a:extLst>
              <a:ext uri="{FF2B5EF4-FFF2-40B4-BE49-F238E27FC236}">
                <a16:creationId xmlns:a16="http://schemas.microsoft.com/office/drawing/2014/main" id="{CA1507A5-A309-8D40-9BE7-7C7A520376E4}"/>
              </a:ext>
            </a:extLst>
          </p:cNvPr>
          <p:cNvPicPr>
            <a:picLocks noChangeAspect="1"/>
          </p:cNvPicPr>
          <p:nvPr/>
        </p:nvPicPr>
        <p:blipFill rotWithShape="1">
          <a:blip r:embed="rId11"/>
          <a:srcRect t="-927" r="-5" b="-13"/>
          <a:stretch/>
        </p:blipFill>
        <p:spPr>
          <a:xfrm>
            <a:off x="4529928" y="3344738"/>
            <a:ext cx="3271752" cy="2222973"/>
          </a:xfrm>
          <a:prstGeom prst="rect">
            <a:avLst/>
          </a:prstGeom>
        </p:spPr>
      </p:pic>
      <p:pic>
        <p:nvPicPr>
          <p:cNvPr id="30" name="Picture 29" descr="Icon&#10;&#10;Description automatically generated">
            <a:extLst>
              <a:ext uri="{FF2B5EF4-FFF2-40B4-BE49-F238E27FC236}">
                <a16:creationId xmlns:a16="http://schemas.microsoft.com/office/drawing/2014/main" id="{7CA4984F-B6D4-BFC6-97F5-43E54848D156}"/>
              </a:ext>
            </a:extLst>
          </p:cNvPr>
          <p:cNvPicPr>
            <a:picLocks noChangeAspect="1"/>
          </p:cNvPicPr>
          <p:nvPr/>
        </p:nvPicPr>
        <p:blipFill>
          <a:blip r:embed="rId12"/>
          <a:stretch>
            <a:fillRect/>
          </a:stretch>
        </p:blipFill>
        <p:spPr>
          <a:xfrm>
            <a:off x="-28004" y="458940"/>
            <a:ext cx="1865489" cy="1865489"/>
          </a:xfrm>
          <a:prstGeom prst="rect">
            <a:avLst/>
          </a:prstGeom>
        </p:spPr>
      </p:pic>
      <p:pic>
        <p:nvPicPr>
          <p:cNvPr id="34" name="Picture 33" descr="Icon&#10;&#10;Description automatically generated">
            <a:extLst>
              <a:ext uri="{FF2B5EF4-FFF2-40B4-BE49-F238E27FC236}">
                <a16:creationId xmlns:a16="http://schemas.microsoft.com/office/drawing/2014/main" id="{2A496A88-127B-7180-91C8-8AE0470C4A13}"/>
              </a:ext>
            </a:extLst>
          </p:cNvPr>
          <p:cNvPicPr>
            <a:picLocks noChangeAspect="1"/>
          </p:cNvPicPr>
          <p:nvPr/>
        </p:nvPicPr>
        <p:blipFill>
          <a:blip r:embed="rId12"/>
          <a:stretch>
            <a:fillRect/>
          </a:stretch>
        </p:blipFill>
        <p:spPr>
          <a:xfrm>
            <a:off x="10180100" y="736207"/>
            <a:ext cx="1865489" cy="1865489"/>
          </a:xfrm>
          <a:prstGeom prst="rect">
            <a:avLst/>
          </a:prstGeom>
        </p:spPr>
      </p:pic>
      <p:sp>
        <p:nvSpPr>
          <p:cNvPr id="2" name="Slide Number Placeholder 1">
            <a:extLst>
              <a:ext uri="{FF2B5EF4-FFF2-40B4-BE49-F238E27FC236}">
                <a16:creationId xmlns:a16="http://schemas.microsoft.com/office/drawing/2014/main" id="{A68583E3-E291-22B3-58BE-8891C1E993EE}"/>
              </a:ext>
            </a:extLst>
          </p:cNvPr>
          <p:cNvSpPr>
            <a:spLocks noGrp="1"/>
          </p:cNvSpPr>
          <p:nvPr>
            <p:ph type="sldNum" sz="quarter" idx="12"/>
          </p:nvPr>
        </p:nvSpPr>
        <p:spPr/>
        <p:txBody>
          <a:bodyPr/>
          <a:lstStyle/>
          <a:p>
            <a:fld id="{A49FEDE7-8061-9B4D-88A1-7EA83A94C31B}" type="slidenum">
              <a:rPr lang="en-TH" smtClean="0"/>
              <a:t>8</a:t>
            </a:fld>
            <a:endParaRPr lang="en-TH"/>
          </a:p>
        </p:txBody>
      </p:sp>
    </p:spTree>
    <p:extLst>
      <p:ext uri="{BB962C8B-B14F-4D97-AF65-F5344CB8AC3E}">
        <p14:creationId xmlns:p14="http://schemas.microsoft.com/office/powerpoint/2010/main" val="30000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par>
                                <p:cTn id="8" presetID="21" presetClass="entr" presetSubtype="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610921"/>
            <a:ext cx="9291874" cy="796972"/>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584775"/>
          </a:xfrm>
          <a:prstGeom prst="rect">
            <a:avLst/>
          </a:prstGeom>
          <a:noFill/>
        </p:spPr>
        <p:txBody>
          <a:bodyPr wrap="square" rtlCol="0">
            <a:spAutoFit/>
          </a:bodyPr>
          <a:lstStyle/>
          <a:p>
            <a:pPr algn="ct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r>
              <a:rPr lang="en-US" sz="32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Cuál</a:t>
            </a: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 es </a:t>
            </a:r>
            <a:r>
              <a:rPr lang="en-US" sz="32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el</a:t>
            </a: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262626"/>
                </a:solidFill>
                <a:latin typeface="Calibri" panose="020F0502020204030204" pitchFamily="34" charset="0"/>
                <a:ea typeface="SimSun" panose="02010600030101010101" pitchFamily="2" charset="-122"/>
                <a:cs typeface="Calibri" panose="020F0502020204030204" pitchFamily="34" charset="0"/>
              </a:rPr>
              <a:t>Mensaje</a:t>
            </a: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3200" b="1" dirty="0" err="1">
                <a:solidFill>
                  <a:srgbClr val="262626"/>
                </a:solidFill>
                <a:latin typeface="Calibri" panose="020F0502020204030204" pitchFamily="34" charset="0"/>
                <a:ea typeface="SimSun" panose="02010600030101010101" pitchFamily="2" charset="-122"/>
                <a:cs typeface="Calibri" panose="020F0502020204030204" pitchFamily="34" charset="0"/>
              </a:rPr>
              <a:t>tu</a:t>
            </a: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262626"/>
                </a:solidFill>
                <a:latin typeface="Calibri" panose="020F0502020204030204" pitchFamily="34" charset="0"/>
                <a:ea typeface="SimSun" panose="02010600030101010101" pitchFamily="2" charset="-122"/>
                <a:cs typeface="Calibri" panose="020F0502020204030204" pitchFamily="34" charset="0"/>
              </a:rPr>
              <a:t>Héroe</a:t>
            </a: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 para </a:t>
            </a:r>
            <a:r>
              <a:rPr lang="en-US" sz="3200" b="1" dirty="0" err="1">
                <a:solidFill>
                  <a:srgbClr val="262626"/>
                </a:solidFill>
                <a:latin typeface="Calibri" panose="020F0502020204030204" pitchFamily="34" charset="0"/>
                <a:ea typeface="SimSun" panose="02010600030101010101" pitchFamily="2" charset="-122"/>
                <a:cs typeface="Calibri" panose="020F0502020204030204" pitchFamily="34" charset="0"/>
              </a:rPr>
              <a:t>Informar</a:t>
            </a: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 e </a:t>
            </a:r>
            <a:r>
              <a:rPr lang="en-US" sz="3200" b="1" dirty="0" err="1">
                <a:solidFill>
                  <a:srgbClr val="262626"/>
                </a:solidFill>
                <a:latin typeface="Calibri" panose="020F0502020204030204" pitchFamily="34" charset="0"/>
                <a:ea typeface="SimSun" panose="02010600030101010101" pitchFamily="2" charset="-122"/>
                <a:cs typeface="Calibri" panose="020F0502020204030204" pitchFamily="34" charset="0"/>
              </a:rPr>
              <a:t>Inspirar</a:t>
            </a: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
        <p:nvSpPr>
          <p:cNvPr id="44" name="Oval 43">
            <a:extLst>
              <a:ext uri="{FF2B5EF4-FFF2-40B4-BE49-F238E27FC236}">
                <a16:creationId xmlns:a16="http://schemas.microsoft.com/office/drawing/2014/main" id="{CC41741D-4690-7F4B-946D-7A22F380D390}"/>
              </a:ext>
            </a:extLst>
          </p:cNvPr>
          <p:cNvSpPr/>
          <p:nvPr/>
        </p:nvSpPr>
        <p:spPr>
          <a:xfrm>
            <a:off x="493303"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45" name="Picture 44" descr="A picture containing container, bin, dark&#10;&#10;Description automatically generated">
            <a:extLst>
              <a:ext uri="{FF2B5EF4-FFF2-40B4-BE49-F238E27FC236}">
                <a16:creationId xmlns:a16="http://schemas.microsoft.com/office/drawing/2014/main" id="{58F46D71-E4E0-5249-B0E6-1142F33C048E}"/>
              </a:ext>
            </a:extLst>
          </p:cNvPr>
          <p:cNvPicPr>
            <a:picLocks noChangeAspect="1"/>
          </p:cNvPicPr>
          <p:nvPr/>
        </p:nvPicPr>
        <p:blipFill rotWithShape="1">
          <a:blip r:embed="rId5"/>
          <a:srcRect r="-13" b="19"/>
          <a:stretch/>
        </p:blipFill>
        <p:spPr>
          <a:xfrm>
            <a:off x="928799" y="4147218"/>
            <a:ext cx="944159" cy="1634319"/>
          </a:xfrm>
          <a:prstGeom prst="rect">
            <a:avLst/>
          </a:prstGeom>
        </p:spPr>
      </p:pic>
      <p:sp>
        <p:nvSpPr>
          <p:cNvPr id="46" name="Oval 45">
            <a:extLst>
              <a:ext uri="{FF2B5EF4-FFF2-40B4-BE49-F238E27FC236}">
                <a16:creationId xmlns:a16="http://schemas.microsoft.com/office/drawing/2014/main" id="{1DF10C33-9B0D-8941-9CB3-7665F5083E83}"/>
              </a:ext>
            </a:extLst>
          </p:cNvPr>
          <p:cNvSpPr/>
          <p:nvPr/>
        </p:nvSpPr>
        <p:spPr>
          <a:xfrm>
            <a:off x="4454277"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7" name="Rectangle 46">
            <a:extLst>
              <a:ext uri="{FF2B5EF4-FFF2-40B4-BE49-F238E27FC236}">
                <a16:creationId xmlns:a16="http://schemas.microsoft.com/office/drawing/2014/main" id="{47E6609C-37BB-0144-ACFF-68F31F7889FB}"/>
              </a:ext>
            </a:extLst>
          </p:cNvPr>
          <p:cNvSpPr/>
          <p:nvPr/>
        </p:nvSpPr>
        <p:spPr>
          <a:xfrm>
            <a:off x="2366552" y="4449749"/>
            <a:ext cx="1847464" cy="959045"/>
          </a:xfrm>
          <a:prstGeom prst="rect">
            <a:avLst/>
          </a:prstGeom>
        </p:spPr>
        <p:txBody>
          <a:bodyPr wrap="square">
            <a:spAutoFit/>
          </a:bodyPr>
          <a:lstStyle/>
          <a:p>
            <a:pPr>
              <a:lnSpc>
                <a:spcPct val="120000"/>
              </a:lnSpc>
            </a:pPr>
            <a:r>
              <a:rPr lang="en-US" sz="1600" b="1" dirty="0">
                <a:solidFill>
                  <a:srgbClr val="262626"/>
                </a:solidFill>
              </a:rPr>
              <a:t>Si </a:t>
            </a:r>
            <a:r>
              <a:rPr lang="en-US" sz="1600" b="1" dirty="0" err="1">
                <a:solidFill>
                  <a:srgbClr val="262626"/>
                </a:solidFill>
              </a:rPr>
              <a:t>tu</a:t>
            </a:r>
            <a:r>
              <a:rPr lang="en-US" sz="1600" b="1" dirty="0">
                <a:solidFill>
                  <a:srgbClr val="262626"/>
                </a:solidFill>
              </a:rPr>
              <a:t> </a:t>
            </a:r>
            <a:r>
              <a:rPr lang="en-US" sz="1600" b="1" dirty="0" err="1">
                <a:solidFill>
                  <a:srgbClr val="262626"/>
                </a:solidFill>
              </a:rPr>
              <a:t>contenedor</a:t>
            </a:r>
            <a:r>
              <a:rPr lang="en-US" sz="1600" b="1" dirty="0">
                <a:solidFill>
                  <a:srgbClr val="262626"/>
                </a:solidFill>
              </a:rPr>
              <a:t> de </a:t>
            </a:r>
            <a:r>
              <a:rPr lang="en-US" sz="1600" b="1" dirty="0" err="1">
                <a:solidFill>
                  <a:srgbClr val="262626"/>
                </a:solidFill>
              </a:rPr>
              <a:t>reciclaje</a:t>
            </a:r>
            <a:r>
              <a:rPr lang="en-US" sz="1600" b="1" dirty="0">
                <a:solidFill>
                  <a:srgbClr val="262626"/>
                </a:solidFill>
              </a:rPr>
              <a:t> </a:t>
            </a:r>
            <a:r>
              <a:rPr lang="en-US" sz="1600" b="1" dirty="0" err="1">
                <a:solidFill>
                  <a:srgbClr val="262626"/>
                </a:solidFill>
              </a:rPr>
              <a:t>huele</a:t>
            </a:r>
            <a:r>
              <a:rPr lang="en-US" sz="1600" b="1" dirty="0">
                <a:solidFill>
                  <a:srgbClr val="262626"/>
                </a:solidFill>
              </a:rPr>
              <a:t> mal, </a:t>
            </a:r>
            <a:r>
              <a:rPr lang="en-US" sz="1600" b="1" dirty="0" err="1">
                <a:solidFill>
                  <a:srgbClr val="262626"/>
                </a:solidFill>
              </a:rPr>
              <a:t>está</a:t>
            </a:r>
            <a:r>
              <a:rPr lang="en-US" sz="1600" b="1" dirty="0">
                <a:solidFill>
                  <a:srgbClr val="262626"/>
                </a:solidFill>
              </a:rPr>
              <a:t> </a:t>
            </a:r>
            <a:r>
              <a:rPr lang="en-US" sz="1600" b="1" dirty="0" err="1">
                <a:solidFill>
                  <a:srgbClr val="262626"/>
                </a:solidFill>
              </a:rPr>
              <a:t>contaminado</a:t>
            </a:r>
            <a:endParaRPr lang="en-TH" sz="1600" b="1" dirty="0">
              <a:solidFill>
                <a:srgbClr val="262626"/>
              </a:solidFill>
            </a:endParaRPr>
          </a:p>
        </p:txBody>
      </p:sp>
      <p:pic>
        <p:nvPicPr>
          <p:cNvPr id="48" name="Picture 47" descr="Icon&#10;&#10;Description automatically generated">
            <a:extLst>
              <a:ext uri="{FF2B5EF4-FFF2-40B4-BE49-F238E27FC236}">
                <a16:creationId xmlns:a16="http://schemas.microsoft.com/office/drawing/2014/main" id="{F56CF076-021B-064B-AED8-2E50AAE4CF99}"/>
              </a:ext>
            </a:extLst>
          </p:cNvPr>
          <p:cNvPicPr>
            <a:picLocks noChangeAspect="1"/>
          </p:cNvPicPr>
          <p:nvPr/>
        </p:nvPicPr>
        <p:blipFill>
          <a:blip r:embed="rId6"/>
          <a:stretch>
            <a:fillRect/>
          </a:stretch>
        </p:blipFill>
        <p:spPr>
          <a:xfrm>
            <a:off x="240261" y="3896526"/>
            <a:ext cx="969496" cy="646331"/>
          </a:xfrm>
          <a:prstGeom prst="rect">
            <a:avLst/>
          </a:prstGeom>
        </p:spPr>
      </p:pic>
      <p:sp>
        <p:nvSpPr>
          <p:cNvPr id="49" name="Rectangle 48">
            <a:extLst>
              <a:ext uri="{FF2B5EF4-FFF2-40B4-BE49-F238E27FC236}">
                <a16:creationId xmlns:a16="http://schemas.microsoft.com/office/drawing/2014/main" id="{BB5A18ED-960F-0544-B083-C9BAB88E3868}"/>
              </a:ext>
            </a:extLst>
          </p:cNvPr>
          <p:cNvSpPr/>
          <p:nvPr/>
        </p:nvSpPr>
        <p:spPr>
          <a:xfrm>
            <a:off x="6327526" y="4337121"/>
            <a:ext cx="1815153" cy="958980"/>
          </a:xfrm>
          <a:prstGeom prst="rect">
            <a:avLst/>
          </a:prstGeom>
        </p:spPr>
        <p:txBody>
          <a:bodyPr wrap="square">
            <a:spAutoFit/>
          </a:bodyPr>
          <a:lstStyle/>
          <a:p>
            <a:pPr algn="just">
              <a:lnSpc>
                <a:spcPct val="120000"/>
              </a:lnSpc>
            </a:pPr>
            <a:r>
              <a:rPr lang="es-ES" sz="1600" b="1" dirty="0">
                <a:solidFill>
                  <a:srgbClr val="262626"/>
                </a:solidFill>
              </a:rPr>
              <a:t>Si puedes meter tu dedo a través de él, no lo recicles</a:t>
            </a:r>
            <a:endParaRPr lang="en-TH" sz="1600" b="1" dirty="0">
              <a:solidFill>
                <a:srgbClr val="262626"/>
              </a:solidFill>
            </a:endParaRPr>
          </a:p>
        </p:txBody>
      </p:sp>
      <p:pic>
        <p:nvPicPr>
          <p:cNvPr id="50" name="Picture 49" descr="Icon&#10;&#10;Description automatically generated">
            <a:extLst>
              <a:ext uri="{FF2B5EF4-FFF2-40B4-BE49-F238E27FC236}">
                <a16:creationId xmlns:a16="http://schemas.microsoft.com/office/drawing/2014/main" id="{D89B5FE7-E26E-784F-8DB0-09DDBDB40D58}"/>
              </a:ext>
            </a:extLst>
          </p:cNvPr>
          <p:cNvPicPr>
            <a:picLocks noChangeAspect="1"/>
          </p:cNvPicPr>
          <p:nvPr/>
        </p:nvPicPr>
        <p:blipFill>
          <a:blip r:embed="rId6"/>
          <a:stretch>
            <a:fillRect/>
          </a:stretch>
        </p:blipFill>
        <p:spPr>
          <a:xfrm>
            <a:off x="4257952" y="3896526"/>
            <a:ext cx="969496" cy="646331"/>
          </a:xfrm>
          <a:prstGeom prst="rect">
            <a:avLst/>
          </a:prstGeom>
        </p:spPr>
      </p:pic>
      <p:sp>
        <p:nvSpPr>
          <p:cNvPr id="51" name="Oval 50">
            <a:extLst>
              <a:ext uri="{FF2B5EF4-FFF2-40B4-BE49-F238E27FC236}">
                <a16:creationId xmlns:a16="http://schemas.microsoft.com/office/drawing/2014/main" id="{DAFCECD3-F6C3-2B4A-846D-ADDC47FC8EC4}"/>
              </a:ext>
            </a:extLst>
          </p:cNvPr>
          <p:cNvSpPr/>
          <p:nvPr/>
        </p:nvSpPr>
        <p:spPr>
          <a:xfrm>
            <a:off x="8130279"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2" name="Rectangle 51">
            <a:extLst>
              <a:ext uri="{FF2B5EF4-FFF2-40B4-BE49-F238E27FC236}">
                <a16:creationId xmlns:a16="http://schemas.microsoft.com/office/drawing/2014/main" id="{AF0943B1-B891-E04E-BDAE-7D6E840F871A}"/>
              </a:ext>
            </a:extLst>
          </p:cNvPr>
          <p:cNvSpPr/>
          <p:nvPr/>
        </p:nvSpPr>
        <p:spPr>
          <a:xfrm>
            <a:off x="10145207" y="4224499"/>
            <a:ext cx="2049358" cy="1254446"/>
          </a:xfrm>
          <a:prstGeom prst="rect">
            <a:avLst/>
          </a:prstGeom>
        </p:spPr>
        <p:txBody>
          <a:bodyPr wrap="square">
            <a:spAutoFit/>
          </a:bodyPr>
          <a:lstStyle/>
          <a:p>
            <a:pPr>
              <a:lnSpc>
                <a:spcPct val="120000"/>
              </a:lnSpc>
            </a:pPr>
            <a:r>
              <a:rPr lang="es-ES" sz="1600" b="1" dirty="0">
                <a:solidFill>
                  <a:srgbClr val="262626"/>
                </a:solidFill>
              </a:rPr>
              <a:t>Nunca recicle nada que sea más pequeño que una tarjeta de identificación</a:t>
            </a:r>
            <a:endParaRPr lang="en-TH" sz="1600" b="1" dirty="0">
              <a:solidFill>
                <a:srgbClr val="262626"/>
              </a:solidFill>
            </a:endParaRPr>
          </a:p>
        </p:txBody>
      </p:sp>
      <p:pic>
        <p:nvPicPr>
          <p:cNvPr id="53" name="Picture 52" descr="Icon&#10;&#10;Description automatically generated">
            <a:extLst>
              <a:ext uri="{FF2B5EF4-FFF2-40B4-BE49-F238E27FC236}">
                <a16:creationId xmlns:a16="http://schemas.microsoft.com/office/drawing/2014/main" id="{0C940B56-2952-A24C-8A13-C10D9506DD2B}"/>
              </a:ext>
            </a:extLst>
          </p:cNvPr>
          <p:cNvPicPr>
            <a:picLocks noChangeAspect="1"/>
          </p:cNvPicPr>
          <p:nvPr/>
        </p:nvPicPr>
        <p:blipFill>
          <a:blip r:embed="rId6"/>
          <a:stretch>
            <a:fillRect/>
          </a:stretch>
        </p:blipFill>
        <p:spPr>
          <a:xfrm>
            <a:off x="7930503" y="3896526"/>
            <a:ext cx="969496" cy="646331"/>
          </a:xfrm>
          <a:prstGeom prst="rect">
            <a:avLst/>
          </a:prstGeom>
        </p:spPr>
      </p:pic>
      <p:sp>
        <p:nvSpPr>
          <p:cNvPr id="54" name="Oval 53">
            <a:extLst>
              <a:ext uri="{FF2B5EF4-FFF2-40B4-BE49-F238E27FC236}">
                <a16:creationId xmlns:a16="http://schemas.microsoft.com/office/drawing/2014/main" id="{9F8D4338-4919-4A45-8D54-E0D2D47028B7}"/>
              </a:ext>
            </a:extLst>
          </p:cNvPr>
          <p:cNvSpPr/>
          <p:nvPr/>
        </p:nvSpPr>
        <p:spPr>
          <a:xfrm>
            <a:off x="4485657" y="2026697"/>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5" name="Rectangle 54">
            <a:extLst>
              <a:ext uri="{FF2B5EF4-FFF2-40B4-BE49-F238E27FC236}">
                <a16:creationId xmlns:a16="http://schemas.microsoft.com/office/drawing/2014/main" id="{4C1A2C2A-409F-304A-A0A5-E57C91E5AE10}"/>
              </a:ext>
            </a:extLst>
          </p:cNvPr>
          <p:cNvSpPr/>
          <p:nvPr/>
        </p:nvSpPr>
        <p:spPr>
          <a:xfrm>
            <a:off x="6358906" y="2605701"/>
            <a:ext cx="1959224" cy="958980"/>
          </a:xfrm>
          <a:prstGeom prst="rect">
            <a:avLst/>
          </a:prstGeom>
        </p:spPr>
        <p:txBody>
          <a:bodyPr wrap="square">
            <a:spAutoFit/>
          </a:bodyPr>
          <a:lstStyle/>
          <a:p>
            <a:pPr>
              <a:lnSpc>
                <a:spcPct val="120000"/>
              </a:lnSpc>
            </a:pPr>
            <a:r>
              <a:rPr lang="en-US" sz="1600" b="1" dirty="0" err="1">
                <a:solidFill>
                  <a:srgbClr val="262626"/>
                </a:solidFill>
              </a:rPr>
              <a:t>Separar</a:t>
            </a:r>
            <a:r>
              <a:rPr lang="en-US" sz="1600" b="1" dirty="0">
                <a:solidFill>
                  <a:srgbClr val="262626"/>
                </a:solidFill>
              </a:rPr>
              <a:t> </a:t>
            </a:r>
            <a:r>
              <a:rPr lang="en-US" sz="1600" b="1" dirty="0" err="1">
                <a:solidFill>
                  <a:srgbClr val="262626"/>
                </a:solidFill>
              </a:rPr>
              <a:t>los</a:t>
            </a:r>
            <a:endParaRPr lang="en-US" sz="1600" b="1" dirty="0">
              <a:solidFill>
                <a:srgbClr val="262626"/>
              </a:solidFill>
            </a:endParaRPr>
          </a:p>
          <a:p>
            <a:pPr>
              <a:lnSpc>
                <a:spcPct val="120000"/>
              </a:lnSpc>
            </a:pPr>
            <a:r>
              <a:rPr lang="en-US" sz="1600" b="1" dirty="0" err="1">
                <a:solidFill>
                  <a:srgbClr val="262626"/>
                </a:solidFill>
              </a:rPr>
              <a:t>materiales</a:t>
            </a:r>
            <a:r>
              <a:rPr lang="en-US" sz="1600" b="1" dirty="0">
                <a:solidFill>
                  <a:srgbClr val="262626"/>
                </a:solidFill>
              </a:rPr>
              <a:t> </a:t>
            </a:r>
            <a:r>
              <a:rPr lang="en-US" sz="1600" b="1" dirty="0" err="1">
                <a:solidFill>
                  <a:srgbClr val="262626"/>
                </a:solidFill>
              </a:rPr>
              <a:t>combinados</a:t>
            </a:r>
            <a:endParaRPr lang="en-TH" sz="1600" b="1" dirty="0">
              <a:solidFill>
                <a:srgbClr val="262626"/>
              </a:solidFill>
            </a:endParaRPr>
          </a:p>
        </p:txBody>
      </p:sp>
      <p:sp>
        <p:nvSpPr>
          <p:cNvPr id="57" name="Oval 56">
            <a:extLst>
              <a:ext uri="{FF2B5EF4-FFF2-40B4-BE49-F238E27FC236}">
                <a16:creationId xmlns:a16="http://schemas.microsoft.com/office/drawing/2014/main" id="{E9999BC2-E345-4E47-9577-0FD3DAACADB4}"/>
              </a:ext>
            </a:extLst>
          </p:cNvPr>
          <p:cNvSpPr/>
          <p:nvPr/>
        </p:nvSpPr>
        <p:spPr>
          <a:xfrm>
            <a:off x="8161659" y="2026697"/>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8" name="Rectangle 57">
            <a:extLst>
              <a:ext uri="{FF2B5EF4-FFF2-40B4-BE49-F238E27FC236}">
                <a16:creationId xmlns:a16="http://schemas.microsoft.com/office/drawing/2014/main" id="{2732D655-5E9E-DA43-8674-43FC34141CC4}"/>
              </a:ext>
            </a:extLst>
          </p:cNvPr>
          <p:cNvSpPr/>
          <p:nvPr/>
        </p:nvSpPr>
        <p:spPr>
          <a:xfrm>
            <a:off x="10034348" y="2243270"/>
            <a:ext cx="2058718" cy="1254446"/>
          </a:xfrm>
          <a:prstGeom prst="rect">
            <a:avLst/>
          </a:prstGeom>
        </p:spPr>
        <p:txBody>
          <a:bodyPr wrap="square">
            <a:spAutoFit/>
          </a:bodyPr>
          <a:lstStyle/>
          <a:p>
            <a:pPr>
              <a:lnSpc>
                <a:spcPct val="120000"/>
              </a:lnSpc>
            </a:pPr>
            <a:r>
              <a:rPr lang="es-ES" sz="1600" b="1" dirty="0">
                <a:solidFill>
                  <a:srgbClr val="262626"/>
                </a:solidFill>
              </a:rPr>
              <a:t>Mantenga sus materiales reciclables secos: menos de una cucharadita de líquido</a:t>
            </a:r>
            <a:endParaRPr lang="en-TH" sz="1600" b="1" dirty="0">
              <a:solidFill>
                <a:srgbClr val="262626"/>
              </a:solidFill>
            </a:endParaRPr>
          </a:p>
        </p:txBody>
      </p:sp>
      <p:pic>
        <p:nvPicPr>
          <p:cNvPr id="59" name="Picture 58">
            <a:extLst>
              <a:ext uri="{FF2B5EF4-FFF2-40B4-BE49-F238E27FC236}">
                <a16:creationId xmlns:a16="http://schemas.microsoft.com/office/drawing/2014/main" id="{AFAB39D5-39EE-E648-BA13-CC44CA05625A}"/>
              </a:ext>
            </a:extLst>
          </p:cNvPr>
          <p:cNvPicPr>
            <a:picLocks noChangeAspect="1"/>
          </p:cNvPicPr>
          <p:nvPr/>
        </p:nvPicPr>
        <p:blipFill>
          <a:blip r:embed="rId7"/>
          <a:stretch>
            <a:fillRect/>
          </a:stretch>
        </p:blipFill>
        <p:spPr>
          <a:xfrm>
            <a:off x="7970504" y="1946543"/>
            <a:ext cx="944159" cy="629440"/>
          </a:xfrm>
          <a:prstGeom prst="rect">
            <a:avLst/>
          </a:prstGeom>
        </p:spPr>
      </p:pic>
      <p:pic>
        <p:nvPicPr>
          <p:cNvPr id="63" name="Picture 62">
            <a:extLst>
              <a:ext uri="{FF2B5EF4-FFF2-40B4-BE49-F238E27FC236}">
                <a16:creationId xmlns:a16="http://schemas.microsoft.com/office/drawing/2014/main" id="{D4E78C8E-58FA-E342-816C-5959435835E4}"/>
              </a:ext>
            </a:extLst>
          </p:cNvPr>
          <p:cNvPicPr>
            <a:picLocks noChangeAspect="1"/>
          </p:cNvPicPr>
          <p:nvPr/>
        </p:nvPicPr>
        <p:blipFill rotWithShape="1">
          <a:blip r:embed="rId8"/>
          <a:srcRect r="7" b="-1"/>
          <a:stretch/>
        </p:blipFill>
        <p:spPr>
          <a:xfrm>
            <a:off x="4576013" y="4004686"/>
            <a:ext cx="1617034" cy="1646293"/>
          </a:xfrm>
          <a:prstGeom prst="rect">
            <a:avLst/>
          </a:prstGeom>
        </p:spPr>
      </p:pic>
      <p:pic>
        <p:nvPicPr>
          <p:cNvPr id="64" name="Picture 63" descr="A picture containing light, dark&#10;&#10;Description automatically generated">
            <a:extLst>
              <a:ext uri="{FF2B5EF4-FFF2-40B4-BE49-F238E27FC236}">
                <a16:creationId xmlns:a16="http://schemas.microsoft.com/office/drawing/2014/main" id="{17BD7F45-222F-BD4F-83D8-7444936AD8DE}"/>
              </a:ext>
            </a:extLst>
          </p:cNvPr>
          <p:cNvPicPr>
            <a:picLocks noChangeAspect="1"/>
          </p:cNvPicPr>
          <p:nvPr/>
        </p:nvPicPr>
        <p:blipFill rotWithShape="1">
          <a:blip r:embed="rId9"/>
          <a:srcRect r="19" b="-24"/>
          <a:stretch/>
        </p:blipFill>
        <p:spPr>
          <a:xfrm>
            <a:off x="8271165" y="4524588"/>
            <a:ext cx="1595322" cy="1000359"/>
          </a:xfrm>
          <a:prstGeom prst="rect">
            <a:avLst/>
          </a:prstGeom>
        </p:spPr>
      </p:pic>
      <p:pic>
        <p:nvPicPr>
          <p:cNvPr id="66" name="Picture 65" descr="Logo&#10;&#10;Description automatically generated">
            <a:extLst>
              <a:ext uri="{FF2B5EF4-FFF2-40B4-BE49-F238E27FC236}">
                <a16:creationId xmlns:a16="http://schemas.microsoft.com/office/drawing/2014/main" id="{1278A364-075A-3E4E-8CA9-E8434655F6E1}"/>
              </a:ext>
            </a:extLst>
          </p:cNvPr>
          <p:cNvPicPr>
            <a:picLocks noChangeAspect="1"/>
          </p:cNvPicPr>
          <p:nvPr/>
        </p:nvPicPr>
        <p:blipFill rotWithShape="1">
          <a:blip r:embed="rId10"/>
          <a:srcRect r="6" b="-6"/>
          <a:stretch/>
        </p:blipFill>
        <p:spPr>
          <a:xfrm>
            <a:off x="8318130" y="2477417"/>
            <a:ext cx="1350139" cy="1047855"/>
          </a:xfrm>
          <a:prstGeom prst="rect">
            <a:avLst/>
          </a:prstGeom>
        </p:spPr>
      </p:pic>
      <p:sp>
        <p:nvSpPr>
          <p:cNvPr id="12" name="Rounded Rectangle 11">
            <a:extLst>
              <a:ext uri="{FF2B5EF4-FFF2-40B4-BE49-F238E27FC236}">
                <a16:creationId xmlns:a16="http://schemas.microsoft.com/office/drawing/2014/main" id="{C2A5B812-49EF-B148-B111-3070E80AAA8C}"/>
              </a:ext>
            </a:extLst>
          </p:cNvPr>
          <p:cNvSpPr/>
          <p:nvPr/>
        </p:nvSpPr>
        <p:spPr>
          <a:xfrm>
            <a:off x="240260" y="1441491"/>
            <a:ext cx="3715525" cy="1629265"/>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TextBox 12">
            <a:extLst>
              <a:ext uri="{FF2B5EF4-FFF2-40B4-BE49-F238E27FC236}">
                <a16:creationId xmlns:a16="http://schemas.microsoft.com/office/drawing/2014/main" id="{E1F56162-FD94-0243-ADA3-4940F5BD16D6}"/>
              </a:ext>
            </a:extLst>
          </p:cNvPr>
          <p:cNvSpPr txBox="1"/>
          <p:nvPr/>
        </p:nvSpPr>
        <p:spPr>
          <a:xfrm>
            <a:off x="-2319" y="1622846"/>
            <a:ext cx="4120507" cy="1077218"/>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Tips y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Mejores</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Prácticas</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 de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Reciclaje</a:t>
            </a:r>
            <a:endPar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a:extLst>
              <a:ext uri="{FF2B5EF4-FFF2-40B4-BE49-F238E27FC236}">
                <a16:creationId xmlns:a16="http://schemas.microsoft.com/office/drawing/2014/main" id="{63183C07-510A-2D42-8DDA-5DB3CA74854E}"/>
              </a:ext>
            </a:extLst>
          </p:cNvPr>
          <p:cNvPicPr>
            <a:picLocks noChangeAspect="1"/>
          </p:cNvPicPr>
          <p:nvPr/>
        </p:nvPicPr>
        <p:blipFill rotWithShape="1">
          <a:blip r:embed="rId11"/>
          <a:srcRect r="51771" b="14"/>
          <a:stretch/>
        </p:blipFill>
        <p:spPr>
          <a:xfrm>
            <a:off x="5023980" y="2150320"/>
            <a:ext cx="538038" cy="1531298"/>
          </a:xfrm>
          <a:prstGeom prst="rect">
            <a:avLst/>
          </a:prstGeom>
        </p:spPr>
      </p:pic>
      <p:pic>
        <p:nvPicPr>
          <p:cNvPr id="29" name="Picture 28">
            <a:extLst>
              <a:ext uri="{FF2B5EF4-FFF2-40B4-BE49-F238E27FC236}">
                <a16:creationId xmlns:a16="http://schemas.microsoft.com/office/drawing/2014/main" id="{913EF023-1943-3D4E-8F30-4124AA38C234}"/>
              </a:ext>
            </a:extLst>
          </p:cNvPr>
          <p:cNvPicPr>
            <a:picLocks noChangeAspect="1"/>
          </p:cNvPicPr>
          <p:nvPr/>
        </p:nvPicPr>
        <p:blipFill rotWithShape="1">
          <a:blip r:embed="rId11"/>
          <a:srcRect l="47206" r="-18" b="14"/>
          <a:stretch/>
        </p:blipFill>
        <p:spPr>
          <a:xfrm>
            <a:off x="5245440" y="1622846"/>
            <a:ext cx="807489" cy="2098716"/>
          </a:xfrm>
          <a:prstGeom prst="rect">
            <a:avLst/>
          </a:prstGeom>
        </p:spPr>
      </p:pic>
      <p:sp>
        <p:nvSpPr>
          <p:cNvPr id="8" name="Arc 7">
            <a:extLst>
              <a:ext uri="{FF2B5EF4-FFF2-40B4-BE49-F238E27FC236}">
                <a16:creationId xmlns:a16="http://schemas.microsoft.com/office/drawing/2014/main" id="{23F3CB08-F8AF-524B-97E1-A64DBA41385C}"/>
              </a:ext>
            </a:extLst>
          </p:cNvPr>
          <p:cNvSpPr/>
          <p:nvPr/>
        </p:nvSpPr>
        <p:spPr>
          <a:xfrm>
            <a:off x="5163043" y="2497631"/>
            <a:ext cx="807489" cy="1054100"/>
          </a:xfrm>
          <a:prstGeom prst="arc">
            <a:avLst/>
          </a:prstGeom>
          <a:ln w="28575">
            <a:solidFill>
              <a:srgbClr val="3AC69D"/>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H"/>
          </a:p>
        </p:txBody>
      </p:sp>
      <p:pic>
        <p:nvPicPr>
          <p:cNvPr id="31" name="Picture 30">
            <a:extLst>
              <a:ext uri="{FF2B5EF4-FFF2-40B4-BE49-F238E27FC236}">
                <a16:creationId xmlns:a16="http://schemas.microsoft.com/office/drawing/2014/main" id="{E2F56714-8C17-C641-AD38-B475E7E40086}"/>
              </a:ext>
            </a:extLst>
          </p:cNvPr>
          <p:cNvPicPr>
            <a:picLocks noChangeAspect="1"/>
          </p:cNvPicPr>
          <p:nvPr/>
        </p:nvPicPr>
        <p:blipFill>
          <a:blip r:embed="rId7"/>
          <a:stretch>
            <a:fillRect/>
          </a:stretch>
        </p:blipFill>
        <p:spPr>
          <a:xfrm>
            <a:off x="4087335" y="1944022"/>
            <a:ext cx="944159" cy="629440"/>
          </a:xfrm>
          <a:prstGeom prst="rect">
            <a:avLst/>
          </a:prstGeom>
        </p:spPr>
      </p:pic>
      <p:sp>
        <p:nvSpPr>
          <p:cNvPr id="2" name="Slide Number Placeholder 1">
            <a:extLst>
              <a:ext uri="{FF2B5EF4-FFF2-40B4-BE49-F238E27FC236}">
                <a16:creationId xmlns:a16="http://schemas.microsoft.com/office/drawing/2014/main" id="{B19FA8CA-3D3A-09FC-4CE2-F0ADDC004C67}"/>
              </a:ext>
            </a:extLst>
          </p:cNvPr>
          <p:cNvSpPr>
            <a:spLocks noGrp="1"/>
          </p:cNvSpPr>
          <p:nvPr>
            <p:ph type="sldNum" sz="quarter" idx="12"/>
          </p:nvPr>
        </p:nvSpPr>
        <p:spPr/>
        <p:txBody>
          <a:bodyPr/>
          <a:lstStyle/>
          <a:p>
            <a:fld id="{A49FEDE7-8061-9B4D-88A1-7EA83A94C31B}" type="slidenum">
              <a:rPr lang="en-TH" smtClean="0"/>
              <a:t>9</a:t>
            </a:fld>
            <a:endParaRPr lang="en-TH"/>
          </a:p>
        </p:txBody>
      </p:sp>
    </p:spTree>
    <p:extLst>
      <p:ext uri="{BB962C8B-B14F-4D97-AF65-F5344CB8AC3E}">
        <p14:creationId xmlns:p14="http://schemas.microsoft.com/office/powerpoint/2010/main" val="1761603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24309</TotalTime>
  <Words>3556</Words>
  <Application>Microsoft Office PowerPoint</Application>
  <PresentationFormat>Widescreen</PresentationFormat>
  <Paragraphs>396</Paragraphs>
  <Slides>25</Slides>
  <Notes>25</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Yu Gothic UI Semilight</vt:lpstr>
      <vt:lpstr>Arial</vt:lpstr>
      <vt:lpstr>72 Condensed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Supamith PONGPIPAT</dc:creator>
  <cp:lastModifiedBy>Barron Trejo, Ma Luz</cp:lastModifiedBy>
  <cp:revision>147</cp:revision>
  <dcterms:created xsi:type="dcterms:W3CDTF">2022-01-20T09:13:45Z</dcterms:created>
  <dcterms:modified xsi:type="dcterms:W3CDTF">2022-10-17T03:39:01Z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15117085</vt:lpwstr>
  </property>
  <property fmtid="{D5CDD505-2E9C-101B-9397-08002B2CF9AE}" pid="3" name="NXPowerLiteSettings">
    <vt:lpwstr>F700052003A000</vt:lpwstr>
  </property>
  <property fmtid="{D5CDD505-2E9C-101B-9397-08002B2CF9AE}" pid="4" name="NXPowerLiteVersion">
    <vt:lpwstr>D9.1.2</vt:lpwstr>
  </property>
</Properties>
</file>