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Lst>
  <p:notesMasterIdLst>
    <p:notesMasterId r:id="rId23"/>
  </p:notesMasterIdLst>
  <p:sldIdLst>
    <p:sldId id="281" r:id="rId2"/>
    <p:sldId id="269" r:id="rId3"/>
    <p:sldId id="277" r:id="rId4"/>
    <p:sldId id="270" r:id="rId5"/>
    <p:sldId id="335" r:id="rId6"/>
    <p:sldId id="307" r:id="rId7"/>
    <p:sldId id="334" r:id="rId8"/>
    <p:sldId id="308" r:id="rId9"/>
    <p:sldId id="330" r:id="rId10"/>
    <p:sldId id="310" r:id="rId11"/>
    <p:sldId id="305" r:id="rId12"/>
    <p:sldId id="290" r:id="rId13"/>
    <p:sldId id="295" r:id="rId14"/>
    <p:sldId id="297" r:id="rId15"/>
    <p:sldId id="293" r:id="rId16"/>
    <p:sldId id="299" r:id="rId17"/>
    <p:sldId id="301" r:id="rId18"/>
    <p:sldId id="304" r:id="rId19"/>
    <p:sldId id="303" r:id="rId20"/>
    <p:sldId id="336" r:id="rId21"/>
    <p:sldId id="313" r:id="rId22"/>
  </p:sldIdLst>
  <p:sldSz cx="12192000" cy="6858000"/>
  <p:notesSz cx="6858000" cy="9144000"/>
  <p:embeddedFontLst>
    <p:embeddedFont>
      <p:font typeface="72 Condensed" panose="020B0506030000000003" pitchFamily="34" charset="0"/>
      <p:regular r:id="rId24"/>
      <p:bold r:id="rId25"/>
    </p:embeddedFon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Yu Gothic UI Semilight" panose="020B0400000000000000" pitchFamily="34" charset="-128"/>
      <p:regular r:id="rId32"/>
    </p:embeddedFont>
  </p:embeddedFontLst>
  <p:defaultText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EC6BC7-2CDD-469F-B8AB-69D73DE47363}" name="Panchica Koonchaimang" initials="PK" userId="S::panchica.k@indorama.net::013565c1-16ef-41bb-98d4-f724bc1deb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7F7"/>
    <a:srgbClr val="3AC69D"/>
    <a:srgbClr val="262626"/>
    <a:srgbClr val="434444"/>
    <a:srgbClr val="FEEBCA"/>
    <a:srgbClr val="FFE300"/>
    <a:srgbClr val="FFF7A7"/>
    <a:srgbClr val="68CDDA"/>
    <a:srgbClr val="60BBD0"/>
    <a:srgbClr val="5D4A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015" autoAdjust="0"/>
    <p:restoredTop sz="93290" autoAdjust="0"/>
  </p:normalViewPr>
  <p:slideViewPr>
    <p:cSldViewPr snapToGrid="0" snapToObjects="1">
      <p:cViewPr varScale="1">
        <p:scale>
          <a:sx n="58" d="100"/>
          <a:sy n="58" d="100"/>
        </p:scale>
        <p:origin x="744" y="66"/>
      </p:cViewPr>
      <p:guideLst/>
    </p:cSldViewPr>
  </p:slideViewPr>
  <p:notesTextViewPr>
    <p:cViewPr>
      <p:scale>
        <a:sx n="1" d="1"/>
        <a:sy n="1" d="1"/>
      </p:scale>
      <p:origin x="0" y="0"/>
    </p:cViewPr>
  </p:notesTextViewPr>
  <p:sorterViewPr>
    <p:cViewPr>
      <p:scale>
        <a:sx n="100" d="100"/>
        <a:sy n="100" d="100"/>
      </p:scale>
      <p:origin x="0" y="-1080"/>
    </p:cViewPr>
  </p:sorterViewPr>
  <p:notesViewPr>
    <p:cSldViewPr snapToGrid="0" snapToObjects="1">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5B08E-49FE-9B41-A970-922B7A72581F}" type="datetimeFigureOut">
              <a:rPr lang="en-TH" smtClean="0"/>
              <a:t>10/16/2022</a:t>
            </a:fld>
            <a:endParaRPr lang="en-T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6C94-7932-4F42-B085-F387E238C945}" type="slidenum">
              <a:rPr lang="en-TH" smtClean="0"/>
              <a:t>‹#›</a:t>
            </a:fld>
            <a:endParaRPr lang="en-TH"/>
          </a:p>
        </p:txBody>
      </p:sp>
    </p:spTree>
    <p:extLst>
      <p:ext uri="{BB962C8B-B14F-4D97-AF65-F5344CB8AC3E}">
        <p14:creationId xmlns:p14="http://schemas.microsoft.com/office/powerpoint/2010/main" val="428409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4751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al estudiante:</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¿Cómo llegan los desechos al océano?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¿De dónde vienen los residuos?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just" defTabSz="914400" rtl="0" eaLnBrk="1" fontAlgn="auto" latinLnBrk="0" hangingPunct="1">
              <a:lnSpc>
                <a:spcPct val="100000"/>
              </a:lnSpc>
              <a:spcBef>
                <a:spcPts val="0"/>
              </a:spcBef>
              <a:spcAft>
                <a:spcPts val="0"/>
              </a:spcAft>
              <a:buClrTx/>
              <a:buSzTx/>
              <a:buFontTx/>
              <a:buNone/>
              <a:tabLst/>
              <a:defRPr/>
            </a:pPr>
            <a:r>
              <a:rPr lang="es-ES" b="0" dirty="0"/>
              <a:t>La mayoría de los contaminantes que llegan al océano provienen de las actividades humanas a lo largo de las costas y tierra adentro. Una de las principales razones por las que los desechos de la tierra llegan a nuestros océanos se debe a la generación de basura y las malas prácticas de gestión de desechos, la descarga de aguas pluviales y los fenómenos naturales extremos, como tsunamis y huracanes.</a:t>
            </a:r>
            <a:endParaRPr lang="en-US" b="0" dirty="0"/>
          </a:p>
        </p:txBody>
      </p:sp>
      <p:sp>
        <p:nvSpPr>
          <p:cNvPr id="230" name="Google Shape;23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3-5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Las fugas ocurren cuando los desechos escapan de los sistemas diseñados para mantenerlos en el circuito de reciclaje. Los desechos que salen del  sistema luego ingresan a entornos terrestres y fluyen hacia vías pluviales que alimentan directamente a nuestros océanos. Incluso aunque se viva muy lejos del océano, los desechos mal administrados eventualmente fluyen hacia él.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¿De dónde provienen los desechos del océano?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Haga clic en 1: </a:t>
            </a:r>
            <a:r>
              <a:rPr lang="es-ES" b="0" dirty="0"/>
              <a:t>aparece la respuesta</a:t>
            </a:r>
            <a:r>
              <a:rPr lang="es-E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La mayor parte de los desechos en el océano provienen de los humanos y de fuentes terrestres. Examinemos cómo los desechos terrestres pueden ingresar al océano en las siguientes diapositivas.</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11</a:t>
            </a:fld>
            <a:endParaRPr lang="en-TH"/>
          </a:p>
        </p:txBody>
      </p:sp>
    </p:spTree>
    <p:extLst>
      <p:ext uri="{BB962C8B-B14F-4D97-AF65-F5344CB8AC3E}">
        <p14:creationId xmlns:p14="http://schemas.microsoft.com/office/powerpoint/2010/main" val="722782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2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Sigamos ahora la ruta de los envases de alimentos de los humanos que accidentalmente ingresan al océano, esto incluye 6 pasos.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Las personas dejan envases de alimentos en el suelo llamados "basura" o pueden caerse de los contenedores de basura.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Los envases de alimentos en el suelo luego fluyen hacia los desagües pluviales a lo largo de la calle.</a:t>
            </a:r>
          </a:p>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12</a:t>
            </a:fld>
            <a:endParaRPr lang="en-TH"/>
          </a:p>
        </p:txBody>
      </p:sp>
    </p:spTree>
    <p:extLst>
      <p:ext uri="{BB962C8B-B14F-4D97-AF65-F5344CB8AC3E}">
        <p14:creationId xmlns:p14="http://schemas.microsoft.com/office/powerpoint/2010/main" val="3697586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2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3. </a:t>
            </a:r>
            <a:r>
              <a:rPr lang="es-ES" b="0" dirty="0"/>
              <a:t>Una vez que un empaque de alimentos ingresa al desagüe pluvial, se descarga en las vías fluviales locales.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4.</a:t>
            </a:r>
            <a:r>
              <a:rPr lang="es-ES" b="0" dirty="0"/>
              <a:t> Las vías fluviales son puntos de acceso a los ríos donde toda esa agua de drenaje y todo lo que contiene, como nuestros envases de alimentos, fluye hacia los sistemas fluviales locales.</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13</a:t>
            </a:fld>
            <a:endParaRPr lang="en-TH"/>
          </a:p>
        </p:txBody>
      </p:sp>
    </p:spTree>
    <p:extLst>
      <p:ext uri="{BB962C8B-B14F-4D97-AF65-F5344CB8AC3E}">
        <p14:creationId xmlns:p14="http://schemas.microsoft.com/office/powerpoint/2010/main" val="3397577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5. Los sistemas fluviales más pequeños convergen en ríos más grandes, que a su vez, desembocan directamente en el océano.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6. Las corrientes oceánicas están todas conectadas y envían millones de residuos a grandes "islas de desechos" como el parche de basura del Pacífico Sur. La isla baldía no es en realidad una isla con playa, sino una gran pila de basura que flota en el océano, tan grande que parece una isla real.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Haga clic en 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Aparece la imagen de la isla de residuos</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14</a:t>
            </a:fld>
            <a:endParaRPr lang="en-TH"/>
          </a:p>
        </p:txBody>
      </p:sp>
    </p:spTree>
    <p:extLst>
      <p:ext uri="{BB962C8B-B14F-4D97-AF65-F5344CB8AC3E}">
        <p14:creationId xmlns:p14="http://schemas.microsoft.com/office/powerpoint/2010/main" val="3042602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3-5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¿Cómo podemos ayudar a prevenir la fuga de desechos en la tierra, para que nuestros desechos y materiales reciclables no lleguen al océano?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Haga clic en 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Aparecen símbolos de reciclaje.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El reciclaje ayuda a evitar que los desechos se filtren al medio ambiente.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¿Cómo reciclamos correctamente?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Practica los 3 pasos para reciclar.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¿Qué podemos reciclar? ¿Ejemplos?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Podemos reciclar botellas de plástico PET (encuentre el número 1 en la parte inferior de la botella), metal, papel y vidrio.</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15</a:t>
            </a:fld>
            <a:endParaRPr lang="en-TH"/>
          </a:p>
        </p:txBody>
      </p:sp>
    </p:spTree>
    <p:extLst>
      <p:ext uri="{BB962C8B-B14F-4D97-AF65-F5344CB8AC3E}">
        <p14:creationId xmlns:p14="http://schemas.microsoft.com/office/powerpoint/2010/main" val="3586275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Repasemos algunos consejos de reciclaje.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Las botellas de plástico PET son totalmente reciclables, en ellas hay un  triángulo de 3 flechas con un #1 dentro. Este número indica que una botella puede ser reciclada.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Dependiendo de dónde viva, su empresa de reciclaje local tendrá reglas sobre lo que pueden y no pueden aceptar. Consulte con su comunidad local acerca de lo que se puede reciclar. Si no sabe lo que puede reciclar, puede contaminar otros materiales </a:t>
            </a:r>
            <a:r>
              <a:rPr lang="es-ES" b="0" dirty="0" err="1"/>
              <a:t>otencialmente</a:t>
            </a:r>
            <a:r>
              <a:rPr lang="es-ES" b="0" dirty="0"/>
              <a:t>  reciclables, impidiendo que entren al sistema de reciclaje.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¿Han visto un #1 en el fondo de una botella antes? ¿Qué hicieron ante eso?</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16</a:t>
            </a:fld>
            <a:endParaRPr lang="en-TH"/>
          </a:p>
        </p:txBody>
      </p:sp>
    </p:spTree>
    <p:extLst>
      <p:ext uri="{BB962C8B-B14F-4D97-AF65-F5344CB8AC3E}">
        <p14:creationId xmlns:p14="http://schemas.microsoft.com/office/powerpoint/2010/main" val="4224324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¿Cuál es una de las principales razones por las que los materiales para reciclaje pueden contaminarse y no ser recogidos?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Colocar alimentos en el contenedor de reciclaje o poner materiales reciclables como una caja de pizza con grasa y queso adentro contamina los artículos, lo cual significa que no se pueden reciclar.</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17</a:t>
            </a:fld>
            <a:endParaRPr lang="en-TH"/>
          </a:p>
        </p:txBody>
      </p:sp>
    </p:spTree>
    <p:extLst>
      <p:ext uri="{BB962C8B-B14F-4D97-AF65-F5344CB8AC3E}">
        <p14:creationId xmlns:p14="http://schemas.microsoft.com/office/powerpoint/2010/main" val="2298877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dirty="0">
                <a:solidFill>
                  <a:srgbClr val="262626"/>
                </a:solidFill>
              </a:rPr>
              <a:t>Diga a los estudiantes:</a:t>
            </a:r>
          </a:p>
          <a:p>
            <a:r>
              <a:rPr lang="es-ES" sz="1200" b="0" dirty="0">
                <a:solidFill>
                  <a:srgbClr val="262626"/>
                </a:solidFill>
              </a:rPr>
              <a:t>Ahora es el momento de compartir con otros lo que hemos aprendido sobre el reciclaje y el riesgo que puede sufrir nuestro mundo si no gestionamos mejor los residuos.</a:t>
            </a:r>
          </a:p>
          <a:p>
            <a:endParaRPr lang="es-ES" sz="1200" b="1" dirty="0">
              <a:solidFill>
                <a:srgbClr val="262626"/>
              </a:solidFill>
            </a:endParaRPr>
          </a:p>
          <a:p>
            <a:r>
              <a:rPr lang="es-ES" sz="1200" b="0" dirty="0">
                <a:solidFill>
                  <a:srgbClr val="262626"/>
                </a:solidFill>
              </a:rPr>
              <a:t>Trabajarán en grupos pequeños o individualmente para crear un personaje de “Héroe de los Residuos" y diseñarán un cartel que se utilizará para transmitir un mensaje público, con el fin de informar, inspirar y fomentar el reciclaje en la escuela. Los estudiantes recibirán un folleto para crear su personaje, luego diseñarán su cartel público y colocarán el mensaje en la escuela.</a:t>
            </a:r>
          </a:p>
          <a:p>
            <a:endParaRPr lang="es-ES" sz="1200" b="0" dirty="0">
              <a:solidFill>
                <a:srgbClr val="262626"/>
              </a:solidFill>
            </a:endParaRPr>
          </a:p>
          <a:p>
            <a:r>
              <a:rPr lang="es-ES" sz="1200" b="0" dirty="0">
                <a:solidFill>
                  <a:srgbClr val="262626"/>
                </a:solidFill>
              </a:rPr>
              <a:t>Una "llamada a la acción“ (</a:t>
            </a:r>
            <a:r>
              <a:rPr lang="es-ES" sz="1200" b="0" dirty="0" err="1">
                <a:solidFill>
                  <a:srgbClr val="262626"/>
                </a:solidFill>
              </a:rPr>
              <a:t>call</a:t>
            </a:r>
            <a:r>
              <a:rPr lang="es-ES" sz="1200" b="0" dirty="0">
                <a:solidFill>
                  <a:srgbClr val="262626"/>
                </a:solidFill>
              </a:rPr>
              <a:t> </a:t>
            </a:r>
            <a:r>
              <a:rPr lang="es-ES" sz="1200" b="0" dirty="0" err="1">
                <a:solidFill>
                  <a:srgbClr val="262626"/>
                </a:solidFill>
              </a:rPr>
              <a:t>to</a:t>
            </a:r>
            <a:r>
              <a:rPr lang="es-ES" sz="1200" b="0" dirty="0">
                <a:solidFill>
                  <a:srgbClr val="262626"/>
                </a:solidFill>
              </a:rPr>
              <a:t> </a:t>
            </a:r>
            <a:r>
              <a:rPr lang="es-ES" sz="1200" b="0" dirty="0" err="1">
                <a:solidFill>
                  <a:srgbClr val="262626"/>
                </a:solidFill>
              </a:rPr>
              <a:t>action</a:t>
            </a:r>
            <a:r>
              <a:rPr lang="es-ES" sz="1200" b="0" dirty="0">
                <a:solidFill>
                  <a:srgbClr val="262626"/>
                </a:solidFill>
              </a:rPr>
              <a:t>), es un mensaje para provocar una respuesta inmediata o alentar una acción. Un ejemplo podría ser “reciclar más” o “mantener los océanos limpios”.</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18</a:t>
            </a:fld>
            <a:endParaRPr lang="en-TH"/>
          </a:p>
        </p:txBody>
      </p:sp>
    </p:spTree>
    <p:extLst>
      <p:ext uri="{BB962C8B-B14F-4D97-AF65-F5344CB8AC3E}">
        <p14:creationId xmlns:p14="http://schemas.microsoft.com/office/powerpoint/2010/main" val="3176322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Diga a los estudiantes:</a:t>
            </a:r>
          </a:p>
          <a:p>
            <a:r>
              <a:rPr lang="es-ES" b="0" dirty="0"/>
              <a:t>Que sigan los 4 pasos para crear un mensaje público y motivar e inspirar a los otros estudiantes de la escuela a implementar medidas de reciclaje. El "Héroe de los Residuos" debe tener un mensaje principal sobre el reciclaje, el cual se compartirá con la clase para que cambien su comportamiento por el bien del planeta. Así es como crearán su superhéroe “Héroe de los Residuos":</a:t>
            </a:r>
          </a:p>
          <a:p>
            <a:endParaRPr lang="es-ES" b="0" dirty="0"/>
          </a:p>
          <a:p>
            <a:r>
              <a:rPr lang="es-ES" b="1" dirty="0"/>
              <a:t>Paso 1: </a:t>
            </a:r>
            <a:r>
              <a:rPr lang="es-ES" b="0" dirty="0"/>
              <a:t>¿A quién quieres comunicar tu mensaje de reciclaje en la escuela? ¿Otros estudiantes? ¿Maestros y personal? ¿Quién verá tu cartel? Comunica tu mensaje pensando en ellos.</a:t>
            </a:r>
          </a:p>
          <a:p>
            <a:endParaRPr lang="es-ES" b="1" dirty="0"/>
          </a:p>
          <a:p>
            <a:r>
              <a:rPr lang="es-ES" b="1" dirty="0"/>
              <a:t>Paso 2: </a:t>
            </a:r>
            <a:r>
              <a:rPr lang="es-ES" b="0" dirty="0"/>
              <a:t>Piensa en Spiderman o Batman y crea tu personaje en función de su misión. ¿Qué representan? Spiderman está influenciado por las arañas y Batman por los murciélagos. ¿Qué pasa con tu héroe de residuos? ¿Reciclador? ¿Mujer botella?</a:t>
            </a:r>
          </a:p>
          <a:p>
            <a:endParaRPr lang="es-ES" b="1" dirty="0"/>
          </a:p>
          <a:p>
            <a:r>
              <a:rPr lang="es-ES" b="1" dirty="0"/>
              <a:t>Paso 3: </a:t>
            </a:r>
            <a:r>
              <a:rPr lang="es-ES" b="0" dirty="0"/>
              <a:t>¿Qué mensaje quieres difundir? ¿Estás compartiendo consejos de reciclaje? ¿Quieres compartir cómo los desechos en el medio ambiente dañan el planeta y los animales?</a:t>
            </a:r>
          </a:p>
          <a:p>
            <a:endParaRPr lang="es-ES" b="1" dirty="0"/>
          </a:p>
          <a:p>
            <a:r>
              <a:rPr lang="es-ES" b="1" dirty="0"/>
              <a:t>Algunas ideas: </a:t>
            </a:r>
            <a:r>
              <a:rPr lang="es-ES" b="0" dirty="0"/>
              <a:t>Enséñele a la gente los 3 pasos para reciclar. Evita que el plástico llegue a los océanos a través del reciclaje. Utilizar menos materiales de un solo uso.</a:t>
            </a:r>
          </a:p>
          <a:p>
            <a:endParaRPr lang="es-ES" b="1" dirty="0"/>
          </a:p>
          <a:p>
            <a:r>
              <a:rPr lang="es-ES" b="1" dirty="0"/>
              <a:t>Paso 4: </a:t>
            </a:r>
            <a:r>
              <a:rPr lang="es-ES" b="0" dirty="0"/>
              <a:t>¿En qué parte de tu escuela puedes colgar tu póster para que tu público objetivo lo vea?</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19</a:t>
            </a:fld>
            <a:endParaRPr lang="en-TH"/>
          </a:p>
        </p:txBody>
      </p:sp>
    </p:spTree>
    <p:extLst>
      <p:ext uri="{BB962C8B-B14F-4D97-AF65-F5344CB8AC3E}">
        <p14:creationId xmlns:p14="http://schemas.microsoft.com/office/powerpoint/2010/main" val="299607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2</a:t>
            </a:fld>
            <a:endParaRPr lang="en-TH"/>
          </a:p>
        </p:txBody>
      </p:sp>
    </p:spTree>
    <p:extLst>
      <p:ext uri="{BB962C8B-B14F-4D97-AF65-F5344CB8AC3E}">
        <p14:creationId xmlns:p14="http://schemas.microsoft.com/office/powerpoint/2010/main" val="3222019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Diga a los estudiantes:</a:t>
            </a:r>
          </a:p>
          <a:p>
            <a:r>
              <a:rPr lang="es-ES" b="0" dirty="0"/>
              <a:t>Usarán este formulario para identificar un mensaje de reciclaje para su público objetivo y comenzarán a diseñar un “Héroe de los Desechos“, así como su superpoder, con el fin de difundir un mensaje positivo, e influir en las personas para que puedan salvar al mundo. Después de utilizar el documento "Crea tu Héroe de Desechos", pueden dibujar su héroe de desechos en una cartulina separada o en papel de tamaño A3.</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20</a:t>
            </a:fld>
            <a:endParaRPr lang="en-TH"/>
          </a:p>
        </p:txBody>
      </p:sp>
    </p:spTree>
    <p:extLst>
      <p:ext uri="{BB962C8B-B14F-4D97-AF65-F5344CB8AC3E}">
        <p14:creationId xmlns:p14="http://schemas.microsoft.com/office/powerpoint/2010/main" val="2875942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Diga a los estudiantes:</a:t>
            </a:r>
          </a:p>
          <a:p>
            <a:r>
              <a:rPr lang="es-ES" b="0" dirty="0"/>
              <a:t>Este es un ejemplo real de un estudiante en el Reino Unido. Su heroína de </a:t>
            </a:r>
            <a:r>
              <a:rPr lang="es-ES" b="0"/>
              <a:t>desechos  se llama </a:t>
            </a:r>
            <a:r>
              <a:rPr lang="es-ES" b="0" dirty="0"/>
              <a:t>“</a:t>
            </a:r>
            <a:r>
              <a:rPr lang="es-ES" b="0" dirty="0" err="1"/>
              <a:t>Waste</a:t>
            </a:r>
            <a:r>
              <a:rPr lang="es-ES" b="0" dirty="0"/>
              <a:t> </a:t>
            </a:r>
            <a:r>
              <a:rPr lang="es-ES" b="0" dirty="0" err="1"/>
              <a:t>Woman</a:t>
            </a:r>
            <a:r>
              <a:rPr lang="es-ES" b="0" dirty="0"/>
              <a:t>“ (la mujer de los residuos). Tú también puedes ser un héroe, simplemente recoge tu basura.</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en-TH" smtClean="0"/>
              <a:t>21</a:t>
            </a:fld>
            <a:endParaRPr lang="en-TH"/>
          </a:p>
        </p:txBody>
      </p:sp>
    </p:spTree>
    <p:extLst>
      <p:ext uri="{BB962C8B-B14F-4D97-AF65-F5344CB8AC3E}">
        <p14:creationId xmlns:p14="http://schemas.microsoft.com/office/powerpoint/2010/main" val="4082465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3</a:t>
            </a:fld>
            <a:endParaRPr lang="en-TH"/>
          </a:p>
        </p:txBody>
      </p:sp>
    </p:spTree>
    <p:extLst>
      <p:ext uri="{BB962C8B-B14F-4D97-AF65-F5344CB8AC3E}">
        <p14:creationId xmlns:p14="http://schemas.microsoft.com/office/powerpoint/2010/main" val="2376983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en-TH" smtClean="0"/>
              <a:t>4</a:t>
            </a:fld>
            <a:endParaRPr lang="en-TH"/>
          </a:p>
        </p:txBody>
      </p:sp>
    </p:spTree>
    <p:extLst>
      <p:ext uri="{BB962C8B-B14F-4D97-AF65-F5344CB8AC3E}">
        <p14:creationId xmlns:p14="http://schemas.microsoft.com/office/powerpoint/2010/main" val="2793300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5336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dirty="0"/>
              <a:t>(</a:t>
            </a:r>
            <a:r>
              <a:rPr lang="en-US" b="1" dirty="0" err="1"/>
              <a:t>Duración</a:t>
            </a:r>
            <a:r>
              <a:rPr lang="en-US" b="1" dirty="0"/>
              <a:t> de la </a:t>
            </a:r>
            <a:r>
              <a:rPr lang="en-US" b="1" dirty="0" err="1"/>
              <a:t>diapositiva</a:t>
            </a:r>
            <a:r>
              <a:rPr lang="en-US" b="1" dirty="0"/>
              <a:t>: 3-5 </a:t>
            </a:r>
            <a:r>
              <a:rPr lang="en-US" b="1" dirty="0" err="1"/>
              <a:t>minutos</a:t>
            </a:r>
            <a:r>
              <a:rPr lang="en-US" b="1" dirty="0"/>
              <a:t>)</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err="1"/>
              <a:t>Ejercicio</a:t>
            </a:r>
            <a:r>
              <a:rPr lang="en-US" b="1" dirty="0"/>
              <a:t> </a:t>
            </a:r>
            <a:r>
              <a:rPr lang="en-US" b="1" dirty="0" err="1"/>
              <a:t>introductorio</a:t>
            </a:r>
            <a:endParaRPr lang="en-US" b="1" dirty="0"/>
          </a:p>
          <a:p>
            <a:pPr marL="0" lvl="0" indent="0" algn="l" rtl="0">
              <a:spcBef>
                <a:spcPts val="0"/>
              </a:spcBef>
              <a:spcAft>
                <a:spcPts val="0"/>
              </a:spcAft>
              <a:buNone/>
            </a:pPr>
            <a:r>
              <a:rPr lang="en-US" b="1" dirty="0" err="1"/>
              <a:t>Pregunte</a:t>
            </a:r>
            <a:r>
              <a:rPr lang="en-US" b="1" dirty="0"/>
              <a:t> a </a:t>
            </a:r>
            <a:r>
              <a:rPr lang="en-US" b="1" dirty="0" err="1"/>
              <a:t>los</a:t>
            </a:r>
            <a:r>
              <a:rPr lang="en-US" b="1" dirty="0"/>
              <a:t> </a:t>
            </a:r>
            <a:r>
              <a:rPr lang="en-US" b="1" dirty="0" err="1"/>
              <a:t>estudiantes</a:t>
            </a:r>
            <a:r>
              <a:rPr lang="en-US" b="1" dirty="0"/>
              <a:t>:</a:t>
            </a:r>
          </a:p>
          <a:p>
            <a:pPr marL="0" lvl="0" indent="0" algn="l" rtl="0">
              <a:spcBef>
                <a:spcPts val="0"/>
              </a:spcBef>
              <a:spcAft>
                <a:spcPts val="0"/>
              </a:spcAft>
              <a:buNone/>
            </a:pPr>
            <a:r>
              <a:rPr lang="en-US" dirty="0"/>
              <a:t>Ha </a:t>
            </a:r>
            <a:r>
              <a:rPr lang="en-US" dirty="0" err="1"/>
              <a:t>escuchado</a:t>
            </a:r>
            <a:r>
              <a:rPr lang="en-US" dirty="0"/>
              <a:t> a </a:t>
            </a:r>
            <a:r>
              <a:rPr lang="en-US" dirty="0" err="1"/>
              <a:t>alguien</a:t>
            </a:r>
            <a:r>
              <a:rPr lang="en-US" dirty="0"/>
              <a:t> </a:t>
            </a:r>
            <a:r>
              <a:rPr lang="en-US" dirty="0" err="1"/>
              <a:t>acerca</a:t>
            </a:r>
            <a:r>
              <a:rPr lang="en-US" dirty="0"/>
              <a:t> del </a:t>
            </a:r>
            <a:r>
              <a:rPr lang="en-US" dirty="0" err="1"/>
              <a:t>reciclaje</a:t>
            </a:r>
            <a:r>
              <a:rPr lang="en-US" dirty="0"/>
              <a:t>? </a:t>
            </a:r>
            <a:r>
              <a:rPr lang="en-US" dirty="0" err="1"/>
              <a:t>Sí</a:t>
            </a:r>
            <a:r>
              <a:rPr lang="en-US" dirty="0"/>
              <a:t> es </a:t>
            </a:r>
            <a:r>
              <a:rPr lang="en-US" dirty="0" err="1"/>
              <a:t>así</a:t>
            </a:r>
            <a:r>
              <a:rPr lang="en-US" dirty="0"/>
              <a:t>, </a:t>
            </a:r>
            <a:r>
              <a:rPr lang="en-US" dirty="0" err="1"/>
              <a:t>por</a:t>
            </a:r>
            <a:r>
              <a:rPr lang="en-US" dirty="0"/>
              <a:t> favor </a:t>
            </a:r>
            <a:r>
              <a:rPr lang="en-US" dirty="0" err="1"/>
              <a:t>compártanlo</a:t>
            </a:r>
            <a:r>
              <a:rPr lang="en-US" dirty="0"/>
              <a:t> con la </a:t>
            </a:r>
            <a:r>
              <a:rPr lang="en-US" dirty="0" err="1"/>
              <a:t>clase</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err="1"/>
              <a:t>Dígale</a:t>
            </a:r>
            <a:r>
              <a:rPr lang="en-US" b="1" dirty="0"/>
              <a:t> a </a:t>
            </a:r>
            <a:r>
              <a:rPr lang="en-US" b="1" dirty="0" err="1"/>
              <a:t>los</a:t>
            </a:r>
            <a:r>
              <a:rPr lang="en-US" b="1" dirty="0"/>
              <a:t> </a:t>
            </a:r>
            <a:r>
              <a:rPr lang="en-US" b="1" dirty="0" err="1"/>
              <a:t>estudiantes</a:t>
            </a:r>
            <a:r>
              <a:rPr lang="en-US" b="1" dirty="0"/>
              <a:t>:</a:t>
            </a:r>
          </a:p>
          <a:p>
            <a:pPr marL="0" lvl="0" indent="0" algn="l" rtl="0">
              <a:spcBef>
                <a:spcPts val="0"/>
              </a:spcBef>
              <a:spcAft>
                <a:spcPts val="0"/>
              </a:spcAft>
              <a:buNone/>
            </a:pPr>
            <a:r>
              <a:rPr lang="es-ES" sz="2000" dirty="0"/>
              <a:t>El reciclaje es el proceso de recolectar y procesar materiales y convertirlos en nuevos productos, de otro modo serían solo basura. Reciclar puede beneficiar a la comunidad y al medio ambiente.</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s-ES" sz="2000" dirty="0"/>
              <a:t>Ahora lea las imágenes de izquierda a derecha comenzando por la fila superior, para probar su conocimiento sobre qué elementos  de los que se muestran pueden y no pueden reciclarse. Pregúnteles si cada artículo se puede reciclar antes de hacer clic para mostrarles la respuesta.</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a:solidFill>
                  <a:schemeClr val="tx1"/>
                </a:solidFill>
                <a:effectLst/>
                <a:latin typeface="+mn-lt"/>
                <a:ea typeface="+mn-ea"/>
                <a:cs typeface="+mn-cs"/>
              </a:rPr>
              <a:t>El </a:t>
            </a:r>
            <a:r>
              <a:rPr lang="en-US" sz="1200" b="0" i="0" kern="1200" dirty="0" err="1">
                <a:solidFill>
                  <a:schemeClr val="tx1"/>
                </a:solidFill>
                <a:effectLst/>
                <a:latin typeface="+mn-lt"/>
                <a:ea typeface="+mn-ea"/>
                <a:cs typeface="+mn-cs"/>
              </a:rPr>
              <a:t>orden</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los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elementos</a:t>
            </a:r>
            <a:r>
              <a:rPr lang="en-US" sz="1200" b="0" i="0" kern="1200" dirty="0">
                <a:solidFill>
                  <a:schemeClr val="tx1"/>
                </a:solidFill>
                <a:effectLst/>
                <a:latin typeface="+mn-lt"/>
                <a:ea typeface="+mn-ea"/>
                <a:cs typeface="+mn-cs"/>
              </a:rPr>
              <a:t> es </a:t>
            </a:r>
            <a:r>
              <a:rPr lang="en-US" sz="1200" b="0" i="0" kern="1200" dirty="0" err="1">
                <a:solidFill>
                  <a:schemeClr val="tx1"/>
                </a:solidFill>
                <a:effectLst/>
                <a:latin typeface="+mn-lt"/>
                <a:ea typeface="+mn-ea"/>
                <a:cs typeface="+mn-cs"/>
              </a:rPr>
              <a:t>el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siguiente</a:t>
            </a:r>
            <a:r>
              <a:rPr lang="en-US" sz="1200" b="0" i="0" kern="1200" dirty="0">
                <a:solidFill>
                  <a:schemeClr val="tx1"/>
                </a:solidFill>
                <a:effectLst/>
                <a:latin typeface="+mn-lt"/>
                <a:ea typeface="+mn-ea"/>
                <a:cs typeface="+mn-cs"/>
              </a:rPr>
              <a:t>:</a:t>
            </a: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1: </a:t>
            </a:r>
            <a:r>
              <a:rPr lang="en-US" sz="1200" b="0" i="0" kern="1200" dirty="0" err="1">
                <a:solidFill>
                  <a:schemeClr val="tx1"/>
                </a:solidFill>
                <a:effectLst/>
                <a:latin typeface="+mn-lt"/>
                <a:ea typeface="+mn-ea"/>
                <a:cs typeface="+mn-cs"/>
              </a:rPr>
              <a:t>Envase</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vidrio</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2: </a:t>
            </a:r>
            <a:r>
              <a:rPr lang="en-US" sz="1200" b="0" i="0" kern="1200" dirty="0" err="1">
                <a:solidFill>
                  <a:schemeClr val="tx1"/>
                </a:solidFill>
                <a:effectLst/>
                <a:latin typeface="+mn-lt"/>
                <a:ea typeface="+mn-ea"/>
                <a:cs typeface="+mn-cs"/>
              </a:rPr>
              <a:t>Botella</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plástico</a:t>
            </a:r>
            <a:r>
              <a:rPr lang="en-US" sz="1200" b="0" i="0" kern="1200" dirty="0">
                <a:solidFill>
                  <a:schemeClr val="tx1"/>
                </a:solidFill>
                <a:effectLst/>
                <a:latin typeface="+mn-lt"/>
                <a:ea typeface="+mn-ea"/>
                <a:cs typeface="+mn-cs"/>
              </a:rPr>
              <a:t> PET</a:t>
            </a: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3: </a:t>
            </a:r>
            <a:r>
              <a:rPr lang="en-US" sz="1200" b="0" i="0" kern="1200" dirty="0" err="1">
                <a:solidFill>
                  <a:schemeClr val="tx1"/>
                </a:solidFill>
                <a:effectLst/>
                <a:latin typeface="+mn-lt"/>
                <a:ea typeface="+mn-ea"/>
                <a:cs typeface="+mn-cs"/>
              </a:rPr>
              <a:t>Zapatos</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4: Lata de metal</a:t>
            </a: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5: </a:t>
            </a:r>
            <a:r>
              <a:rPr lang="en-US" sz="1200" b="0" i="0" kern="1200" dirty="0" err="1">
                <a:solidFill>
                  <a:schemeClr val="tx1"/>
                </a:solidFill>
                <a:effectLst/>
                <a:latin typeface="+mn-lt"/>
                <a:ea typeface="+mn-ea"/>
                <a:cs typeface="+mn-cs"/>
              </a:rPr>
              <a:t>Foco</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6: </a:t>
            </a:r>
            <a:r>
              <a:rPr lang="en-US" sz="1200" b="0" i="0" kern="1200" dirty="0" err="1">
                <a:solidFill>
                  <a:schemeClr val="tx1"/>
                </a:solidFill>
                <a:effectLst/>
                <a:latin typeface="+mn-lt"/>
                <a:ea typeface="+mn-ea"/>
                <a:cs typeface="+mn-cs"/>
              </a:rPr>
              <a:t>Caja</a:t>
            </a:r>
            <a:r>
              <a:rPr lang="en-US" sz="1200" b="0" i="0" kern="1200" dirty="0">
                <a:solidFill>
                  <a:schemeClr val="tx1"/>
                </a:solidFill>
                <a:effectLst/>
                <a:latin typeface="+mn-lt"/>
                <a:ea typeface="+mn-ea"/>
                <a:cs typeface="+mn-cs"/>
              </a:rPr>
              <a:t> de jugo</a:t>
            </a: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7: </a:t>
            </a:r>
            <a:r>
              <a:rPr lang="en-US" sz="1200" b="0" i="0" kern="1200" dirty="0" err="1">
                <a:solidFill>
                  <a:schemeClr val="tx1"/>
                </a:solidFill>
                <a:effectLst/>
                <a:latin typeface="+mn-lt"/>
                <a:ea typeface="+mn-ea"/>
                <a:cs typeface="+mn-cs"/>
              </a:rPr>
              <a:t>Servilleta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sucia</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8: </a:t>
            </a:r>
            <a:r>
              <a:rPr lang="en-US" sz="1200" b="0" i="0" kern="1200" dirty="0" err="1">
                <a:solidFill>
                  <a:schemeClr val="tx1"/>
                </a:solidFill>
                <a:effectLst/>
                <a:latin typeface="+mn-lt"/>
                <a:ea typeface="+mn-ea"/>
                <a:cs typeface="+mn-cs"/>
              </a:rPr>
              <a:t>Lápiz</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9: Bolsa de </a:t>
            </a:r>
            <a:r>
              <a:rPr lang="en-US" sz="1200" b="0" i="0" kern="1200" dirty="0" err="1">
                <a:solidFill>
                  <a:schemeClr val="tx1"/>
                </a:solidFill>
                <a:effectLst/>
                <a:latin typeface="+mn-lt"/>
                <a:ea typeface="+mn-ea"/>
                <a:cs typeface="+mn-cs"/>
              </a:rPr>
              <a:t>plástico</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10: </a:t>
            </a:r>
            <a:r>
              <a:rPr lang="en-US" sz="1200" b="0" i="0" kern="1200" dirty="0" err="1">
                <a:solidFill>
                  <a:schemeClr val="tx1"/>
                </a:solidFill>
                <a:effectLst/>
                <a:latin typeface="+mn-lt"/>
                <a:ea typeface="+mn-ea"/>
                <a:cs typeface="+mn-cs"/>
              </a:rPr>
              <a:t>Juguetes</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11: </a:t>
            </a:r>
            <a:r>
              <a:rPr lang="en-US" sz="1200" b="0" i="0" kern="1200" dirty="0" err="1">
                <a:solidFill>
                  <a:schemeClr val="tx1"/>
                </a:solidFill>
                <a:effectLst/>
                <a:latin typeface="+mn-lt"/>
                <a:ea typeface="+mn-ea"/>
                <a:cs typeface="+mn-cs"/>
              </a:rPr>
              <a:t>Caja</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cartón</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12: </a:t>
            </a:r>
            <a:r>
              <a:rPr lang="en-US" sz="1200" b="0" i="0" kern="1200" dirty="0" err="1">
                <a:solidFill>
                  <a:schemeClr val="tx1"/>
                </a:solidFill>
                <a:effectLst/>
                <a:latin typeface="+mn-lt"/>
                <a:ea typeface="+mn-ea"/>
                <a:cs typeface="+mn-cs"/>
              </a:rPr>
              <a:t>Manguera</a:t>
            </a: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err="1">
                <a:solidFill>
                  <a:schemeClr val="tx1"/>
                </a:solidFill>
                <a:effectLst/>
                <a:latin typeface="+mn-lt"/>
                <a:ea typeface="+mn-ea"/>
                <a:cs typeface="+mn-cs"/>
              </a:rPr>
              <a:t>Clic</a:t>
            </a:r>
            <a:r>
              <a:rPr lang="en-US" sz="1200" b="0" i="0" kern="1200" dirty="0">
                <a:solidFill>
                  <a:schemeClr val="tx1"/>
                </a:solidFill>
                <a:effectLst/>
                <a:latin typeface="+mn-lt"/>
                <a:ea typeface="+mn-ea"/>
                <a:cs typeface="+mn-cs"/>
              </a:rPr>
              <a:t> 13: </a:t>
            </a:r>
            <a:r>
              <a:rPr lang="en-US" sz="1200" b="0" i="0" kern="1200" dirty="0" err="1">
                <a:solidFill>
                  <a:schemeClr val="tx1"/>
                </a:solidFill>
                <a:effectLst/>
                <a:latin typeface="+mn-lt"/>
                <a:ea typeface="+mn-ea"/>
                <a:cs typeface="+mn-cs"/>
              </a:rPr>
              <a:t>Cáscara</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plátano</a:t>
            </a:r>
            <a:endParaRPr b="1" dirty="0"/>
          </a:p>
        </p:txBody>
      </p:sp>
      <p:sp>
        <p:nvSpPr>
          <p:cNvPr id="186" name="Google Shape;1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id="{A2CA4CE2-F9A6-884F-A1D1-D579E70FCBFE}"/>
              </a:ext>
            </a:extLst>
          </p:cNvPr>
          <p:cNvSpPr>
            <a:spLocks noGrp="1"/>
          </p:cNvSpPr>
          <p:nvPr>
            <p:ph type="sldNum" sz="quarter" idx="5"/>
          </p:nvPr>
        </p:nvSpPr>
        <p:spPr/>
        <p:txBody>
          <a:bodyPr/>
          <a:lstStyle/>
          <a:p>
            <a:fld id="{FF836C94-7932-4F42-B085-F387E238C945}" type="slidenum">
              <a:rPr lang="en-TH" smtClean="0"/>
              <a:t>6</a:t>
            </a:fld>
            <a:endParaRPr lang="en-TH"/>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400" b="1" dirty="0"/>
              <a:t>(</a:t>
            </a:r>
            <a:r>
              <a:rPr lang="en-US" sz="1100" b="1" dirty="0" err="1">
                <a:latin typeface="+mj-lt"/>
              </a:rPr>
              <a:t>Duración</a:t>
            </a:r>
            <a:r>
              <a:rPr lang="en-US" sz="1100" b="1" dirty="0">
                <a:latin typeface="+mj-lt"/>
              </a:rPr>
              <a:t> de la </a:t>
            </a:r>
            <a:r>
              <a:rPr lang="en-US" sz="1100" b="1" dirty="0" err="1">
                <a:latin typeface="+mj-lt"/>
              </a:rPr>
              <a:t>diapositiva</a:t>
            </a:r>
            <a:r>
              <a:rPr lang="en-US" sz="1100" b="1" dirty="0">
                <a:latin typeface="+mj-lt"/>
              </a:rPr>
              <a:t>: 3-5 </a:t>
            </a:r>
            <a:r>
              <a:rPr lang="en-US" sz="1100" b="1" dirty="0" err="1">
                <a:latin typeface="+mj-lt"/>
              </a:rPr>
              <a:t>minutos</a:t>
            </a:r>
            <a:r>
              <a:rPr lang="en-US" sz="1100" b="1" dirty="0">
                <a:latin typeface="+mj-lt"/>
              </a:rPr>
              <a:t>)</a:t>
            </a:r>
            <a:endParaRPr lang="en-US" sz="1100" b="1" dirty="0">
              <a:solidFill>
                <a:srgbClr val="262626"/>
              </a:solidFill>
              <a:latin typeface="+mj-lt"/>
              <a:ea typeface="Calibri"/>
              <a:cs typeface="Calibri"/>
              <a:sym typeface="Calibri"/>
            </a:endParaRPr>
          </a:p>
          <a:p>
            <a:pPr marL="0" lvl="0" indent="0" algn="just" rtl="0">
              <a:lnSpc>
                <a:spcPct val="120000"/>
              </a:lnSpc>
              <a:spcBef>
                <a:spcPts val="0"/>
              </a:spcBef>
              <a:spcAft>
                <a:spcPts val="0"/>
              </a:spcAft>
              <a:buClr>
                <a:schemeClr val="dk1"/>
              </a:buClr>
              <a:buFont typeface="Arial"/>
              <a:buNone/>
            </a:pPr>
            <a:endParaRPr lang="en-US" sz="1100" b="1" dirty="0">
              <a:solidFill>
                <a:srgbClr val="262626"/>
              </a:solidFill>
              <a:latin typeface="+mj-lt"/>
              <a:ea typeface="Calibri"/>
              <a:cs typeface="Calibri"/>
              <a:sym typeface="Calibri"/>
            </a:endParaRPr>
          </a:p>
          <a:p>
            <a:pPr marL="0" lvl="0" indent="0" algn="just" rtl="0">
              <a:lnSpc>
                <a:spcPct val="120000"/>
              </a:lnSpc>
              <a:spcBef>
                <a:spcPts val="0"/>
              </a:spcBef>
              <a:spcAft>
                <a:spcPts val="0"/>
              </a:spcAft>
              <a:buClr>
                <a:schemeClr val="dk1"/>
              </a:buClr>
              <a:buFont typeface="Arial"/>
              <a:buNone/>
            </a:pPr>
            <a:r>
              <a:rPr lang="en-US" sz="1100" b="1" dirty="0" err="1">
                <a:solidFill>
                  <a:srgbClr val="262626"/>
                </a:solidFill>
                <a:latin typeface="+mj-lt"/>
                <a:ea typeface="Calibri"/>
                <a:cs typeface="Calibri"/>
                <a:sym typeface="Calibri"/>
              </a:rPr>
              <a:t>Muestre</a:t>
            </a:r>
            <a:r>
              <a:rPr lang="en-US" sz="1100" b="1" dirty="0">
                <a:solidFill>
                  <a:srgbClr val="262626"/>
                </a:solidFill>
                <a:latin typeface="+mj-lt"/>
                <a:ea typeface="Calibri"/>
                <a:cs typeface="Calibri"/>
                <a:sym typeface="Calibri"/>
              </a:rPr>
              <a:t> o </a:t>
            </a:r>
            <a:r>
              <a:rPr lang="en-US" sz="1100" b="1" dirty="0" err="1">
                <a:solidFill>
                  <a:srgbClr val="262626"/>
                </a:solidFill>
                <a:latin typeface="+mj-lt"/>
                <a:ea typeface="Calibri"/>
                <a:cs typeface="Calibri"/>
                <a:sym typeface="Calibri"/>
              </a:rPr>
              <a:t>proyecte</a:t>
            </a:r>
            <a:r>
              <a:rPr lang="en-US" sz="1100" b="1" dirty="0">
                <a:solidFill>
                  <a:srgbClr val="262626"/>
                </a:solidFill>
                <a:latin typeface="+mj-lt"/>
                <a:ea typeface="Calibri"/>
                <a:cs typeface="Calibri"/>
                <a:sym typeface="Calibri"/>
              </a:rPr>
              <a:t> </a:t>
            </a:r>
            <a:r>
              <a:rPr lang="en-US" sz="1100" b="1" dirty="0" err="1">
                <a:solidFill>
                  <a:srgbClr val="262626"/>
                </a:solidFill>
                <a:latin typeface="+mj-lt"/>
                <a:ea typeface="Calibri"/>
                <a:cs typeface="Calibri"/>
                <a:sym typeface="Calibri"/>
              </a:rPr>
              <a:t>esta</a:t>
            </a:r>
            <a:r>
              <a:rPr lang="en-US" sz="1100" b="1" dirty="0">
                <a:solidFill>
                  <a:srgbClr val="262626"/>
                </a:solidFill>
                <a:latin typeface="+mj-lt"/>
                <a:ea typeface="Calibri"/>
                <a:cs typeface="Calibri"/>
                <a:sym typeface="Calibri"/>
              </a:rPr>
              <a:t> </a:t>
            </a:r>
            <a:r>
              <a:rPr lang="en-US" sz="1100" b="1" dirty="0" err="1">
                <a:solidFill>
                  <a:srgbClr val="262626"/>
                </a:solidFill>
                <a:latin typeface="+mj-lt"/>
                <a:ea typeface="Calibri"/>
                <a:cs typeface="Calibri"/>
                <a:sym typeface="Calibri"/>
              </a:rPr>
              <a:t>diapositiva</a:t>
            </a:r>
            <a:r>
              <a:rPr lang="en-US" sz="1100" b="1" dirty="0">
                <a:solidFill>
                  <a:srgbClr val="262626"/>
                </a:solidFill>
                <a:latin typeface="+mj-lt"/>
                <a:ea typeface="Calibri"/>
                <a:cs typeface="Calibri"/>
                <a:sym typeface="Calibri"/>
              </a:rPr>
              <a:t> – </a:t>
            </a:r>
            <a:r>
              <a:rPr lang="en-US" sz="1100" b="1" dirty="0" err="1">
                <a:solidFill>
                  <a:srgbClr val="262626"/>
                </a:solidFill>
                <a:latin typeface="+mj-lt"/>
                <a:ea typeface="Calibri"/>
                <a:cs typeface="Calibri"/>
                <a:sym typeface="Calibri"/>
              </a:rPr>
              <a:t>existe</a:t>
            </a:r>
            <a:r>
              <a:rPr lang="en-US" sz="1100" b="1" dirty="0">
                <a:solidFill>
                  <a:srgbClr val="262626"/>
                </a:solidFill>
                <a:latin typeface="+mj-lt"/>
                <a:ea typeface="Calibri"/>
                <a:cs typeface="Calibri"/>
                <a:sym typeface="Calibri"/>
              </a:rPr>
              <a:t> </a:t>
            </a:r>
            <a:r>
              <a:rPr lang="en-US" sz="1100" b="1" dirty="0" err="1">
                <a:solidFill>
                  <a:srgbClr val="262626"/>
                </a:solidFill>
                <a:latin typeface="+mj-lt"/>
                <a:ea typeface="Calibri"/>
                <a:cs typeface="Calibri"/>
                <a:sym typeface="Calibri"/>
              </a:rPr>
              <a:t>una</a:t>
            </a:r>
            <a:r>
              <a:rPr lang="en-US" sz="1100" b="1" dirty="0">
                <a:solidFill>
                  <a:srgbClr val="262626"/>
                </a:solidFill>
                <a:latin typeface="+mj-lt"/>
                <a:ea typeface="Calibri"/>
                <a:cs typeface="Calibri"/>
                <a:sym typeface="Calibri"/>
              </a:rPr>
              <a:t> version </a:t>
            </a:r>
            <a:r>
              <a:rPr lang="en-US" sz="1100" b="1" dirty="0" err="1">
                <a:solidFill>
                  <a:srgbClr val="262626"/>
                </a:solidFill>
                <a:latin typeface="+mj-lt"/>
                <a:ea typeface="Calibri"/>
                <a:cs typeface="Calibri"/>
                <a:sym typeface="Calibri"/>
              </a:rPr>
              <a:t>en</a:t>
            </a:r>
            <a:r>
              <a:rPr lang="en-US" sz="1100" b="1" dirty="0">
                <a:solidFill>
                  <a:srgbClr val="262626"/>
                </a:solidFill>
                <a:latin typeface="+mj-lt"/>
                <a:ea typeface="Calibri"/>
                <a:cs typeface="Calibri"/>
                <a:sym typeface="Calibri"/>
              </a:rPr>
              <a:t> PDF que se </a:t>
            </a:r>
            <a:r>
              <a:rPr lang="en-US" sz="1100" b="1" dirty="0" err="1">
                <a:solidFill>
                  <a:srgbClr val="262626"/>
                </a:solidFill>
                <a:latin typeface="+mj-lt"/>
                <a:ea typeface="Calibri"/>
                <a:cs typeface="Calibri"/>
                <a:sym typeface="Calibri"/>
              </a:rPr>
              <a:t>puede</a:t>
            </a:r>
            <a:r>
              <a:rPr lang="en-US" sz="1100" b="1" dirty="0">
                <a:solidFill>
                  <a:srgbClr val="262626"/>
                </a:solidFill>
                <a:latin typeface="+mj-lt"/>
                <a:ea typeface="Calibri"/>
                <a:cs typeface="Calibri"/>
                <a:sym typeface="Calibri"/>
              </a:rPr>
              <a:t> </a:t>
            </a:r>
            <a:r>
              <a:rPr lang="en-US" sz="1100" b="1" dirty="0" err="1">
                <a:solidFill>
                  <a:srgbClr val="262626"/>
                </a:solidFill>
                <a:latin typeface="+mj-lt"/>
                <a:ea typeface="Calibri"/>
                <a:cs typeface="Calibri"/>
                <a:sym typeface="Calibri"/>
              </a:rPr>
              <a:t>entregar</a:t>
            </a:r>
            <a:r>
              <a:rPr lang="en-US" sz="1100" b="1" dirty="0">
                <a:solidFill>
                  <a:srgbClr val="262626"/>
                </a:solidFill>
                <a:latin typeface="+mj-lt"/>
                <a:ea typeface="Calibri"/>
                <a:cs typeface="Calibri"/>
                <a:sym typeface="Calibri"/>
              </a:rPr>
              <a:t> a </a:t>
            </a:r>
            <a:r>
              <a:rPr lang="en-US" sz="1100" b="1" dirty="0" err="1">
                <a:solidFill>
                  <a:srgbClr val="262626"/>
                </a:solidFill>
                <a:latin typeface="+mj-lt"/>
                <a:ea typeface="Calibri"/>
                <a:cs typeface="Calibri"/>
                <a:sym typeface="Calibri"/>
              </a:rPr>
              <a:t>los</a:t>
            </a:r>
            <a:r>
              <a:rPr lang="en-US" sz="1100" b="1" dirty="0">
                <a:solidFill>
                  <a:srgbClr val="262626"/>
                </a:solidFill>
                <a:latin typeface="+mj-lt"/>
                <a:ea typeface="Calibri"/>
                <a:cs typeface="Calibri"/>
                <a:sym typeface="Calibri"/>
              </a:rPr>
              <a:t> </a:t>
            </a:r>
            <a:r>
              <a:rPr lang="en-US" sz="1100" b="1" dirty="0" err="1">
                <a:solidFill>
                  <a:srgbClr val="262626"/>
                </a:solidFill>
                <a:latin typeface="+mj-lt"/>
                <a:ea typeface="Calibri"/>
                <a:cs typeface="Calibri"/>
                <a:sym typeface="Calibri"/>
              </a:rPr>
              <a:t>estudiantes</a:t>
            </a:r>
            <a:endParaRPr lang="en-US" sz="1100" b="1" dirty="0">
              <a:solidFill>
                <a:srgbClr val="262626"/>
              </a:solidFill>
              <a:latin typeface="+mj-lt"/>
              <a:ea typeface="Calibri"/>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dirty="0" err="1">
                <a:solidFill>
                  <a:srgbClr val="262626"/>
                </a:solidFill>
                <a:latin typeface="+mj-lt"/>
                <a:ea typeface="Calibri"/>
                <a:cs typeface="Calibri"/>
                <a:sym typeface="Calibri"/>
              </a:rPr>
              <a:t>Abre</a:t>
            </a:r>
            <a:r>
              <a:rPr lang="en-US" sz="1100" dirty="0">
                <a:solidFill>
                  <a:srgbClr val="262626"/>
                </a:solidFill>
                <a:latin typeface="+mj-lt"/>
                <a:ea typeface="Calibri"/>
                <a:cs typeface="Calibri"/>
                <a:sym typeface="Calibri"/>
              </a:rPr>
              <a:t> </a:t>
            </a:r>
            <a:r>
              <a:rPr lang="en-US" sz="1100" dirty="0" err="1">
                <a:solidFill>
                  <a:srgbClr val="262626"/>
                </a:solidFill>
                <a:latin typeface="+mj-lt"/>
                <a:ea typeface="Calibri"/>
                <a:cs typeface="Calibri"/>
                <a:sym typeface="Calibri"/>
              </a:rPr>
              <a:t>una</a:t>
            </a:r>
            <a:r>
              <a:rPr lang="en-US" sz="1100" dirty="0">
                <a:solidFill>
                  <a:srgbClr val="262626"/>
                </a:solidFill>
                <a:latin typeface="+mj-lt"/>
                <a:ea typeface="Calibri"/>
                <a:cs typeface="Calibri"/>
                <a:sym typeface="Calibri"/>
              </a:rPr>
              <a:t> </a:t>
            </a:r>
            <a:r>
              <a:rPr lang="en-US" sz="1100" dirty="0" err="1">
                <a:solidFill>
                  <a:srgbClr val="262626"/>
                </a:solidFill>
                <a:latin typeface="+mj-lt"/>
                <a:ea typeface="Calibri"/>
                <a:cs typeface="Calibri"/>
                <a:sym typeface="Calibri"/>
              </a:rPr>
              <a:t>discusión</a:t>
            </a:r>
            <a:r>
              <a:rPr lang="en-US" sz="1100" dirty="0">
                <a:solidFill>
                  <a:srgbClr val="262626"/>
                </a:solidFill>
                <a:latin typeface="+mj-lt"/>
                <a:ea typeface="Calibri"/>
                <a:cs typeface="Calibri"/>
                <a:sym typeface="Calibri"/>
              </a:rPr>
              <a:t> </a:t>
            </a:r>
            <a:r>
              <a:rPr lang="en-US" sz="1100" dirty="0" err="1">
                <a:solidFill>
                  <a:srgbClr val="262626"/>
                </a:solidFill>
                <a:latin typeface="+mj-lt"/>
                <a:ea typeface="Calibri"/>
                <a:cs typeface="Calibri"/>
                <a:sym typeface="Calibri"/>
              </a:rPr>
              <a:t>comentando</a:t>
            </a:r>
            <a:r>
              <a:rPr lang="en-US" sz="1100" dirty="0">
                <a:solidFill>
                  <a:srgbClr val="262626"/>
                </a:solidFill>
                <a:latin typeface="+mj-lt"/>
                <a:ea typeface="Calibri"/>
                <a:cs typeface="Calibri"/>
                <a:sym typeface="Calibri"/>
              </a:rPr>
              <a:t> </a:t>
            </a:r>
            <a:r>
              <a:rPr lang="en-US" sz="1100" dirty="0" err="1">
                <a:solidFill>
                  <a:srgbClr val="262626"/>
                </a:solidFill>
                <a:latin typeface="+mj-lt"/>
                <a:ea typeface="Calibri"/>
                <a:cs typeface="Calibri"/>
                <a:sym typeface="Calibri"/>
              </a:rPr>
              <a:t>acerca</a:t>
            </a:r>
            <a:r>
              <a:rPr lang="en-US" sz="1100" dirty="0">
                <a:solidFill>
                  <a:srgbClr val="262626"/>
                </a:solidFill>
                <a:latin typeface="+mj-lt"/>
                <a:ea typeface="Calibri"/>
                <a:cs typeface="Calibri"/>
                <a:sym typeface="Calibri"/>
              </a:rPr>
              <a:t> de </a:t>
            </a:r>
            <a:r>
              <a:rPr lang="en-US" sz="1100" dirty="0" err="1">
                <a:solidFill>
                  <a:srgbClr val="262626"/>
                </a:solidFill>
                <a:latin typeface="+mj-lt"/>
                <a:ea typeface="Calibri"/>
                <a:cs typeface="Calibri"/>
                <a:sym typeface="Calibri"/>
              </a:rPr>
              <a:t>dónde</a:t>
            </a:r>
            <a:r>
              <a:rPr lang="en-US" sz="1100" dirty="0">
                <a:solidFill>
                  <a:srgbClr val="262626"/>
                </a:solidFill>
                <a:latin typeface="+mj-lt"/>
                <a:ea typeface="Calibri"/>
                <a:cs typeface="Calibri"/>
                <a:sym typeface="Calibri"/>
              </a:rPr>
              <a:t> </a:t>
            </a:r>
            <a:r>
              <a:rPr lang="en-US" sz="1100" dirty="0" err="1">
                <a:solidFill>
                  <a:srgbClr val="262626"/>
                </a:solidFill>
                <a:latin typeface="+mj-lt"/>
                <a:ea typeface="Calibri"/>
                <a:cs typeface="Calibri"/>
                <a:sym typeface="Calibri"/>
              </a:rPr>
              <a:t>colocamos</a:t>
            </a:r>
            <a:r>
              <a:rPr lang="en-US" sz="1100" dirty="0">
                <a:solidFill>
                  <a:srgbClr val="262626"/>
                </a:solidFill>
                <a:latin typeface="+mj-lt"/>
                <a:ea typeface="Calibri"/>
                <a:cs typeface="Calibri"/>
                <a:sym typeface="Calibri"/>
              </a:rPr>
              <a:t> la </a:t>
            </a:r>
            <a:r>
              <a:rPr lang="en-US" sz="1100" dirty="0" err="1">
                <a:solidFill>
                  <a:srgbClr val="262626"/>
                </a:solidFill>
                <a:latin typeface="+mj-lt"/>
                <a:ea typeface="Calibri"/>
                <a:cs typeface="Calibri"/>
                <a:sym typeface="Calibri"/>
              </a:rPr>
              <a:t>basura</a:t>
            </a:r>
            <a:r>
              <a:rPr lang="en-US" sz="1100" dirty="0">
                <a:solidFill>
                  <a:srgbClr val="262626"/>
                </a:solidFill>
                <a:latin typeface="+mj-lt"/>
                <a:ea typeface="Calibri"/>
                <a:cs typeface="Calibri"/>
                <a:sym typeface="Calibri"/>
              </a:rPr>
              <a:t>.</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100" dirty="0">
              <a:solidFill>
                <a:srgbClr val="262626"/>
              </a:solidFill>
              <a:latin typeface="+mj-lt"/>
              <a:ea typeface="Calibri"/>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1" dirty="0" err="1">
                <a:solidFill>
                  <a:srgbClr val="262626"/>
                </a:solidFill>
                <a:latin typeface="+mj-lt"/>
                <a:ea typeface="Calibri"/>
                <a:cs typeface="Calibri"/>
                <a:sym typeface="Calibri"/>
              </a:rPr>
              <a:t>Pregunte</a:t>
            </a:r>
            <a:r>
              <a:rPr lang="en-US" sz="1100" b="1" dirty="0">
                <a:solidFill>
                  <a:srgbClr val="262626"/>
                </a:solidFill>
                <a:latin typeface="+mj-lt"/>
                <a:ea typeface="Calibri"/>
                <a:cs typeface="Calibri"/>
                <a:sym typeface="Calibri"/>
              </a:rPr>
              <a:t> a </a:t>
            </a:r>
            <a:r>
              <a:rPr lang="en-US" sz="1100" b="1" dirty="0" err="1">
                <a:solidFill>
                  <a:srgbClr val="262626"/>
                </a:solidFill>
                <a:latin typeface="+mj-lt"/>
                <a:ea typeface="Calibri"/>
                <a:cs typeface="Calibri"/>
                <a:sym typeface="Calibri"/>
              </a:rPr>
              <a:t>los</a:t>
            </a:r>
            <a:r>
              <a:rPr lang="en-US" sz="1100" b="1" dirty="0">
                <a:solidFill>
                  <a:srgbClr val="262626"/>
                </a:solidFill>
                <a:latin typeface="+mj-lt"/>
                <a:ea typeface="Calibri"/>
                <a:cs typeface="Calibri"/>
                <a:sym typeface="Calibri"/>
              </a:rPr>
              <a:t> </a:t>
            </a:r>
            <a:r>
              <a:rPr lang="en-US" sz="1100" b="1" dirty="0" err="1">
                <a:solidFill>
                  <a:srgbClr val="262626"/>
                </a:solidFill>
                <a:latin typeface="+mj-lt"/>
                <a:ea typeface="Calibri"/>
                <a:cs typeface="Calibri"/>
                <a:sym typeface="Calibri"/>
              </a:rPr>
              <a:t>estudiantes</a:t>
            </a:r>
            <a:r>
              <a:rPr lang="en-US" sz="1100" b="1" dirty="0">
                <a:solidFill>
                  <a:srgbClr val="262626"/>
                </a:solidFill>
                <a:latin typeface="+mj-lt"/>
                <a:ea typeface="Calibri"/>
                <a:cs typeface="Calibri"/>
                <a:sym typeface="Calibri"/>
              </a:rPr>
              <a:t>: ¿</a:t>
            </a:r>
            <a:r>
              <a:rPr lang="en-US" sz="1100" b="0" dirty="0" err="1">
                <a:solidFill>
                  <a:srgbClr val="262626"/>
                </a:solidFill>
                <a:latin typeface="+mj-lt"/>
                <a:ea typeface="Calibri"/>
                <a:cs typeface="Calibri"/>
                <a:sym typeface="Calibri"/>
              </a:rPr>
              <a:t>Qué</a:t>
            </a:r>
            <a:r>
              <a:rPr lang="en-US" sz="1100" b="0" dirty="0">
                <a:solidFill>
                  <a:srgbClr val="262626"/>
                </a:solidFill>
                <a:latin typeface="+mj-lt"/>
                <a:ea typeface="Calibri"/>
                <a:cs typeface="Calibri"/>
                <a:sym typeface="Calibri"/>
              </a:rPr>
              <a:t> </a:t>
            </a:r>
            <a:r>
              <a:rPr lang="en-US" sz="1100" b="0" dirty="0" err="1">
                <a:solidFill>
                  <a:srgbClr val="262626"/>
                </a:solidFill>
                <a:latin typeface="+mj-lt"/>
                <a:ea typeface="Calibri"/>
                <a:cs typeface="Calibri"/>
                <a:sym typeface="Calibri"/>
              </a:rPr>
              <a:t>hacen</a:t>
            </a:r>
            <a:r>
              <a:rPr lang="en-US" sz="1100" b="0" dirty="0">
                <a:solidFill>
                  <a:srgbClr val="262626"/>
                </a:solidFill>
                <a:latin typeface="+mj-lt"/>
                <a:ea typeface="Calibri"/>
                <a:cs typeface="Calibri"/>
                <a:sym typeface="Calibri"/>
              </a:rPr>
              <a:t> con la </a:t>
            </a:r>
            <a:r>
              <a:rPr lang="en-US" sz="1100" b="0" dirty="0" err="1">
                <a:solidFill>
                  <a:srgbClr val="262626"/>
                </a:solidFill>
                <a:latin typeface="+mj-lt"/>
                <a:ea typeface="Calibri"/>
                <a:cs typeface="Calibri"/>
                <a:sym typeface="Calibri"/>
              </a:rPr>
              <a:t>basura</a:t>
            </a:r>
            <a:r>
              <a:rPr lang="en-US" sz="1100" b="0" dirty="0">
                <a:solidFill>
                  <a:srgbClr val="262626"/>
                </a:solidFill>
                <a:latin typeface="+mj-lt"/>
                <a:ea typeface="Calibri"/>
                <a:cs typeface="Calibri"/>
                <a:sym typeface="Calibri"/>
              </a:rPr>
              <a:t> </a:t>
            </a:r>
            <a:r>
              <a:rPr lang="en-US" sz="1100" b="0" dirty="0" err="1">
                <a:solidFill>
                  <a:srgbClr val="262626"/>
                </a:solidFill>
                <a:latin typeface="+mj-lt"/>
                <a:ea typeface="Calibri"/>
                <a:cs typeface="Calibri"/>
                <a:sym typeface="Calibri"/>
              </a:rPr>
              <a:t>en</a:t>
            </a:r>
            <a:r>
              <a:rPr lang="en-US" sz="1100" b="0" dirty="0">
                <a:solidFill>
                  <a:srgbClr val="262626"/>
                </a:solidFill>
                <a:latin typeface="+mj-lt"/>
                <a:ea typeface="Calibri"/>
                <a:cs typeface="Calibri"/>
                <a:sym typeface="Calibri"/>
              </a:rPr>
              <a:t> casa</a:t>
            </a:r>
            <a:r>
              <a:rPr lang="en-US" sz="1100" dirty="0">
                <a:solidFill>
                  <a:srgbClr val="262626"/>
                </a:solidFill>
                <a:latin typeface="+mj-lt"/>
                <a:ea typeface="Calibri"/>
                <a:cs typeface="Calibri"/>
                <a:sym typeface="Calibri"/>
              </a:rPr>
              <a:t>? ¿</a:t>
            </a:r>
            <a:r>
              <a:rPr lang="en-US" sz="1100" dirty="0" err="1">
                <a:solidFill>
                  <a:srgbClr val="262626"/>
                </a:solidFill>
                <a:latin typeface="+mj-lt"/>
                <a:ea typeface="Calibri"/>
                <a:cs typeface="Calibri"/>
                <a:sym typeface="Calibri"/>
              </a:rPr>
              <a:t>Dónde</a:t>
            </a:r>
            <a:r>
              <a:rPr lang="en-US" sz="1100" dirty="0">
                <a:solidFill>
                  <a:srgbClr val="262626"/>
                </a:solidFill>
                <a:latin typeface="+mj-lt"/>
                <a:ea typeface="Calibri"/>
                <a:cs typeface="Calibri"/>
                <a:sym typeface="Calibri"/>
              </a:rPr>
              <a:t> la </a:t>
            </a:r>
            <a:r>
              <a:rPr lang="en-US" sz="1100" dirty="0" err="1">
                <a:solidFill>
                  <a:srgbClr val="262626"/>
                </a:solidFill>
                <a:latin typeface="+mj-lt"/>
                <a:ea typeface="Calibri"/>
                <a:cs typeface="Calibri"/>
                <a:sym typeface="Calibri"/>
              </a:rPr>
              <a:t>depositan</a:t>
            </a:r>
            <a:r>
              <a:rPr lang="en-US" sz="1100" dirty="0">
                <a:solidFill>
                  <a:srgbClr val="262626"/>
                </a:solidFill>
                <a:latin typeface="+mj-lt"/>
                <a:ea typeface="Calibri"/>
                <a:cs typeface="Calibri"/>
                <a:sym typeface="Calibri"/>
              </a:rPr>
              <a:t>?</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100" dirty="0">
              <a:solidFill>
                <a:srgbClr val="262626"/>
              </a:solidFill>
              <a:latin typeface="+mj-lt"/>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1" dirty="0" err="1">
                <a:solidFill>
                  <a:srgbClr val="262626"/>
                </a:solidFill>
                <a:latin typeface="+mj-lt"/>
                <a:cs typeface="Calibri"/>
                <a:sym typeface="Calibri"/>
              </a:rPr>
              <a:t>Dígale</a:t>
            </a:r>
            <a:r>
              <a:rPr lang="en-US" sz="1100" b="1" dirty="0">
                <a:solidFill>
                  <a:srgbClr val="262626"/>
                </a:solidFill>
                <a:latin typeface="+mj-lt"/>
                <a:cs typeface="Calibri"/>
                <a:sym typeface="Calibri"/>
              </a:rPr>
              <a:t> a </a:t>
            </a:r>
            <a:r>
              <a:rPr lang="en-US" sz="1100" b="1" dirty="0" err="1">
                <a:solidFill>
                  <a:srgbClr val="262626"/>
                </a:solidFill>
                <a:latin typeface="+mj-lt"/>
                <a:cs typeface="Calibri"/>
                <a:sym typeface="Calibri"/>
              </a:rPr>
              <a:t>los</a:t>
            </a:r>
            <a:r>
              <a:rPr lang="en-US" sz="1100" b="1" dirty="0">
                <a:solidFill>
                  <a:srgbClr val="262626"/>
                </a:solidFill>
                <a:latin typeface="+mj-lt"/>
                <a:cs typeface="Calibri"/>
                <a:sym typeface="Calibri"/>
              </a:rPr>
              <a:t> </a:t>
            </a:r>
            <a:r>
              <a:rPr lang="en-US" sz="1100" b="1" dirty="0" err="1">
                <a:solidFill>
                  <a:srgbClr val="262626"/>
                </a:solidFill>
                <a:latin typeface="+mj-lt"/>
                <a:cs typeface="Calibri"/>
                <a:sym typeface="Calibri"/>
              </a:rPr>
              <a:t>estudiantes</a:t>
            </a:r>
            <a:r>
              <a:rPr lang="en-US" sz="1100" b="1" dirty="0">
                <a:solidFill>
                  <a:srgbClr val="262626"/>
                </a:solidFill>
                <a:latin typeface="+mj-lt"/>
                <a:cs typeface="Calibri"/>
                <a:sym typeface="Calibri"/>
              </a:rPr>
              <a:t>:</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dirty="0">
                <a:solidFill>
                  <a:srgbClr val="262626"/>
                </a:solidFill>
                <a:latin typeface="+mj-lt"/>
                <a:cs typeface="Calibri"/>
                <a:sym typeface="Calibri"/>
              </a:rPr>
              <a:t>No </a:t>
            </a:r>
            <a:r>
              <a:rPr lang="en-US" sz="1100" dirty="0" err="1">
                <a:solidFill>
                  <a:srgbClr val="262626"/>
                </a:solidFill>
                <a:latin typeface="+mj-lt"/>
                <a:cs typeface="Calibri"/>
                <a:sym typeface="Calibri"/>
              </a:rPr>
              <a:t>toda</a:t>
            </a:r>
            <a:r>
              <a:rPr lang="en-US" sz="1100" dirty="0">
                <a:solidFill>
                  <a:srgbClr val="262626"/>
                </a:solidFill>
                <a:latin typeface="+mj-lt"/>
                <a:cs typeface="Calibri"/>
                <a:sym typeface="Calibri"/>
              </a:rPr>
              <a:t> la </a:t>
            </a:r>
            <a:r>
              <a:rPr lang="en-US" sz="1100" dirty="0" err="1">
                <a:solidFill>
                  <a:srgbClr val="262626"/>
                </a:solidFill>
                <a:latin typeface="+mj-lt"/>
                <a:cs typeface="Calibri"/>
                <a:sym typeface="Calibri"/>
              </a:rPr>
              <a:t>basura</a:t>
            </a:r>
            <a:r>
              <a:rPr lang="en-US" sz="1100" dirty="0">
                <a:solidFill>
                  <a:srgbClr val="262626"/>
                </a:solidFill>
                <a:latin typeface="+mj-lt"/>
                <a:cs typeface="Calibri"/>
                <a:sym typeface="Calibri"/>
              </a:rPr>
              <a:t> se </a:t>
            </a:r>
            <a:r>
              <a:rPr lang="en-US" sz="1100" dirty="0" err="1">
                <a:solidFill>
                  <a:srgbClr val="262626"/>
                </a:solidFill>
                <a:latin typeface="+mj-lt"/>
                <a:cs typeface="Calibri"/>
                <a:sym typeface="Calibri"/>
              </a:rPr>
              <a:t>deposita</a:t>
            </a:r>
            <a:r>
              <a:rPr lang="en-US" sz="1100" dirty="0">
                <a:solidFill>
                  <a:srgbClr val="262626"/>
                </a:solidFill>
                <a:latin typeface="+mj-lt"/>
                <a:cs typeface="Calibri"/>
                <a:sym typeface="Calibri"/>
              </a:rPr>
              <a:t> </a:t>
            </a:r>
            <a:r>
              <a:rPr lang="en-US" sz="1100" dirty="0" err="1">
                <a:solidFill>
                  <a:srgbClr val="262626"/>
                </a:solidFill>
                <a:latin typeface="+mj-lt"/>
                <a:cs typeface="Calibri"/>
                <a:sym typeface="Calibri"/>
              </a:rPr>
              <a:t>en</a:t>
            </a:r>
            <a:r>
              <a:rPr lang="en-US" sz="1100" dirty="0">
                <a:solidFill>
                  <a:srgbClr val="262626"/>
                </a:solidFill>
                <a:latin typeface="+mj-lt"/>
                <a:cs typeface="Calibri"/>
                <a:sym typeface="Calibri"/>
              </a:rPr>
              <a:t> </a:t>
            </a:r>
            <a:r>
              <a:rPr lang="en-US" sz="1100" dirty="0" err="1">
                <a:solidFill>
                  <a:srgbClr val="262626"/>
                </a:solidFill>
                <a:latin typeface="+mj-lt"/>
                <a:cs typeface="Calibri"/>
                <a:sym typeface="Calibri"/>
              </a:rPr>
              <a:t>el</a:t>
            </a:r>
            <a:r>
              <a:rPr lang="en-US" sz="1100" dirty="0">
                <a:solidFill>
                  <a:srgbClr val="262626"/>
                </a:solidFill>
                <a:latin typeface="+mj-lt"/>
                <a:cs typeface="Calibri"/>
                <a:sym typeface="Calibri"/>
              </a:rPr>
              <a:t> </a:t>
            </a:r>
            <a:r>
              <a:rPr lang="en-US" sz="1100" dirty="0" err="1">
                <a:solidFill>
                  <a:srgbClr val="262626"/>
                </a:solidFill>
                <a:latin typeface="+mj-lt"/>
                <a:cs typeface="Calibri"/>
                <a:sym typeface="Calibri"/>
              </a:rPr>
              <a:t>mismo</a:t>
            </a:r>
            <a:r>
              <a:rPr lang="en-US" sz="1100" dirty="0">
                <a:solidFill>
                  <a:srgbClr val="262626"/>
                </a:solidFill>
                <a:latin typeface="+mj-lt"/>
                <a:cs typeface="Calibri"/>
                <a:sym typeface="Calibri"/>
              </a:rPr>
              <a:t> </a:t>
            </a:r>
            <a:r>
              <a:rPr lang="en-US" sz="1100" dirty="0" err="1">
                <a:solidFill>
                  <a:srgbClr val="262626"/>
                </a:solidFill>
                <a:latin typeface="+mj-lt"/>
                <a:cs typeface="Calibri"/>
                <a:sym typeface="Calibri"/>
              </a:rPr>
              <a:t>cestto</a:t>
            </a:r>
            <a:r>
              <a:rPr lang="en-US" sz="1100" dirty="0">
                <a:solidFill>
                  <a:srgbClr val="262626"/>
                </a:solidFill>
                <a:latin typeface="+mj-lt"/>
                <a:cs typeface="Calibri"/>
                <a:sym typeface="Calibri"/>
              </a:rPr>
              <a:t>. </a:t>
            </a:r>
            <a:r>
              <a:rPr lang="en-US" sz="1100" dirty="0" err="1">
                <a:solidFill>
                  <a:srgbClr val="262626"/>
                </a:solidFill>
                <a:latin typeface="+mj-lt"/>
                <a:cs typeface="Calibri"/>
                <a:sym typeface="Calibri"/>
              </a:rPr>
              <a:t>Algunos</a:t>
            </a:r>
            <a:r>
              <a:rPr lang="en-US" sz="1100" dirty="0">
                <a:solidFill>
                  <a:srgbClr val="262626"/>
                </a:solidFill>
                <a:latin typeface="+mj-lt"/>
                <a:cs typeface="Calibri"/>
                <a:sym typeface="Calibri"/>
              </a:rPr>
              <a:t> </a:t>
            </a:r>
            <a:r>
              <a:rPr lang="en-US" sz="1100" dirty="0" err="1">
                <a:solidFill>
                  <a:srgbClr val="262626"/>
                </a:solidFill>
                <a:latin typeface="+mj-lt"/>
                <a:cs typeface="Calibri"/>
                <a:sym typeface="Calibri"/>
              </a:rPr>
              <a:t>elementos</a:t>
            </a:r>
            <a:r>
              <a:rPr lang="en-US" sz="1100" dirty="0">
                <a:solidFill>
                  <a:srgbClr val="262626"/>
                </a:solidFill>
                <a:latin typeface="+mj-lt"/>
                <a:cs typeface="Calibri"/>
                <a:sym typeface="Calibri"/>
              </a:rPr>
              <a:t> se </a:t>
            </a:r>
            <a:r>
              <a:rPr lang="en-US" sz="1100" dirty="0" err="1">
                <a:solidFill>
                  <a:srgbClr val="262626"/>
                </a:solidFill>
                <a:latin typeface="+mj-lt"/>
                <a:cs typeface="Calibri"/>
                <a:sym typeface="Calibri"/>
              </a:rPr>
              <a:t>deben</a:t>
            </a:r>
            <a:r>
              <a:rPr lang="en-US" sz="1100" dirty="0">
                <a:solidFill>
                  <a:srgbClr val="262626"/>
                </a:solidFill>
                <a:latin typeface="+mj-lt"/>
                <a:cs typeface="Calibri"/>
                <a:sym typeface="Calibri"/>
              </a:rPr>
              <a:t> de </a:t>
            </a:r>
            <a:r>
              <a:rPr lang="en-US" sz="1100" dirty="0" err="1">
                <a:solidFill>
                  <a:srgbClr val="262626"/>
                </a:solidFill>
                <a:latin typeface="+mj-lt"/>
                <a:cs typeface="Calibri"/>
                <a:sym typeface="Calibri"/>
              </a:rPr>
              <a:t>colocar</a:t>
            </a:r>
            <a:r>
              <a:rPr lang="en-US" sz="1100" dirty="0">
                <a:solidFill>
                  <a:srgbClr val="262626"/>
                </a:solidFill>
                <a:latin typeface="+mj-lt"/>
                <a:cs typeface="Calibri"/>
                <a:sym typeface="Calibri"/>
              </a:rPr>
              <a:t> </a:t>
            </a:r>
            <a:r>
              <a:rPr lang="en-US" sz="1100" dirty="0" err="1">
                <a:solidFill>
                  <a:srgbClr val="262626"/>
                </a:solidFill>
                <a:latin typeface="+mj-lt"/>
                <a:cs typeface="Calibri"/>
                <a:sym typeface="Calibri"/>
              </a:rPr>
              <a:t>en</a:t>
            </a:r>
            <a:r>
              <a:rPr lang="en-US" sz="1100" dirty="0">
                <a:solidFill>
                  <a:srgbClr val="262626"/>
                </a:solidFill>
                <a:latin typeface="+mj-lt"/>
                <a:cs typeface="Calibri"/>
                <a:sym typeface="Calibri"/>
              </a:rPr>
              <a:t> </a:t>
            </a:r>
            <a:r>
              <a:rPr lang="en-US" sz="1100" dirty="0" err="1">
                <a:solidFill>
                  <a:srgbClr val="262626"/>
                </a:solidFill>
                <a:latin typeface="+mj-lt"/>
                <a:cs typeface="Calibri"/>
                <a:sym typeface="Calibri"/>
              </a:rPr>
              <a:t>el</a:t>
            </a:r>
            <a:r>
              <a:rPr lang="en-US" sz="1100" dirty="0">
                <a:solidFill>
                  <a:srgbClr val="262626"/>
                </a:solidFill>
                <a:latin typeface="+mj-lt"/>
                <a:cs typeface="Calibri"/>
                <a:sym typeface="Calibri"/>
              </a:rPr>
              <a:t> </a:t>
            </a:r>
            <a:r>
              <a:rPr lang="en-US" sz="1100" dirty="0" err="1">
                <a:solidFill>
                  <a:srgbClr val="262626"/>
                </a:solidFill>
                <a:latin typeface="+mj-lt"/>
                <a:cs typeface="Calibri"/>
                <a:sym typeface="Calibri"/>
              </a:rPr>
              <a:t>cesto</a:t>
            </a:r>
            <a:r>
              <a:rPr lang="en-US" sz="1100" dirty="0">
                <a:solidFill>
                  <a:srgbClr val="262626"/>
                </a:solidFill>
                <a:latin typeface="+mj-lt"/>
                <a:cs typeface="Calibri"/>
                <a:sym typeface="Calibri"/>
              </a:rPr>
              <a:t> de </a:t>
            </a:r>
            <a:r>
              <a:rPr lang="en-US" sz="1100" dirty="0" err="1">
                <a:solidFill>
                  <a:srgbClr val="262626"/>
                </a:solidFill>
                <a:latin typeface="+mj-lt"/>
                <a:cs typeface="Calibri"/>
                <a:sym typeface="Calibri"/>
              </a:rPr>
              <a:t>reciclaje</a:t>
            </a:r>
            <a:r>
              <a:rPr lang="en-US" sz="1100" dirty="0">
                <a:solidFill>
                  <a:srgbClr val="262626"/>
                </a:solidFill>
                <a:latin typeface="+mj-lt"/>
                <a:cs typeface="Calibri"/>
                <a:sym typeface="Calibri"/>
              </a:rPr>
              <a:t>.</a:t>
            </a:r>
            <a:endParaRPr lang="en-US" sz="1100" dirty="0">
              <a:solidFill>
                <a:srgbClr val="262626"/>
              </a:solidFill>
              <a:latin typeface="+mj-lt"/>
              <a:ea typeface="Calibri"/>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100" b="0" dirty="0">
              <a:solidFill>
                <a:srgbClr val="262626"/>
              </a:solidFill>
              <a:latin typeface="+mj-lt"/>
              <a:ea typeface="Calibri"/>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1" dirty="0" err="1">
                <a:solidFill>
                  <a:srgbClr val="262626"/>
                </a:solidFill>
                <a:latin typeface="+mj-lt"/>
                <a:ea typeface="Calibri"/>
                <a:cs typeface="Calibri"/>
                <a:sym typeface="Calibri"/>
              </a:rPr>
              <a:t>Pregunte</a:t>
            </a:r>
            <a:r>
              <a:rPr lang="en-US" sz="1100" b="1" dirty="0">
                <a:solidFill>
                  <a:srgbClr val="262626"/>
                </a:solidFill>
                <a:latin typeface="+mj-lt"/>
                <a:ea typeface="Calibri"/>
                <a:cs typeface="Calibri"/>
                <a:sym typeface="Calibri"/>
              </a:rPr>
              <a:t> a </a:t>
            </a:r>
            <a:r>
              <a:rPr lang="en-US" sz="1100" b="1" dirty="0" err="1">
                <a:solidFill>
                  <a:srgbClr val="262626"/>
                </a:solidFill>
                <a:latin typeface="+mj-lt"/>
                <a:ea typeface="Calibri"/>
                <a:cs typeface="Calibri"/>
                <a:sym typeface="Calibri"/>
              </a:rPr>
              <a:t>los</a:t>
            </a:r>
            <a:r>
              <a:rPr lang="en-US" sz="1100" b="1" dirty="0">
                <a:solidFill>
                  <a:srgbClr val="262626"/>
                </a:solidFill>
                <a:latin typeface="+mj-lt"/>
                <a:ea typeface="Calibri"/>
                <a:cs typeface="Calibri"/>
                <a:sym typeface="Calibri"/>
              </a:rPr>
              <a:t> </a:t>
            </a:r>
            <a:r>
              <a:rPr lang="en-US" sz="1100" b="1" dirty="0" err="1">
                <a:solidFill>
                  <a:srgbClr val="262626"/>
                </a:solidFill>
                <a:latin typeface="+mj-lt"/>
                <a:ea typeface="Calibri"/>
                <a:cs typeface="Calibri"/>
                <a:sym typeface="Calibri"/>
              </a:rPr>
              <a:t>estudiantes</a:t>
            </a:r>
            <a:r>
              <a:rPr lang="en-US" sz="1100" b="1" dirty="0">
                <a:solidFill>
                  <a:srgbClr val="262626"/>
                </a:solidFill>
                <a:latin typeface="+mj-lt"/>
                <a:ea typeface="Calibri"/>
                <a:cs typeface="Calibri"/>
                <a:sym typeface="Calibri"/>
              </a:rPr>
              <a:t>:</a:t>
            </a:r>
            <a:endParaRPr lang="en-US" sz="1100" b="1" dirty="0">
              <a:solidFill>
                <a:srgbClr val="262626"/>
              </a:solidFill>
              <a:effectLst/>
              <a:latin typeface="+mj-lt"/>
              <a:ea typeface="Calibri"/>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s-MX" sz="1100" dirty="0">
                <a:effectLst/>
                <a:latin typeface="+mj-lt"/>
                <a:ea typeface="Calibri" panose="020F0502020204030204" pitchFamily="34" charset="0"/>
                <a:cs typeface="Times New Roman" panose="02020603050405020304" pitchFamily="18" charset="0"/>
              </a:rPr>
              <a:t>Los elementos del lado izquierdo de la página se pueden reciclar, ¿cuáles son esos elementos? ¿Cuál es la primera imagen que ves?</a:t>
            </a:r>
          </a:p>
          <a:p>
            <a:pPr marL="158750" indent="0">
              <a:lnSpc>
                <a:spcPct val="107000"/>
              </a:lnSpc>
              <a:spcAft>
                <a:spcPts val="800"/>
              </a:spcAft>
              <a:buNone/>
            </a:pPr>
            <a:r>
              <a:rPr lang="es-MX" sz="1100" dirty="0">
                <a:effectLst/>
                <a:latin typeface="+mj-lt"/>
                <a:ea typeface="Calibri" panose="020F0502020204030204" pitchFamily="34" charset="0"/>
                <a:cs typeface="Times New Roman" panose="02020603050405020304" pitchFamily="18" charset="0"/>
              </a:rPr>
              <a:t>*consultar en este orden (envase de vidrio, botella de plástico PET, caja de cartón, lata de metal)</a:t>
            </a:r>
          </a:p>
          <a:p>
            <a:pPr marL="0" lvl="0" indent="0" algn="just" rtl="0">
              <a:lnSpc>
                <a:spcPct val="120000"/>
              </a:lnSpc>
              <a:spcBef>
                <a:spcPts val="0"/>
              </a:spcBef>
              <a:spcAft>
                <a:spcPts val="0"/>
              </a:spcAft>
              <a:buClr>
                <a:schemeClr val="dk1"/>
              </a:buClr>
              <a:buFont typeface="Arial"/>
              <a:buNone/>
            </a:pPr>
            <a:endParaRPr lang="en-US" sz="1100" b="1" dirty="0">
              <a:solidFill>
                <a:srgbClr val="262626"/>
              </a:solidFill>
              <a:latin typeface="+mj-lt"/>
              <a:cs typeface="Calibri"/>
              <a:sym typeface="Calibri"/>
            </a:endParaRPr>
          </a:p>
          <a:p>
            <a:pPr marL="0" lvl="0" indent="0" algn="just" rtl="0">
              <a:lnSpc>
                <a:spcPct val="120000"/>
              </a:lnSpc>
              <a:spcBef>
                <a:spcPts val="0"/>
              </a:spcBef>
              <a:spcAft>
                <a:spcPts val="0"/>
              </a:spcAft>
              <a:buClr>
                <a:schemeClr val="dk1"/>
              </a:buClr>
              <a:buFont typeface="Arial"/>
              <a:buNone/>
            </a:pPr>
            <a:r>
              <a:rPr lang="en-US" sz="1100" b="1" dirty="0" err="1">
                <a:solidFill>
                  <a:srgbClr val="262626"/>
                </a:solidFill>
                <a:latin typeface="+mj-lt"/>
                <a:cs typeface="Calibri"/>
                <a:sym typeface="Calibri"/>
              </a:rPr>
              <a:t>Clic</a:t>
            </a:r>
            <a:r>
              <a:rPr lang="en-US" sz="1100" b="1" dirty="0">
                <a:solidFill>
                  <a:srgbClr val="262626"/>
                </a:solidFill>
                <a:latin typeface="+mj-lt"/>
                <a:cs typeface="Calibri"/>
                <a:sym typeface="Calibri"/>
              </a:rPr>
              <a:t> 1: </a:t>
            </a:r>
            <a:r>
              <a:rPr lang="en-US" sz="1100" b="1" dirty="0" err="1">
                <a:solidFill>
                  <a:srgbClr val="262626"/>
                </a:solidFill>
                <a:latin typeface="+mj-lt"/>
                <a:cs typeface="Calibri"/>
                <a:sym typeface="Calibri"/>
              </a:rPr>
              <a:t>Envase</a:t>
            </a:r>
            <a:r>
              <a:rPr lang="en-US" sz="1100" b="1" dirty="0">
                <a:solidFill>
                  <a:srgbClr val="262626"/>
                </a:solidFill>
                <a:latin typeface="+mj-lt"/>
                <a:cs typeface="Calibri"/>
                <a:sym typeface="Calibri"/>
              </a:rPr>
              <a:t> de </a:t>
            </a:r>
            <a:r>
              <a:rPr lang="en-US" sz="1100" b="1" dirty="0" err="1">
                <a:solidFill>
                  <a:srgbClr val="262626"/>
                </a:solidFill>
                <a:latin typeface="+mj-lt"/>
                <a:cs typeface="Calibri"/>
                <a:sym typeface="Calibri"/>
              </a:rPr>
              <a:t>vidrio</a:t>
            </a:r>
            <a:endParaRPr lang="en-US" sz="1100" b="1" dirty="0">
              <a:solidFill>
                <a:srgbClr val="262626"/>
              </a:solidFill>
              <a:latin typeface="+mj-lt"/>
              <a:cs typeface="Calibri"/>
              <a:sym typeface="Calibri"/>
            </a:endParaRPr>
          </a:p>
          <a:p>
            <a:pPr marL="0" lvl="0" indent="0" algn="just" rtl="0">
              <a:lnSpc>
                <a:spcPct val="120000"/>
              </a:lnSpc>
              <a:spcBef>
                <a:spcPts val="0"/>
              </a:spcBef>
              <a:spcAft>
                <a:spcPts val="0"/>
              </a:spcAft>
              <a:buClr>
                <a:schemeClr val="dk1"/>
              </a:buClr>
              <a:buFont typeface="Arial"/>
              <a:buNone/>
            </a:pPr>
            <a:r>
              <a:rPr lang="en-US" sz="1100" b="0" dirty="0">
                <a:solidFill>
                  <a:srgbClr val="262626"/>
                </a:solidFill>
                <a:latin typeface="+mj-lt"/>
                <a:cs typeface="Calibri"/>
                <a:sym typeface="Calibri"/>
              </a:rPr>
              <a:t>¿De </a:t>
            </a:r>
            <a:r>
              <a:rPr lang="en-US" sz="1100" b="0" dirty="0" err="1">
                <a:solidFill>
                  <a:srgbClr val="262626"/>
                </a:solidFill>
                <a:latin typeface="+mj-lt"/>
                <a:cs typeface="Calibri"/>
                <a:sym typeface="Calibri"/>
              </a:rPr>
              <a:t>qué</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está</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hecha</a:t>
            </a:r>
            <a:r>
              <a:rPr lang="en-US" sz="1100" b="0" dirty="0">
                <a:solidFill>
                  <a:srgbClr val="262626"/>
                </a:solidFill>
                <a:latin typeface="+mj-lt"/>
                <a:cs typeface="Calibri"/>
                <a:sym typeface="Calibri"/>
              </a:rPr>
              <a:t>? ¿Se </a:t>
            </a:r>
            <a:r>
              <a:rPr lang="en-US" sz="1100" b="0" dirty="0" err="1">
                <a:solidFill>
                  <a:srgbClr val="262626"/>
                </a:solidFill>
                <a:latin typeface="+mj-lt"/>
                <a:cs typeface="Calibri"/>
                <a:sym typeface="Calibri"/>
              </a:rPr>
              <a:t>puede</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reciclar</a:t>
            </a:r>
            <a:r>
              <a:rPr lang="en-US" sz="1100" b="0" dirty="0">
                <a:solidFill>
                  <a:srgbClr val="262626"/>
                </a:solidFill>
                <a:latin typeface="+mj-lt"/>
                <a:cs typeface="Calibri"/>
                <a:sym typeface="Calibri"/>
              </a:rPr>
              <a:t>?</a:t>
            </a:r>
          </a:p>
          <a:p>
            <a:pPr marL="0" lvl="0" indent="0" algn="just" rtl="0">
              <a:lnSpc>
                <a:spcPct val="120000"/>
              </a:lnSpc>
              <a:spcBef>
                <a:spcPts val="0"/>
              </a:spcBef>
              <a:spcAft>
                <a:spcPts val="0"/>
              </a:spcAft>
              <a:buClr>
                <a:schemeClr val="dk1"/>
              </a:buClr>
              <a:buFont typeface="Arial"/>
              <a:buNone/>
            </a:pPr>
            <a:r>
              <a:rPr lang="en-US" sz="1100" b="0" dirty="0">
                <a:solidFill>
                  <a:srgbClr val="262626"/>
                </a:solidFill>
                <a:latin typeface="+mj-lt"/>
                <a:cs typeface="Calibri"/>
                <a:sym typeface="Calibri"/>
              </a:rPr>
              <a:t>Respuesta: </a:t>
            </a:r>
            <a:r>
              <a:rPr lang="en-US" sz="1100" b="0" dirty="0" err="1">
                <a:solidFill>
                  <a:srgbClr val="262626"/>
                </a:solidFill>
                <a:latin typeface="+mj-lt"/>
                <a:cs typeface="Calibri"/>
                <a:sym typeface="Calibri"/>
              </a:rPr>
              <a:t>vidrio</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sí</a:t>
            </a:r>
            <a:endParaRPr lang="en-US" sz="1100" b="0" dirty="0">
              <a:solidFill>
                <a:srgbClr val="262626"/>
              </a:solidFill>
              <a:latin typeface="+mj-lt"/>
              <a:cs typeface="Calibri"/>
              <a:sym typeface="Calibri"/>
            </a:endParaRPr>
          </a:p>
          <a:p>
            <a:pPr marL="0" lvl="0" indent="0" algn="just" rtl="0">
              <a:lnSpc>
                <a:spcPct val="120000"/>
              </a:lnSpc>
              <a:spcBef>
                <a:spcPts val="0"/>
              </a:spcBef>
              <a:spcAft>
                <a:spcPts val="0"/>
              </a:spcAft>
              <a:buClr>
                <a:schemeClr val="dk1"/>
              </a:buClr>
              <a:buFont typeface="Arial"/>
              <a:buNone/>
            </a:pPr>
            <a:endParaRPr lang="en-US" sz="1100" b="1" dirty="0">
              <a:solidFill>
                <a:srgbClr val="262626"/>
              </a:solidFill>
              <a:latin typeface="+mj-lt"/>
              <a:cs typeface="Calibri"/>
              <a:sym typeface="Calibri"/>
            </a:endParaRPr>
          </a:p>
          <a:p>
            <a:pPr marL="0" lvl="0" indent="0" algn="just" rtl="0">
              <a:lnSpc>
                <a:spcPct val="120000"/>
              </a:lnSpc>
              <a:spcBef>
                <a:spcPts val="0"/>
              </a:spcBef>
              <a:spcAft>
                <a:spcPts val="0"/>
              </a:spcAft>
              <a:buClr>
                <a:schemeClr val="dk1"/>
              </a:buClr>
              <a:buFont typeface="Arial"/>
              <a:buNone/>
            </a:pPr>
            <a:r>
              <a:rPr lang="en-US" sz="1100" b="1" dirty="0" err="1">
                <a:solidFill>
                  <a:srgbClr val="262626"/>
                </a:solidFill>
                <a:latin typeface="+mj-lt"/>
                <a:cs typeface="Calibri"/>
                <a:sym typeface="Calibri"/>
              </a:rPr>
              <a:t>Clic</a:t>
            </a:r>
            <a:r>
              <a:rPr lang="en-US" sz="1100" b="1" dirty="0">
                <a:solidFill>
                  <a:srgbClr val="262626"/>
                </a:solidFill>
                <a:latin typeface="+mj-lt"/>
                <a:cs typeface="Calibri"/>
                <a:sym typeface="Calibri"/>
              </a:rPr>
              <a:t> 2: </a:t>
            </a:r>
            <a:r>
              <a:rPr lang="en-US" sz="1100" b="1" dirty="0" err="1">
                <a:solidFill>
                  <a:srgbClr val="262626"/>
                </a:solidFill>
                <a:latin typeface="+mj-lt"/>
                <a:cs typeface="Calibri"/>
                <a:sym typeface="Calibri"/>
              </a:rPr>
              <a:t>Botella</a:t>
            </a:r>
            <a:r>
              <a:rPr lang="en-US" sz="1100" b="1" dirty="0">
                <a:solidFill>
                  <a:srgbClr val="262626"/>
                </a:solidFill>
                <a:latin typeface="+mj-lt"/>
                <a:cs typeface="Calibri"/>
                <a:sym typeface="Calibri"/>
              </a:rPr>
              <a:t> de </a:t>
            </a:r>
            <a:r>
              <a:rPr lang="en-US" sz="1100" b="1" dirty="0" err="1">
                <a:solidFill>
                  <a:srgbClr val="262626"/>
                </a:solidFill>
                <a:latin typeface="+mj-lt"/>
                <a:cs typeface="Calibri"/>
                <a:sym typeface="Calibri"/>
              </a:rPr>
              <a:t>plástico</a:t>
            </a:r>
            <a:r>
              <a:rPr lang="en-US" sz="1100" b="1" dirty="0">
                <a:solidFill>
                  <a:srgbClr val="262626"/>
                </a:solidFill>
                <a:latin typeface="+mj-lt"/>
                <a:cs typeface="Calibri"/>
                <a:sym typeface="Calibri"/>
              </a:rPr>
              <a:t> PET </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0" dirty="0">
                <a:solidFill>
                  <a:srgbClr val="262626"/>
                </a:solidFill>
                <a:latin typeface="+mj-lt"/>
                <a:cs typeface="Calibri"/>
                <a:sym typeface="Calibri"/>
              </a:rPr>
              <a:t>¿De </a:t>
            </a:r>
            <a:r>
              <a:rPr lang="en-US" sz="1100" b="0" dirty="0" err="1">
                <a:solidFill>
                  <a:srgbClr val="262626"/>
                </a:solidFill>
                <a:latin typeface="+mj-lt"/>
                <a:cs typeface="Calibri"/>
                <a:sym typeface="Calibri"/>
              </a:rPr>
              <a:t>qué</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está</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hecha</a:t>
            </a:r>
            <a:r>
              <a:rPr lang="en-US" sz="1100" b="0" dirty="0">
                <a:solidFill>
                  <a:srgbClr val="262626"/>
                </a:solidFill>
                <a:latin typeface="+mj-lt"/>
                <a:cs typeface="Calibri"/>
                <a:sym typeface="Calibri"/>
              </a:rPr>
              <a:t>? ¿Se </a:t>
            </a:r>
            <a:r>
              <a:rPr lang="en-US" sz="1100" b="0" dirty="0" err="1">
                <a:solidFill>
                  <a:srgbClr val="262626"/>
                </a:solidFill>
                <a:latin typeface="+mj-lt"/>
                <a:cs typeface="Calibri"/>
                <a:sym typeface="Calibri"/>
              </a:rPr>
              <a:t>puede</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reciclar</a:t>
            </a:r>
            <a:r>
              <a:rPr lang="en-US" sz="1100" b="0" dirty="0">
                <a:solidFill>
                  <a:srgbClr val="262626"/>
                </a:solidFill>
                <a:latin typeface="+mj-lt"/>
                <a:cs typeface="Calibri"/>
                <a:sym typeface="Calibri"/>
              </a:rPr>
              <a:t>?</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0" dirty="0">
                <a:solidFill>
                  <a:srgbClr val="262626"/>
                </a:solidFill>
                <a:latin typeface="+mj-lt"/>
                <a:cs typeface="Calibri"/>
                <a:sym typeface="Calibri"/>
              </a:rPr>
              <a:t>Respuesta: </a:t>
            </a:r>
            <a:r>
              <a:rPr lang="en-US" sz="1100" b="0" dirty="0" err="1">
                <a:solidFill>
                  <a:srgbClr val="262626"/>
                </a:solidFill>
                <a:latin typeface="+mj-lt"/>
                <a:cs typeface="Calibri"/>
                <a:sym typeface="Calibri"/>
              </a:rPr>
              <a:t>plástico</a:t>
            </a:r>
            <a:r>
              <a:rPr lang="en-US" sz="1100" b="0" dirty="0">
                <a:solidFill>
                  <a:srgbClr val="262626"/>
                </a:solidFill>
                <a:latin typeface="+mj-lt"/>
                <a:cs typeface="Calibri"/>
                <a:sym typeface="Calibri"/>
              </a:rPr>
              <a:t> PET, </a:t>
            </a:r>
            <a:r>
              <a:rPr lang="en-US" sz="1100" b="0" dirty="0" err="1">
                <a:solidFill>
                  <a:srgbClr val="262626"/>
                </a:solidFill>
                <a:latin typeface="+mj-lt"/>
                <a:cs typeface="Calibri"/>
                <a:sym typeface="Calibri"/>
              </a:rPr>
              <a:t>sí</a:t>
            </a:r>
            <a:endParaRPr lang="en-US" sz="1100" b="0" dirty="0">
              <a:solidFill>
                <a:srgbClr val="262626"/>
              </a:solidFill>
              <a:latin typeface="+mj-lt"/>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100" b="0" dirty="0">
              <a:solidFill>
                <a:srgbClr val="262626"/>
              </a:solidFill>
              <a:latin typeface="+mj-lt"/>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1" dirty="0" err="1">
                <a:solidFill>
                  <a:srgbClr val="262626"/>
                </a:solidFill>
                <a:latin typeface="+mj-lt"/>
                <a:cs typeface="Calibri"/>
                <a:sym typeface="Calibri"/>
              </a:rPr>
              <a:t>Clic</a:t>
            </a:r>
            <a:r>
              <a:rPr lang="en-US" sz="1100" b="1" dirty="0">
                <a:solidFill>
                  <a:srgbClr val="262626"/>
                </a:solidFill>
                <a:latin typeface="+mj-lt"/>
                <a:cs typeface="Calibri"/>
                <a:sym typeface="Calibri"/>
              </a:rPr>
              <a:t> 3: </a:t>
            </a:r>
            <a:r>
              <a:rPr lang="en-US" sz="1100" b="1" dirty="0" err="1">
                <a:solidFill>
                  <a:srgbClr val="262626"/>
                </a:solidFill>
                <a:latin typeface="+mj-lt"/>
                <a:cs typeface="Calibri"/>
                <a:sym typeface="Calibri"/>
              </a:rPr>
              <a:t>Caja</a:t>
            </a:r>
            <a:r>
              <a:rPr lang="en-US" sz="1100" b="1" dirty="0">
                <a:solidFill>
                  <a:srgbClr val="262626"/>
                </a:solidFill>
                <a:latin typeface="+mj-lt"/>
                <a:cs typeface="Calibri"/>
                <a:sym typeface="Calibri"/>
              </a:rPr>
              <a:t> de </a:t>
            </a:r>
            <a:r>
              <a:rPr lang="en-US" sz="1100" b="1" dirty="0" err="1">
                <a:solidFill>
                  <a:srgbClr val="262626"/>
                </a:solidFill>
                <a:latin typeface="+mj-lt"/>
                <a:cs typeface="Calibri"/>
                <a:sym typeface="Calibri"/>
              </a:rPr>
              <a:t>cartón</a:t>
            </a:r>
            <a:endParaRPr lang="en-US" sz="1100" b="1" dirty="0">
              <a:solidFill>
                <a:srgbClr val="262626"/>
              </a:solidFill>
              <a:latin typeface="+mj-lt"/>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0" dirty="0">
                <a:solidFill>
                  <a:srgbClr val="262626"/>
                </a:solidFill>
                <a:latin typeface="+mj-lt"/>
                <a:cs typeface="Calibri"/>
                <a:sym typeface="Calibri"/>
              </a:rPr>
              <a:t>¿De </a:t>
            </a:r>
            <a:r>
              <a:rPr lang="en-US" sz="1100" b="0" dirty="0" err="1">
                <a:solidFill>
                  <a:srgbClr val="262626"/>
                </a:solidFill>
                <a:latin typeface="+mj-lt"/>
                <a:cs typeface="Calibri"/>
                <a:sym typeface="Calibri"/>
              </a:rPr>
              <a:t>qué</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está</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hecho</a:t>
            </a:r>
            <a:r>
              <a:rPr lang="en-US" sz="1100" b="0" dirty="0">
                <a:solidFill>
                  <a:srgbClr val="262626"/>
                </a:solidFill>
                <a:latin typeface="+mj-lt"/>
                <a:cs typeface="Calibri"/>
                <a:sym typeface="Calibri"/>
              </a:rPr>
              <a:t>? Se </a:t>
            </a:r>
            <a:r>
              <a:rPr lang="en-US" sz="1100" b="0" dirty="0" err="1">
                <a:solidFill>
                  <a:srgbClr val="262626"/>
                </a:solidFill>
                <a:latin typeface="+mj-lt"/>
                <a:cs typeface="Calibri"/>
                <a:sym typeface="Calibri"/>
              </a:rPr>
              <a:t>puede</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reciclar</a:t>
            </a:r>
            <a:r>
              <a:rPr lang="en-US" sz="1100" b="0" dirty="0">
                <a:solidFill>
                  <a:srgbClr val="262626"/>
                </a:solidFill>
                <a:latin typeface="+mj-lt"/>
                <a:cs typeface="Calibri"/>
                <a:sym typeface="Calibri"/>
              </a:rPr>
              <a:t>?</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0" dirty="0">
                <a:solidFill>
                  <a:srgbClr val="262626"/>
                </a:solidFill>
                <a:latin typeface="+mj-lt"/>
                <a:cs typeface="Calibri"/>
                <a:sym typeface="Calibri"/>
              </a:rPr>
              <a:t>Respuesta: </a:t>
            </a:r>
            <a:r>
              <a:rPr lang="en-US" sz="1100" b="0" dirty="0" err="1">
                <a:solidFill>
                  <a:srgbClr val="262626"/>
                </a:solidFill>
                <a:latin typeface="+mj-lt"/>
                <a:cs typeface="Calibri"/>
                <a:sym typeface="Calibri"/>
              </a:rPr>
              <a:t>papel</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sí</a:t>
            </a:r>
            <a:endParaRPr lang="en-US" sz="1100" b="0" dirty="0">
              <a:solidFill>
                <a:srgbClr val="262626"/>
              </a:solidFill>
              <a:latin typeface="+mj-lt"/>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100" b="0" dirty="0">
              <a:solidFill>
                <a:srgbClr val="262626"/>
              </a:solidFill>
              <a:latin typeface="+mj-lt"/>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1" dirty="0" err="1">
                <a:solidFill>
                  <a:srgbClr val="262626"/>
                </a:solidFill>
                <a:latin typeface="+mj-lt"/>
                <a:cs typeface="Calibri"/>
                <a:sym typeface="Calibri"/>
              </a:rPr>
              <a:t>Clic</a:t>
            </a:r>
            <a:r>
              <a:rPr lang="en-US" sz="1100" b="1" dirty="0">
                <a:solidFill>
                  <a:srgbClr val="262626"/>
                </a:solidFill>
                <a:latin typeface="+mj-lt"/>
                <a:cs typeface="Calibri"/>
                <a:sym typeface="Calibri"/>
              </a:rPr>
              <a:t> 4: </a:t>
            </a:r>
            <a:r>
              <a:rPr lang="en-US" sz="1100" b="1" dirty="0" err="1">
                <a:solidFill>
                  <a:srgbClr val="262626"/>
                </a:solidFill>
                <a:latin typeface="+mj-lt"/>
                <a:cs typeface="Calibri"/>
                <a:sym typeface="Calibri"/>
              </a:rPr>
              <a:t>lata</a:t>
            </a:r>
            <a:r>
              <a:rPr lang="en-US" sz="1100" b="1" dirty="0">
                <a:solidFill>
                  <a:srgbClr val="262626"/>
                </a:solidFill>
                <a:latin typeface="+mj-lt"/>
                <a:cs typeface="Calibri"/>
                <a:sym typeface="Calibri"/>
              </a:rPr>
              <a:t> de metal </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0" dirty="0">
                <a:solidFill>
                  <a:srgbClr val="262626"/>
                </a:solidFill>
                <a:latin typeface="+mj-lt"/>
                <a:cs typeface="Calibri"/>
                <a:sym typeface="Calibri"/>
              </a:rPr>
              <a:t>¿De </a:t>
            </a:r>
            <a:r>
              <a:rPr lang="en-US" sz="1100" b="0" dirty="0" err="1">
                <a:solidFill>
                  <a:srgbClr val="262626"/>
                </a:solidFill>
                <a:latin typeface="+mj-lt"/>
                <a:cs typeface="Calibri"/>
                <a:sym typeface="Calibri"/>
              </a:rPr>
              <a:t>qué</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está</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hecha</a:t>
            </a:r>
            <a:r>
              <a:rPr lang="en-US" sz="1100" b="0" dirty="0">
                <a:solidFill>
                  <a:srgbClr val="262626"/>
                </a:solidFill>
                <a:latin typeface="+mj-lt"/>
                <a:cs typeface="Calibri"/>
                <a:sym typeface="Calibri"/>
              </a:rPr>
              <a:t>? Se </a:t>
            </a:r>
            <a:r>
              <a:rPr lang="en-US" sz="1100" b="0" dirty="0" err="1">
                <a:solidFill>
                  <a:srgbClr val="262626"/>
                </a:solidFill>
                <a:latin typeface="+mj-lt"/>
                <a:cs typeface="Calibri"/>
                <a:sym typeface="Calibri"/>
              </a:rPr>
              <a:t>puede</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reciclar</a:t>
            </a:r>
            <a:r>
              <a:rPr lang="en-US" sz="1100" b="0" dirty="0">
                <a:solidFill>
                  <a:srgbClr val="262626"/>
                </a:solidFill>
                <a:latin typeface="+mj-lt"/>
                <a:cs typeface="Calibri"/>
                <a:sym typeface="Calibri"/>
              </a:rPr>
              <a:t>?</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100" b="0" dirty="0">
                <a:solidFill>
                  <a:srgbClr val="262626"/>
                </a:solidFill>
                <a:latin typeface="+mj-lt"/>
                <a:cs typeface="Calibri"/>
                <a:sym typeface="Calibri"/>
              </a:rPr>
              <a:t>Respuesta: </a:t>
            </a:r>
            <a:r>
              <a:rPr lang="en-US" sz="1100" b="0" dirty="0" err="1">
                <a:solidFill>
                  <a:srgbClr val="262626"/>
                </a:solidFill>
                <a:latin typeface="+mj-lt"/>
                <a:cs typeface="Calibri"/>
                <a:sym typeface="Calibri"/>
              </a:rPr>
              <a:t>papel</a:t>
            </a:r>
            <a:r>
              <a:rPr lang="en-US" sz="1100" b="0" dirty="0">
                <a:solidFill>
                  <a:srgbClr val="262626"/>
                </a:solidFill>
                <a:latin typeface="+mj-lt"/>
                <a:cs typeface="Calibri"/>
                <a:sym typeface="Calibri"/>
              </a:rPr>
              <a:t>, </a:t>
            </a:r>
            <a:r>
              <a:rPr lang="en-US" sz="1100" b="0" dirty="0" err="1">
                <a:solidFill>
                  <a:srgbClr val="262626"/>
                </a:solidFill>
                <a:latin typeface="+mj-lt"/>
                <a:cs typeface="Calibri"/>
                <a:sym typeface="Calibri"/>
              </a:rPr>
              <a:t>sí</a:t>
            </a:r>
            <a:endParaRPr lang="en-US" sz="1100" b="0" dirty="0">
              <a:solidFill>
                <a:srgbClr val="262626"/>
              </a:solidFill>
              <a:latin typeface="+mj-lt"/>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100" b="0" dirty="0">
              <a:solidFill>
                <a:srgbClr val="262626"/>
              </a:solidFill>
              <a:latin typeface="+mj-lt"/>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100" b="0" dirty="0">
              <a:solidFill>
                <a:srgbClr val="262626"/>
              </a:solidFill>
              <a:latin typeface="+mj-lt"/>
              <a:cs typeface="Calibri"/>
              <a:sym typeface="Calibri"/>
            </a:endParaRPr>
          </a:p>
          <a:p>
            <a:pPr marL="0" lvl="0" indent="0" algn="just" rtl="0">
              <a:lnSpc>
                <a:spcPct val="120000"/>
              </a:lnSpc>
              <a:spcBef>
                <a:spcPts val="0"/>
              </a:spcBef>
              <a:spcAft>
                <a:spcPts val="0"/>
              </a:spcAft>
              <a:buClr>
                <a:schemeClr val="dk1"/>
              </a:buClr>
              <a:buFont typeface="Arial"/>
              <a:buNone/>
            </a:pPr>
            <a:endParaRPr lang="en-US" sz="1100" b="1" dirty="0">
              <a:solidFill>
                <a:srgbClr val="262626"/>
              </a:solidFill>
              <a:latin typeface="+mj-lt"/>
              <a:cs typeface="Calibri"/>
              <a:sym typeface="Calibri"/>
            </a:endParaRPr>
          </a:p>
          <a:p>
            <a:pPr marL="0" lvl="0" indent="0" algn="just" rtl="0">
              <a:lnSpc>
                <a:spcPct val="120000"/>
              </a:lnSpc>
              <a:spcBef>
                <a:spcPts val="0"/>
              </a:spcBef>
              <a:spcAft>
                <a:spcPts val="0"/>
              </a:spcAft>
              <a:buClr>
                <a:schemeClr val="dk1"/>
              </a:buClr>
              <a:buFont typeface="Arial"/>
              <a:buNone/>
            </a:pPr>
            <a:endParaRPr lang="en-US" sz="1100" b="1" dirty="0">
              <a:solidFill>
                <a:schemeClr val="dk1"/>
              </a:solidFill>
              <a:latin typeface="+mj-lt"/>
              <a:cs typeface="Arial"/>
              <a:sym typeface="Arial"/>
            </a:endParaRPr>
          </a:p>
          <a:p>
            <a:pPr marL="0" lvl="0" indent="0" algn="just" rtl="0">
              <a:lnSpc>
                <a:spcPct val="120000"/>
              </a:lnSpc>
              <a:spcBef>
                <a:spcPts val="0"/>
              </a:spcBef>
              <a:spcAft>
                <a:spcPts val="0"/>
              </a:spcAft>
              <a:buClr>
                <a:schemeClr val="dk1"/>
              </a:buClr>
              <a:buFont typeface="Arial"/>
              <a:buNone/>
            </a:pPr>
            <a:endParaRPr lang="en-US" sz="1200" dirty="0">
              <a:solidFill>
                <a:srgbClr val="262626"/>
              </a:solidFill>
              <a:latin typeface="Calibri"/>
              <a:cs typeface="Calibri"/>
              <a:sym typeface="Calibri"/>
            </a:endParaRPr>
          </a:p>
        </p:txBody>
      </p:sp>
      <p:sp>
        <p:nvSpPr>
          <p:cNvPr id="160" name="Google Shape;16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3-5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Diga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La acumulación de desechos en nuestros océanos y en nuestras playas se ha convertido en una crisis global. Se pueden encontrar miles de millones de toneladas de desechos arremolinadas alrededor de nuestros mares. Al ritmo actual, se espera que los desechos superen a todos los peces del mar para 2050.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La contaminación tiene un efecto directo y mortal sobre la vida silvestre. Miles de aves, tortugas marinas, focas y otros mamíferos marinos mueren cada año después de ingerir desechos o enredarse en ellos.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Haga clic en 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Hay tantos desechos oceánicos que se acumulan a lo largo de las costas, en enormes manchas de basura en medio del océano. La mancha de basura del Pacífico Sur que se ve aquí en rojo, es la acumulación de desechos más grande del mundo. Es 2 veces el tamaño del estado de Texas. Este es el resultado de los desechos generados por el hombre que ingresan al océano y que quedan atrapados en las corrientes que envían los desechos que fluyen en círculos en medio del océano.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Haga clic en 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Hay un estimado de 80,000 toneladas métricas de desechos en este parche de basura, que es el equivalente 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Haga clic en 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500 aviones jumbo.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¿Por qué hay tantos desechos en nuestros océanos?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¿Qué opinas sobre la mancha de basura del Pacífico?</a:t>
            </a:r>
            <a:endParaRPr lang="en-US" b="0" dirty="0"/>
          </a:p>
        </p:txBody>
      </p:sp>
      <p:sp>
        <p:nvSpPr>
          <p:cNvPr id="248" name="Google Shape;2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9551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(Duración de la diapositiva: 3 minutos)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¿Por qué se filtran tantos desechos en el océano? ¿cuántos desechos crees que comen por error los animales del océano?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Haga clic en 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Las investigaciones sugieren que casi la mitad de las tortugas del mundo han comido desechos producidos por humanos.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Haga clic en 2: </a:t>
            </a:r>
            <a:r>
              <a:rPr lang="es-ES" b="0" dirty="0"/>
              <a:t>aparece la imagen de la tortuga marina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Pregunte a los estudiantes: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¿Por qué las tortugas marinas y otros animales del océano comen desechos?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Respuestas: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Las razones son simples: una bolsa de plástico flotante puede parecerse mucho a las medusas, las algas u otras especies que constituyen un componente importante de la dieta de las tortugas. Todas las especies de tortugas marinas están en riesgo por los desechos del océano.</a:t>
            </a:r>
            <a:endParaRPr b="0" dirty="0"/>
          </a:p>
        </p:txBody>
      </p:sp>
      <p:sp>
        <p:nvSpPr>
          <p:cNvPr id="248" name="Google Shape;2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2631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D4EE1-B63B-BE4E-AB16-70CF45BFF3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TH"/>
          </a:p>
        </p:txBody>
      </p:sp>
      <p:sp>
        <p:nvSpPr>
          <p:cNvPr id="3" name="Subtitle 2">
            <a:extLst>
              <a:ext uri="{FF2B5EF4-FFF2-40B4-BE49-F238E27FC236}">
                <a16:creationId xmlns:a16="http://schemas.microsoft.com/office/drawing/2014/main" id="{468E83AC-8122-1644-AEC9-00CF172D73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H"/>
          </a:p>
        </p:txBody>
      </p:sp>
      <p:sp>
        <p:nvSpPr>
          <p:cNvPr id="4" name="Date Placeholder 3">
            <a:extLst>
              <a:ext uri="{FF2B5EF4-FFF2-40B4-BE49-F238E27FC236}">
                <a16:creationId xmlns:a16="http://schemas.microsoft.com/office/drawing/2014/main" id="{E9C5C580-8688-F04F-AEF5-7EBF26FF174D}"/>
              </a:ext>
            </a:extLst>
          </p:cNvPr>
          <p:cNvSpPr>
            <a:spLocks noGrp="1"/>
          </p:cNvSpPr>
          <p:nvPr>
            <p:ph type="dt" sz="half" idx="10"/>
          </p:nvPr>
        </p:nvSpPr>
        <p:spPr/>
        <p:txBody>
          <a:bodyPr/>
          <a:lstStyle/>
          <a:p>
            <a:fld id="{5C1D6A40-1A2F-5D42-93EA-35701AFDD567}" type="datetime1">
              <a:rPr lang="en-US" smtClean="0"/>
              <a:t>10/16/2022</a:t>
            </a:fld>
            <a:endParaRPr lang="en-TH"/>
          </a:p>
        </p:txBody>
      </p:sp>
      <p:sp>
        <p:nvSpPr>
          <p:cNvPr id="5" name="Footer Placeholder 4">
            <a:extLst>
              <a:ext uri="{FF2B5EF4-FFF2-40B4-BE49-F238E27FC236}">
                <a16:creationId xmlns:a16="http://schemas.microsoft.com/office/drawing/2014/main" id="{0AABADA4-210D-CE4A-BD85-FD6AA125F9DA}"/>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E80D8F17-A845-ED46-8F21-2433E2F39FF4}"/>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345799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39353-1F88-1D45-8C1C-4355B17879EE}"/>
              </a:ext>
            </a:extLst>
          </p:cNvPr>
          <p:cNvSpPr>
            <a:spLocks noGrp="1"/>
          </p:cNvSpPr>
          <p:nvPr>
            <p:ph type="title"/>
          </p:nvPr>
        </p:nvSpPr>
        <p:spPr/>
        <p:txBody>
          <a:bodyPr/>
          <a:lstStyle/>
          <a:p>
            <a:r>
              <a:rPr lang="en-US"/>
              <a:t>Click to edit Master title style</a:t>
            </a:r>
            <a:endParaRPr lang="en-TH"/>
          </a:p>
        </p:txBody>
      </p:sp>
      <p:sp>
        <p:nvSpPr>
          <p:cNvPr id="3" name="Vertical Text Placeholder 2">
            <a:extLst>
              <a:ext uri="{FF2B5EF4-FFF2-40B4-BE49-F238E27FC236}">
                <a16:creationId xmlns:a16="http://schemas.microsoft.com/office/drawing/2014/main" id="{B9DEE624-D473-ED48-AA04-97E74408F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5793C11D-502C-284A-A48F-A273D4D9D23F}"/>
              </a:ext>
            </a:extLst>
          </p:cNvPr>
          <p:cNvSpPr>
            <a:spLocks noGrp="1"/>
          </p:cNvSpPr>
          <p:nvPr>
            <p:ph type="dt" sz="half" idx="10"/>
          </p:nvPr>
        </p:nvSpPr>
        <p:spPr/>
        <p:txBody>
          <a:bodyPr/>
          <a:lstStyle/>
          <a:p>
            <a:fld id="{6077A3E8-4BC1-9843-8772-6FBED673E7DD}" type="datetime1">
              <a:rPr lang="en-US" smtClean="0"/>
              <a:t>10/16/2022</a:t>
            </a:fld>
            <a:endParaRPr lang="en-TH"/>
          </a:p>
        </p:txBody>
      </p:sp>
      <p:sp>
        <p:nvSpPr>
          <p:cNvPr id="5" name="Footer Placeholder 4">
            <a:extLst>
              <a:ext uri="{FF2B5EF4-FFF2-40B4-BE49-F238E27FC236}">
                <a16:creationId xmlns:a16="http://schemas.microsoft.com/office/drawing/2014/main" id="{1C679FD9-B53B-E442-83C2-20C0B6B24E89}"/>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E90758E4-E1DD-924B-B957-FF18BB9973ED}"/>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3781388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780E8C-BA96-7A4E-9059-AF2646CBF4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TH"/>
          </a:p>
        </p:txBody>
      </p:sp>
      <p:sp>
        <p:nvSpPr>
          <p:cNvPr id="3" name="Vertical Text Placeholder 2">
            <a:extLst>
              <a:ext uri="{FF2B5EF4-FFF2-40B4-BE49-F238E27FC236}">
                <a16:creationId xmlns:a16="http://schemas.microsoft.com/office/drawing/2014/main" id="{EFB0D4B5-EBDA-3541-9C72-E257B12A8E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DF0BFC34-9CDA-3242-B269-740CB1C9BEE7}"/>
              </a:ext>
            </a:extLst>
          </p:cNvPr>
          <p:cNvSpPr>
            <a:spLocks noGrp="1"/>
          </p:cNvSpPr>
          <p:nvPr>
            <p:ph type="dt" sz="half" idx="10"/>
          </p:nvPr>
        </p:nvSpPr>
        <p:spPr/>
        <p:txBody>
          <a:bodyPr/>
          <a:lstStyle/>
          <a:p>
            <a:fld id="{D541BDCF-F257-1341-92EA-22AC2D8AA8EB}" type="datetime1">
              <a:rPr lang="en-US" smtClean="0"/>
              <a:t>10/16/2022</a:t>
            </a:fld>
            <a:endParaRPr lang="en-TH"/>
          </a:p>
        </p:txBody>
      </p:sp>
      <p:sp>
        <p:nvSpPr>
          <p:cNvPr id="5" name="Footer Placeholder 4">
            <a:extLst>
              <a:ext uri="{FF2B5EF4-FFF2-40B4-BE49-F238E27FC236}">
                <a16:creationId xmlns:a16="http://schemas.microsoft.com/office/drawing/2014/main" id="{517E7131-C714-B643-BE1C-791BC99CAA2C}"/>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974C7A4E-8F3F-1948-9834-53B02456DDD3}"/>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3452616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A306-E8A0-6E46-98A5-5EBC53D04E49}"/>
              </a:ext>
            </a:extLst>
          </p:cNvPr>
          <p:cNvSpPr>
            <a:spLocks noGrp="1"/>
          </p:cNvSpPr>
          <p:nvPr>
            <p:ph type="title"/>
          </p:nvPr>
        </p:nvSpPr>
        <p:spPr/>
        <p:txBody>
          <a:bodyPr/>
          <a:lstStyle/>
          <a:p>
            <a:r>
              <a:rPr lang="en-US"/>
              <a:t>Click to edit Master title style</a:t>
            </a:r>
            <a:endParaRPr lang="en-TH"/>
          </a:p>
        </p:txBody>
      </p:sp>
      <p:sp>
        <p:nvSpPr>
          <p:cNvPr id="3" name="Content Placeholder 2">
            <a:extLst>
              <a:ext uri="{FF2B5EF4-FFF2-40B4-BE49-F238E27FC236}">
                <a16:creationId xmlns:a16="http://schemas.microsoft.com/office/drawing/2014/main" id="{444BBE89-CE52-9A43-A1CD-94B7EAC2B3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0E9ADE00-9568-1B48-AC35-40BE2CFC0BEA}"/>
              </a:ext>
            </a:extLst>
          </p:cNvPr>
          <p:cNvSpPr>
            <a:spLocks noGrp="1"/>
          </p:cNvSpPr>
          <p:nvPr>
            <p:ph type="dt" sz="half" idx="10"/>
          </p:nvPr>
        </p:nvSpPr>
        <p:spPr/>
        <p:txBody>
          <a:bodyPr/>
          <a:lstStyle/>
          <a:p>
            <a:fld id="{E491EE8F-86CA-5244-9B50-66BEBA880B42}" type="datetime1">
              <a:rPr lang="en-US" smtClean="0"/>
              <a:t>10/16/2022</a:t>
            </a:fld>
            <a:endParaRPr lang="en-TH"/>
          </a:p>
        </p:txBody>
      </p:sp>
      <p:sp>
        <p:nvSpPr>
          <p:cNvPr id="5" name="Footer Placeholder 4">
            <a:extLst>
              <a:ext uri="{FF2B5EF4-FFF2-40B4-BE49-F238E27FC236}">
                <a16:creationId xmlns:a16="http://schemas.microsoft.com/office/drawing/2014/main" id="{8A732A25-E56F-AF42-9AED-F53632C4DC03}"/>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FD3C3453-816D-954B-914F-D9827F5E17DA}"/>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2834348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B7E60-B47C-6A44-A7A4-923BA12614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TH"/>
          </a:p>
        </p:txBody>
      </p:sp>
      <p:sp>
        <p:nvSpPr>
          <p:cNvPr id="3" name="Text Placeholder 2">
            <a:extLst>
              <a:ext uri="{FF2B5EF4-FFF2-40B4-BE49-F238E27FC236}">
                <a16:creationId xmlns:a16="http://schemas.microsoft.com/office/drawing/2014/main" id="{710C1A69-5D44-1C4A-BCF3-F6815A3EEB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1A92E3-C7E8-E64F-A51E-7A0944ABEBBB}"/>
              </a:ext>
            </a:extLst>
          </p:cNvPr>
          <p:cNvSpPr>
            <a:spLocks noGrp="1"/>
          </p:cNvSpPr>
          <p:nvPr>
            <p:ph type="dt" sz="half" idx="10"/>
          </p:nvPr>
        </p:nvSpPr>
        <p:spPr/>
        <p:txBody>
          <a:bodyPr/>
          <a:lstStyle/>
          <a:p>
            <a:fld id="{E52F2014-758D-7B48-BA8C-E41EBA70510F}" type="datetime1">
              <a:rPr lang="en-US" smtClean="0"/>
              <a:t>10/16/2022</a:t>
            </a:fld>
            <a:endParaRPr lang="en-TH"/>
          </a:p>
        </p:txBody>
      </p:sp>
      <p:sp>
        <p:nvSpPr>
          <p:cNvPr id="5" name="Footer Placeholder 4">
            <a:extLst>
              <a:ext uri="{FF2B5EF4-FFF2-40B4-BE49-F238E27FC236}">
                <a16:creationId xmlns:a16="http://schemas.microsoft.com/office/drawing/2014/main" id="{4E3446C1-019E-CE4E-BFAA-A9AF435513E6}"/>
              </a:ext>
            </a:extLst>
          </p:cNvPr>
          <p:cNvSpPr>
            <a:spLocks noGrp="1"/>
          </p:cNvSpPr>
          <p:nvPr>
            <p:ph type="ftr" sz="quarter" idx="11"/>
          </p:nvPr>
        </p:nvSpPr>
        <p:spPr/>
        <p:txBody>
          <a:bodyPr/>
          <a:lstStyle/>
          <a:p>
            <a:endParaRPr lang="en-TH"/>
          </a:p>
        </p:txBody>
      </p:sp>
      <p:sp>
        <p:nvSpPr>
          <p:cNvPr id="6" name="Slide Number Placeholder 5">
            <a:extLst>
              <a:ext uri="{FF2B5EF4-FFF2-40B4-BE49-F238E27FC236}">
                <a16:creationId xmlns:a16="http://schemas.microsoft.com/office/drawing/2014/main" id="{958D03C4-D89F-AA41-B821-D34587A6E0C7}"/>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196417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AB5BC-9016-3D45-9547-72C1BF6EF7DA}"/>
              </a:ext>
            </a:extLst>
          </p:cNvPr>
          <p:cNvSpPr>
            <a:spLocks noGrp="1"/>
          </p:cNvSpPr>
          <p:nvPr>
            <p:ph type="title"/>
          </p:nvPr>
        </p:nvSpPr>
        <p:spPr/>
        <p:txBody>
          <a:bodyPr/>
          <a:lstStyle/>
          <a:p>
            <a:r>
              <a:rPr lang="en-US"/>
              <a:t>Click to edit Master title style</a:t>
            </a:r>
            <a:endParaRPr lang="en-TH"/>
          </a:p>
        </p:txBody>
      </p:sp>
      <p:sp>
        <p:nvSpPr>
          <p:cNvPr id="3" name="Content Placeholder 2">
            <a:extLst>
              <a:ext uri="{FF2B5EF4-FFF2-40B4-BE49-F238E27FC236}">
                <a16:creationId xmlns:a16="http://schemas.microsoft.com/office/drawing/2014/main" id="{6FB8070C-A2E8-F14D-9023-1F99A50BF0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Content Placeholder 3">
            <a:extLst>
              <a:ext uri="{FF2B5EF4-FFF2-40B4-BE49-F238E27FC236}">
                <a16:creationId xmlns:a16="http://schemas.microsoft.com/office/drawing/2014/main" id="{8238C457-F509-2442-94DD-5807E13835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5" name="Date Placeholder 4">
            <a:extLst>
              <a:ext uri="{FF2B5EF4-FFF2-40B4-BE49-F238E27FC236}">
                <a16:creationId xmlns:a16="http://schemas.microsoft.com/office/drawing/2014/main" id="{806ABCBF-8E5F-A94E-8A8F-BF412A299764}"/>
              </a:ext>
            </a:extLst>
          </p:cNvPr>
          <p:cNvSpPr>
            <a:spLocks noGrp="1"/>
          </p:cNvSpPr>
          <p:nvPr>
            <p:ph type="dt" sz="half" idx="10"/>
          </p:nvPr>
        </p:nvSpPr>
        <p:spPr/>
        <p:txBody>
          <a:bodyPr/>
          <a:lstStyle/>
          <a:p>
            <a:fld id="{EDB5CD04-C6A2-9C42-BAAA-E683EB7D205B}" type="datetime1">
              <a:rPr lang="en-US" smtClean="0"/>
              <a:t>10/16/2022</a:t>
            </a:fld>
            <a:endParaRPr lang="en-TH"/>
          </a:p>
        </p:txBody>
      </p:sp>
      <p:sp>
        <p:nvSpPr>
          <p:cNvPr id="6" name="Footer Placeholder 5">
            <a:extLst>
              <a:ext uri="{FF2B5EF4-FFF2-40B4-BE49-F238E27FC236}">
                <a16:creationId xmlns:a16="http://schemas.microsoft.com/office/drawing/2014/main" id="{AA0B4626-C681-3D43-B5BE-F389511DADED}"/>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D8D8A2FC-C8D3-F244-9F64-970979A6B0EC}"/>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2367039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34E86-3A6C-C54B-B09B-BF6E20D2C368}"/>
              </a:ext>
            </a:extLst>
          </p:cNvPr>
          <p:cNvSpPr>
            <a:spLocks noGrp="1"/>
          </p:cNvSpPr>
          <p:nvPr>
            <p:ph type="title"/>
          </p:nvPr>
        </p:nvSpPr>
        <p:spPr>
          <a:xfrm>
            <a:off x="839788" y="365125"/>
            <a:ext cx="10515600" cy="1325563"/>
          </a:xfrm>
        </p:spPr>
        <p:txBody>
          <a:bodyPr/>
          <a:lstStyle/>
          <a:p>
            <a:r>
              <a:rPr lang="en-US"/>
              <a:t>Click to edit Master title style</a:t>
            </a:r>
            <a:endParaRPr lang="en-TH"/>
          </a:p>
        </p:txBody>
      </p:sp>
      <p:sp>
        <p:nvSpPr>
          <p:cNvPr id="3" name="Text Placeholder 2">
            <a:extLst>
              <a:ext uri="{FF2B5EF4-FFF2-40B4-BE49-F238E27FC236}">
                <a16:creationId xmlns:a16="http://schemas.microsoft.com/office/drawing/2014/main" id="{A92C87BF-7195-D147-A93B-1C624D1640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79DA5A-5647-0447-92CF-8D3AAC94FA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5" name="Text Placeholder 4">
            <a:extLst>
              <a:ext uri="{FF2B5EF4-FFF2-40B4-BE49-F238E27FC236}">
                <a16:creationId xmlns:a16="http://schemas.microsoft.com/office/drawing/2014/main" id="{98E97727-395C-634B-9D65-B848AD911A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27CA8E-8E04-1F40-93C2-14E18EF6A7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7" name="Date Placeholder 6">
            <a:extLst>
              <a:ext uri="{FF2B5EF4-FFF2-40B4-BE49-F238E27FC236}">
                <a16:creationId xmlns:a16="http://schemas.microsoft.com/office/drawing/2014/main" id="{663E6C74-5F1D-F441-A9B1-9918AF355FEE}"/>
              </a:ext>
            </a:extLst>
          </p:cNvPr>
          <p:cNvSpPr>
            <a:spLocks noGrp="1"/>
          </p:cNvSpPr>
          <p:nvPr>
            <p:ph type="dt" sz="half" idx="10"/>
          </p:nvPr>
        </p:nvSpPr>
        <p:spPr/>
        <p:txBody>
          <a:bodyPr/>
          <a:lstStyle/>
          <a:p>
            <a:fld id="{E87FDB17-331C-DE47-9935-1B7D23617D8B}" type="datetime1">
              <a:rPr lang="en-US" smtClean="0"/>
              <a:t>10/16/2022</a:t>
            </a:fld>
            <a:endParaRPr lang="en-TH"/>
          </a:p>
        </p:txBody>
      </p:sp>
      <p:sp>
        <p:nvSpPr>
          <p:cNvPr id="8" name="Footer Placeholder 7">
            <a:extLst>
              <a:ext uri="{FF2B5EF4-FFF2-40B4-BE49-F238E27FC236}">
                <a16:creationId xmlns:a16="http://schemas.microsoft.com/office/drawing/2014/main" id="{209EFF62-DEEE-724C-961B-71B4FD266B81}"/>
              </a:ext>
            </a:extLst>
          </p:cNvPr>
          <p:cNvSpPr>
            <a:spLocks noGrp="1"/>
          </p:cNvSpPr>
          <p:nvPr>
            <p:ph type="ftr" sz="quarter" idx="11"/>
          </p:nvPr>
        </p:nvSpPr>
        <p:spPr/>
        <p:txBody>
          <a:bodyPr/>
          <a:lstStyle/>
          <a:p>
            <a:endParaRPr lang="en-TH"/>
          </a:p>
        </p:txBody>
      </p:sp>
      <p:sp>
        <p:nvSpPr>
          <p:cNvPr id="9" name="Slide Number Placeholder 8">
            <a:extLst>
              <a:ext uri="{FF2B5EF4-FFF2-40B4-BE49-F238E27FC236}">
                <a16:creationId xmlns:a16="http://schemas.microsoft.com/office/drawing/2014/main" id="{C1A10A5F-7BF0-D34E-B035-8F889E4A406E}"/>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4024321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5C917-8E66-DA46-87AD-0D4FE4FBD335}"/>
              </a:ext>
            </a:extLst>
          </p:cNvPr>
          <p:cNvSpPr>
            <a:spLocks noGrp="1"/>
          </p:cNvSpPr>
          <p:nvPr>
            <p:ph type="title"/>
          </p:nvPr>
        </p:nvSpPr>
        <p:spPr/>
        <p:txBody>
          <a:bodyPr/>
          <a:lstStyle/>
          <a:p>
            <a:r>
              <a:rPr lang="en-US"/>
              <a:t>Click to edit Master title style</a:t>
            </a:r>
            <a:endParaRPr lang="en-TH"/>
          </a:p>
        </p:txBody>
      </p:sp>
      <p:sp>
        <p:nvSpPr>
          <p:cNvPr id="3" name="Date Placeholder 2">
            <a:extLst>
              <a:ext uri="{FF2B5EF4-FFF2-40B4-BE49-F238E27FC236}">
                <a16:creationId xmlns:a16="http://schemas.microsoft.com/office/drawing/2014/main" id="{9EF16F3C-2804-544F-93A2-AFF36EBB4FCC}"/>
              </a:ext>
            </a:extLst>
          </p:cNvPr>
          <p:cNvSpPr>
            <a:spLocks noGrp="1"/>
          </p:cNvSpPr>
          <p:nvPr>
            <p:ph type="dt" sz="half" idx="10"/>
          </p:nvPr>
        </p:nvSpPr>
        <p:spPr/>
        <p:txBody>
          <a:bodyPr/>
          <a:lstStyle/>
          <a:p>
            <a:fld id="{139DCB61-D8D6-5745-94C7-74D87748C177}" type="datetime1">
              <a:rPr lang="en-US" smtClean="0"/>
              <a:t>10/16/2022</a:t>
            </a:fld>
            <a:endParaRPr lang="en-TH"/>
          </a:p>
        </p:txBody>
      </p:sp>
      <p:sp>
        <p:nvSpPr>
          <p:cNvPr id="4" name="Footer Placeholder 3">
            <a:extLst>
              <a:ext uri="{FF2B5EF4-FFF2-40B4-BE49-F238E27FC236}">
                <a16:creationId xmlns:a16="http://schemas.microsoft.com/office/drawing/2014/main" id="{DF51ED7C-B9BF-384A-AE8E-FCB71492EFED}"/>
              </a:ext>
            </a:extLst>
          </p:cNvPr>
          <p:cNvSpPr>
            <a:spLocks noGrp="1"/>
          </p:cNvSpPr>
          <p:nvPr>
            <p:ph type="ftr" sz="quarter" idx="11"/>
          </p:nvPr>
        </p:nvSpPr>
        <p:spPr/>
        <p:txBody>
          <a:bodyPr/>
          <a:lstStyle/>
          <a:p>
            <a:endParaRPr lang="en-TH"/>
          </a:p>
        </p:txBody>
      </p:sp>
      <p:sp>
        <p:nvSpPr>
          <p:cNvPr id="5" name="Slide Number Placeholder 4">
            <a:extLst>
              <a:ext uri="{FF2B5EF4-FFF2-40B4-BE49-F238E27FC236}">
                <a16:creationId xmlns:a16="http://schemas.microsoft.com/office/drawing/2014/main" id="{7DA27A65-C328-9747-9354-5DE747C5269C}"/>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2778047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124F51-B099-2540-B1F5-841C439AF9D9}"/>
              </a:ext>
            </a:extLst>
          </p:cNvPr>
          <p:cNvSpPr>
            <a:spLocks noGrp="1"/>
          </p:cNvSpPr>
          <p:nvPr>
            <p:ph type="dt" sz="half" idx="10"/>
          </p:nvPr>
        </p:nvSpPr>
        <p:spPr/>
        <p:txBody>
          <a:bodyPr/>
          <a:lstStyle/>
          <a:p>
            <a:fld id="{E0363559-6CD5-F24C-9C50-4B9AE0DD440A}" type="datetime1">
              <a:rPr lang="en-US" smtClean="0"/>
              <a:t>10/16/2022</a:t>
            </a:fld>
            <a:endParaRPr lang="en-TH"/>
          </a:p>
        </p:txBody>
      </p:sp>
      <p:sp>
        <p:nvSpPr>
          <p:cNvPr id="3" name="Footer Placeholder 2">
            <a:extLst>
              <a:ext uri="{FF2B5EF4-FFF2-40B4-BE49-F238E27FC236}">
                <a16:creationId xmlns:a16="http://schemas.microsoft.com/office/drawing/2014/main" id="{0ABAB8C5-D0A9-2641-B5D1-1D5EAF60CC0F}"/>
              </a:ext>
            </a:extLst>
          </p:cNvPr>
          <p:cNvSpPr>
            <a:spLocks noGrp="1"/>
          </p:cNvSpPr>
          <p:nvPr>
            <p:ph type="ftr" sz="quarter" idx="11"/>
          </p:nvPr>
        </p:nvSpPr>
        <p:spPr/>
        <p:txBody>
          <a:bodyPr/>
          <a:lstStyle/>
          <a:p>
            <a:endParaRPr lang="en-TH"/>
          </a:p>
        </p:txBody>
      </p:sp>
      <p:sp>
        <p:nvSpPr>
          <p:cNvPr id="4" name="Slide Number Placeholder 3">
            <a:extLst>
              <a:ext uri="{FF2B5EF4-FFF2-40B4-BE49-F238E27FC236}">
                <a16:creationId xmlns:a16="http://schemas.microsoft.com/office/drawing/2014/main" id="{C89179B9-10E4-8441-B2EF-62F864569CDF}"/>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139882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9AA05-E0BE-8447-819C-2B901F15DA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H"/>
          </a:p>
        </p:txBody>
      </p:sp>
      <p:sp>
        <p:nvSpPr>
          <p:cNvPr id="3" name="Content Placeholder 2">
            <a:extLst>
              <a:ext uri="{FF2B5EF4-FFF2-40B4-BE49-F238E27FC236}">
                <a16:creationId xmlns:a16="http://schemas.microsoft.com/office/drawing/2014/main" id="{3CF21126-0100-4047-A9CE-705FCF5EE4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Text Placeholder 3">
            <a:extLst>
              <a:ext uri="{FF2B5EF4-FFF2-40B4-BE49-F238E27FC236}">
                <a16:creationId xmlns:a16="http://schemas.microsoft.com/office/drawing/2014/main" id="{0AB8D933-AF40-5A4E-8336-57DD2EB14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9AD089-2996-E346-8C1D-71682D63D2E8}"/>
              </a:ext>
            </a:extLst>
          </p:cNvPr>
          <p:cNvSpPr>
            <a:spLocks noGrp="1"/>
          </p:cNvSpPr>
          <p:nvPr>
            <p:ph type="dt" sz="half" idx="10"/>
          </p:nvPr>
        </p:nvSpPr>
        <p:spPr/>
        <p:txBody>
          <a:bodyPr/>
          <a:lstStyle/>
          <a:p>
            <a:fld id="{DC0A9EDF-56C0-9841-80A8-7E122D9A00EB}" type="datetime1">
              <a:rPr lang="en-US" smtClean="0"/>
              <a:t>10/16/2022</a:t>
            </a:fld>
            <a:endParaRPr lang="en-TH"/>
          </a:p>
        </p:txBody>
      </p:sp>
      <p:sp>
        <p:nvSpPr>
          <p:cNvPr id="6" name="Footer Placeholder 5">
            <a:extLst>
              <a:ext uri="{FF2B5EF4-FFF2-40B4-BE49-F238E27FC236}">
                <a16:creationId xmlns:a16="http://schemas.microsoft.com/office/drawing/2014/main" id="{B72C6E69-B142-1243-89F8-CD508324FC7E}"/>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AC7970FB-6E61-684F-8886-DB1F30150432}"/>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1816793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F32D-D4B0-484E-B628-1DC55366C9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TH"/>
          </a:p>
        </p:txBody>
      </p:sp>
      <p:sp>
        <p:nvSpPr>
          <p:cNvPr id="3" name="Picture Placeholder 2">
            <a:extLst>
              <a:ext uri="{FF2B5EF4-FFF2-40B4-BE49-F238E27FC236}">
                <a16:creationId xmlns:a16="http://schemas.microsoft.com/office/drawing/2014/main" id="{22445EC6-3D67-FF4D-A80C-8A98978AE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H"/>
          </a:p>
        </p:txBody>
      </p:sp>
      <p:sp>
        <p:nvSpPr>
          <p:cNvPr id="4" name="Text Placeholder 3">
            <a:extLst>
              <a:ext uri="{FF2B5EF4-FFF2-40B4-BE49-F238E27FC236}">
                <a16:creationId xmlns:a16="http://schemas.microsoft.com/office/drawing/2014/main" id="{004CA7B1-529B-E54D-8974-0AAB1C28B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B30F5F-5C6A-A041-808D-0A335F5923A7}"/>
              </a:ext>
            </a:extLst>
          </p:cNvPr>
          <p:cNvSpPr>
            <a:spLocks noGrp="1"/>
          </p:cNvSpPr>
          <p:nvPr>
            <p:ph type="dt" sz="half" idx="10"/>
          </p:nvPr>
        </p:nvSpPr>
        <p:spPr/>
        <p:txBody>
          <a:bodyPr/>
          <a:lstStyle/>
          <a:p>
            <a:fld id="{D7AFA800-0BFF-C745-B57F-762CC17D1AFC}" type="datetime1">
              <a:rPr lang="en-US" smtClean="0"/>
              <a:t>10/16/2022</a:t>
            </a:fld>
            <a:endParaRPr lang="en-TH"/>
          </a:p>
        </p:txBody>
      </p:sp>
      <p:sp>
        <p:nvSpPr>
          <p:cNvPr id="6" name="Footer Placeholder 5">
            <a:extLst>
              <a:ext uri="{FF2B5EF4-FFF2-40B4-BE49-F238E27FC236}">
                <a16:creationId xmlns:a16="http://schemas.microsoft.com/office/drawing/2014/main" id="{071704A5-CF76-9F42-946A-611430647A72}"/>
              </a:ext>
            </a:extLst>
          </p:cNvPr>
          <p:cNvSpPr>
            <a:spLocks noGrp="1"/>
          </p:cNvSpPr>
          <p:nvPr>
            <p:ph type="ftr" sz="quarter" idx="11"/>
          </p:nvPr>
        </p:nvSpPr>
        <p:spPr/>
        <p:txBody>
          <a:bodyPr/>
          <a:lstStyle/>
          <a:p>
            <a:endParaRPr lang="en-TH"/>
          </a:p>
        </p:txBody>
      </p:sp>
      <p:sp>
        <p:nvSpPr>
          <p:cNvPr id="7" name="Slide Number Placeholder 6">
            <a:extLst>
              <a:ext uri="{FF2B5EF4-FFF2-40B4-BE49-F238E27FC236}">
                <a16:creationId xmlns:a16="http://schemas.microsoft.com/office/drawing/2014/main" id="{0C7F2FC2-9EDD-6141-8CBD-154CE102E1D4}"/>
              </a:ext>
            </a:extLst>
          </p:cNvPr>
          <p:cNvSpPr>
            <a:spLocks noGrp="1"/>
          </p:cNvSpPr>
          <p:nvPr>
            <p:ph type="sldNum" sz="quarter" idx="12"/>
          </p:nvPr>
        </p:nvSpPr>
        <p:spPr/>
        <p:txBody>
          <a:bodyPr/>
          <a:lstStyle/>
          <a:p>
            <a:fld id="{A49FEDE7-8061-9B4D-88A1-7EA83A94C31B}" type="slidenum">
              <a:rPr lang="en-TH" smtClean="0"/>
              <a:t>‹#›</a:t>
            </a:fld>
            <a:endParaRPr lang="en-TH"/>
          </a:p>
        </p:txBody>
      </p:sp>
    </p:spTree>
    <p:extLst>
      <p:ext uri="{BB962C8B-B14F-4D97-AF65-F5344CB8AC3E}">
        <p14:creationId xmlns:p14="http://schemas.microsoft.com/office/powerpoint/2010/main" val="3269268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766240-0D24-CB47-BA65-BD2D1054BD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TH"/>
          </a:p>
        </p:txBody>
      </p:sp>
      <p:sp>
        <p:nvSpPr>
          <p:cNvPr id="3" name="Text Placeholder 2">
            <a:extLst>
              <a:ext uri="{FF2B5EF4-FFF2-40B4-BE49-F238E27FC236}">
                <a16:creationId xmlns:a16="http://schemas.microsoft.com/office/drawing/2014/main" id="{86156FCB-3A1A-DB40-A5E3-7304EE4B69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4" name="Date Placeholder 3">
            <a:extLst>
              <a:ext uri="{FF2B5EF4-FFF2-40B4-BE49-F238E27FC236}">
                <a16:creationId xmlns:a16="http://schemas.microsoft.com/office/drawing/2014/main" id="{D5D0FDEF-F205-F14A-942F-B36FC972BE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ED2A85-86E2-6D4E-832B-9E4B07818C55}" type="datetime1">
              <a:rPr lang="en-US" smtClean="0"/>
              <a:t>10/16/2022</a:t>
            </a:fld>
            <a:endParaRPr lang="en-TH"/>
          </a:p>
        </p:txBody>
      </p:sp>
      <p:sp>
        <p:nvSpPr>
          <p:cNvPr id="5" name="Footer Placeholder 4">
            <a:extLst>
              <a:ext uri="{FF2B5EF4-FFF2-40B4-BE49-F238E27FC236}">
                <a16:creationId xmlns:a16="http://schemas.microsoft.com/office/drawing/2014/main" id="{C5ADBDFC-38D0-E74E-92BD-28AC6110F0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H"/>
          </a:p>
        </p:txBody>
      </p:sp>
      <p:sp>
        <p:nvSpPr>
          <p:cNvPr id="6" name="Slide Number Placeholder 5">
            <a:extLst>
              <a:ext uri="{FF2B5EF4-FFF2-40B4-BE49-F238E27FC236}">
                <a16:creationId xmlns:a16="http://schemas.microsoft.com/office/drawing/2014/main" id="{F3FE4F6D-7E08-2040-A059-38E1E2646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FEDE7-8061-9B4D-88A1-7EA83A94C31B}" type="slidenum">
              <a:rPr lang="en-TH" smtClean="0"/>
              <a:t>‹#›</a:t>
            </a:fld>
            <a:endParaRPr lang="en-TH"/>
          </a:p>
        </p:txBody>
      </p:sp>
    </p:spTree>
    <p:extLst>
      <p:ext uri="{BB962C8B-B14F-4D97-AF65-F5344CB8AC3E}">
        <p14:creationId xmlns:p14="http://schemas.microsoft.com/office/powerpoint/2010/main" val="89270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2.jpeg"/><Relationship Id="rId7" Type="http://schemas.openxmlformats.org/officeDocument/2006/relationships/image" Target="../media/image10.png"/><Relationship Id="rId12"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4.jpeg"/><Relationship Id="rId5" Type="http://schemas.openxmlformats.org/officeDocument/2006/relationships/image" Target="../media/image9.png"/><Relationship Id="rId10" Type="http://schemas.openxmlformats.org/officeDocument/2006/relationships/image" Target="../media/image43.jpeg"/><Relationship Id="rId4" Type="http://schemas.openxmlformats.org/officeDocument/2006/relationships/image" Target="../media/image34.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2.jpe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34.png"/><Relationship Id="rId9"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1.jpe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6.xml"/><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notesSlide" Target="../notesSlides/notesSlide7.xml"/><Relationship Id="rId16"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3.png"/><Relationship Id="rId5" Type="http://schemas.openxmlformats.org/officeDocument/2006/relationships/image" Target="../media/image9.png"/><Relationship Id="rId15" Type="http://schemas.openxmlformats.org/officeDocument/2006/relationships/image" Target="../media/image17.png"/><Relationship Id="rId10" Type="http://schemas.openxmlformats.org/officeDocument/2006/relationships/image" Target="../media/image13.png"/><Relationship Id="rId19" Type="http://schemas.openxmlformats.org/officeDocument/2006/relationships/image" Target="../media/image21.png"/><Relationship Id="rId4" Type="http://schemas.openxmlformats.org/officeDocument/2006/relationships/image" Target="../media/image8.jpeg"/><Relationship Id="rId9" Type="http://schemas.openxmlformats.org/officeDocument/2006/relationships/image" Target="../media/image12.png"/><Relationship Id="rId1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jpe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11" name="Group 10">
            <a:extLst>
              <a:ext uri="{FF2B5EF4-FFF2-40B4-BE49-F238E27FC236}">
                <a16:creationId xmlns:a16="http://schemas.microsoft.com/office/drawing/2014/main" id="{9C1E5169-5C6C-CC0E-2F68-9A24492019F2}"/>
              </a:ext>
            </a:extLst>
          </p:cNvPr>
          <p:cNvGrpSpPr/>
          <p:nvPr/>
        </p:nvGrpSpPr>
        <p:grpSpPr>
          <a:xfrm>
            <a:off x="0" y="0"/>
            <a:ext cx="12192000" cy="6858000"/>
            <a:chOff x="0" y="0"/>
            <a:chExt cx="12192000" cy="6858000"/>
          </a:xfrm>
        </p:grpSpPr>
        <p:sp>
          <p:nvSpPr>
            <p:cNvPr id="6" name="TextBox 5">
              <a:extLst>
                <a:ext uri="{FF2B5EF4-FFF2-40B4-BE49-F238E27FC236}">
                  <a16:creationId xmlns:a16="http://schemas.microsoft.com/office/drawing/2014/main" id="{A8F161FA-FAAD-2F62-1F3B-AB5DDA842458}"/>
                </a:ext>
              </a:extLst>
            </p:cNvPr>
            <p:cNvSpPr txBox="1"/>
            <p:nvPr/>
          </p:nvSpPr>
          <p:spPr>
            <a:xfrm flipH="1">
              <a:off x="2264226" y="5163623"/>
              <a:ext cx="7815944" cy="923330"/>
            </a:xfrm>
            <a:prstGeom prst="rect">
              <a:avLst/>
            </a:prstGeom>
            <a:solidFill>
              <a:srgbClr val="F0F0F0"/>
            </a:solidFill>
          </p:spPr>
          <p:txBody>
            <a:bodyPr wrap="square" rtlCol="0">
              <a:spAutoFit/>
            </a:bodyPr>
            <a:lstStyle/>
            <a:p>
              <a:r>
                <a:rPr lang="en-US" sz="5400" dirty="0" err="1"/>
                <a:t>Introducción</a:t>
              </a:r>
              <a:r>
                <a:rPr lang="en-US" sz="5400" dirty="0"/>
                <a:t> al </a:t>
              </a:r>
              <a:r>
                <a:rPr lang="en-US" sz="5400" dirty="0" err="1"/>
                <a:t>Reciclaje</a:t>
              </a:r>
              <a:endParaRPr lang="es-MX" sz="5400" dirty="0"/>
            </a:p>
          </p:txBody>
        </p:sp>
        <p:sp>
          <p:nvSpPr>
            <p:cNvPr id="7" name="TextBox 6">
              <a:extLst>
                <a:ext uri="{FF2B5EF4-FFF2-40B4-BE49-F238E27FC236}">
                  <a16:creationId xmlns:a16="http://schemas.microsoft.com/office/drawing/2014/main" id="{6E98E733-E911-7A50-9CC2-BE7493F314D0}"/>
                </a:ext>
              </a:extLst>
            </p:cNvPr>
            <p:cNvSpPr txBox="1"/>
            <p:nvPr/>
          </p:nvSpPr>
          <p:spPr>
            <a:xfrm flipH="1">
              <a:off x="3744686" y="6074233"/>
              <a:ext cx="4963884" cy="461665"/>
            </a:xfrm>
            <a:prstGeom prst="rect">
              <a:avLst/>
            </a:prstGeom>
            <a:solidFill>
              <a:srgbClr val="F0F0F0"/>
            </a:solidFill>
          </p:spPr>
          <p:txBody>
            <a:bodyPr wrap="square" rtlCol="0">
              <a:spAutoFit/>
            </a:bodyPr>
            <a:lstStyle/>
            <a:p>
              <a:pPr algn="ctr"/>
              <a:r>
                <a:rPr lang="en-US" sz="2400" dirty="0"/>
                <a:t>Nivel 1 </a:t>
              </a:r>
              <a:r>
                <a:rPr lang="en-US" sz="2400" dirty="0" err="1"/>
                <a:t>Clase</a:t>
              </a:r>
              <a:r>
                <a:rPr lang="en-US" sz="2400" dirty="0"/>
                <a:t> para </a:t>
              </a:r>
              <a:r>
                <a:rPr lang="en-US" sz="2400" dirty="0" err="1"/>
                <a:t>Principiantes</a:t>
              </a:r>
              <a:r>
                <a:rPr lang="en-US" sz="2400" dirty="0"/>
                <a:t> </a:t>
              </a:r>
              <a:endParaRPr lang="es-MX" sz="2400" dirty="0"/>
            </a:p>
          </p:txBody>
        </p:sp>
        <p:grpSp>
          <p:nvGrpSpPr>
            <p:cNvPr id="8" name="Group 7">
              <a:extLst>
                <a:ext uri="{FF2B5EF4-FFF2-40B4-BE49-F238E27FC236}">
                  <a16:creationId xmlns:a16="http://schemas.microsoft.com/office/drawing/2014/main" id="{EC9D9EA8-1C6E-5A3D-BE23-FC4468F3F266}"/>
                </a:ext>
              </a:extLst>
            </p:cNvPr>
            <p:cNvGrpSpPr/>
            <p:nvPr/>
          </p:nvGrpSpPr>
          <p:grpSpPr>
            <a:xfrm>
              <a:off x="0" y="0"/>
              <a:ext cx="12192000" cy="6858000"/>
              <a:chOff x="0" y="0"/>
              <a:chExt cx="12192000" cy="6858000"/>
            </a:xfrm>
          </p:grpSpPr>
          <p:pic>
            <p:nvPicPr>
              <p:cNvPr id="3" name="Picture 2" descr="Text&#10;&#10;Description automatically generated with medium confidence">
                <a:extLst>
                  <a:ext uri="{FF2B5EF4-FFF2-40B4-BE49-F238E27FC236}">
                    <a16:creationId xmlns:a16="http://schemas.microsoft.com/office/drawing/2014/main" id="{C6716C24-835F-734E-8637-233514F15B37}"/>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768A1EE-C4A8-33F3-042F-8DA1F1AF37B9}"/>
                  </a:ext>
                </a:extLst>
              </p:cNvPr>
              <p:cNvSpPr txBox="1"/>
              <p:nvPr/>
            </p:nvSpPr>
            <p:spPr>
              <a:xfrm>
                <a:off x="1461187" y="371060"/>
                <a:ext cx="4765441" cy="3539430"/>
              </a:xfrm>
              <a:prstGeom prst="rect">
                <a:avLst/>
              </a:prstGeom>
              <a:solidFill>
                <a:srgbClr val="F0F0F0"/>
              </a:solidFill>
            </p:spPr>
            <p:txBody>
              <a:bodyPr wrap="square" rtlCol="0">
                <a:spAutoFit/>
              </a:bodyPr>
              <a:lstStyle/>
              <a:p>
                <a:r>
                  <a:rPr lang="en-US" sz="4000" b="1" dirty="0" err="1">
                    <a:latin typeface="72 Condensed" panose="020B0506030000000003" pitchFamily="34" charset="0"/>
                    <a:cs typeface="72 Condensed" panose="020B0506030000000003" pitchFamily="34" charset="0"/>
                  </a:rPr>
                  <a:t>Convertirse</a:t>
                </a:r>
                <a:r>
                  <a:rPr lang="en-US" sz="4000" b="1" dirty="0">
                    <a:latin typeface="72 Condensed" panose="020B0506030000000003" pitchFamily="34" charset="0"/>
                    <a:cs typeface="72 Condensed" panose="020B0506030000000003" pitchFamily="34" charset="0"/>
                  </a:rPr>
                  <a:t> en</a:t>
                </a:r>
              </a:p>
              <a:p>
                <a:r>
                  <a:rPr lang="en-US" sz="7200" dirty="0" err="1">
                    <a:solidFill>
                      <a:srgbClr val="00B0F0"/>
                    </a:solidFill>
                    <a:latin typeface="Yu Gothic UI Semilight" panose="020B0400000000000000" pitchFamily="34" charset="-128"/>
                    <a:ea typeface="Yu Gothic UI Semilight" panose="020B0400000000000000" pitchFamily="34" charset="-128"/>
                  </a:rPr>
                  <a:t>Héroe</a:t>
                </a:r>
                <a:r>
                  <a:rPr lang="en-US" sz="7200" dirty="0">
                    <a:solidFill>
                      <a:srgbClr val="00B0F0"/>
                    </a:solidFill>
                    <a:latin typeface="Yu Gothic UI Semilight" panose="020B0400000000000000" pitchFamily="34" charset="-128"/>
                    <a:ea typeface="Yu Gothic UI Semilight" panose="020B0400000000000000" pitchFamily="34" charset="-128"/>
                  </a:rPr>
                  <a:t> </a:t>
                </a:r>
              </a:p>
              <a:p>
                <a:r>
                  <a:rPr lang="en-US" sz="4000" dirty="0">
                    <a:solidFill>
                      <a:srgbClr val="00B0F0"/>
                    </a:solidFill>
                    <a:latin typeface="Yu Gothic UI Semilight" panose="020B0400000000000000" pitchFamily="34" charset="-128"/>
                    <a:ea typeface="Yu Gothic UI Semilight" panose="020B0400000000000000" pitchFamily="34" charset="-128"/>
                  </a:rPr>
                  <a:t>de </a:t>
                </a:r>
                <a:r>
                  <a:rPr lang="en-US" sz="4000" dirty="0" err="1">
                    <a:solidFill>
                      <a:srgbClr val="00B0F0"/>
                    </a:solidFill>
                    <a:latin typeface="Yu Gothic UI Semilight" panose="020B0400000000000000" pitchFamily="34" charset="-128"/>
                    <a:ea typeface="Yu Gothic UI Semilight" panose="020B0400000000000000" pitchFamily="34" charset="-128"/>
                  </a:rPr>
                  <a:t>los</a:t>
                </a:r>
                <a:endParaRPr lang="en-US" sz="4000" dirty="0">
                  <a:solidFill>
                    <a:srgbClr val="00B0F0"/>
                  </a:solidFill>
                  <a:latin typeface="Yu Gothic UI Semilight" panose="020B0400000000000000" pitchFamily="34" charset="-128"/>
                  <a:ea typeface="Yu Gothic UI Semilight" panose="020B0400000000000000" pitchFamily="34" charset="-128"/>
                </a:endParaRPr>
              </a:p>
              <a:p>
                <a:r>
                  <a:rPr lang="en-US" sz="7200" dirty="0" err="1">
                    <a:solidFill>
                      <a:srgbClr val="00B0F0"/>
                    </a:solidFill>
                    <a:latin typeface="Yu Gothic UI Semilight" panose="020B0400000000000000" pitchFamily="34" charset="-128"/>
                    <a:ea typeface="Yu Gothic UI Semilight" panose="020B0400000000000000" pitchFamily="34" charset="-128"/>
                    <a:cs typeface="Cavolini" panose="03000502040302020204" pitchFamily="66" charset="0"/>
                  </a:rPr>
                  <a:t>Residuos</a:t>
                </a:r>
                <a:endParaRPr lang="es-MX" sz="7200" dirty="0">
                  <a:solidFill>
                    <a:srgbClr val="00B0F0"/>
                  </a:solidFill>
                  <a:latin typeface="Yu Gothic UI Semilight" panose="020B0400000000000000" pitchFamily="34" charset="-128"/>
                  <a:ea typeface="Yu Gothic UI Semilight" panose="020B0400000000000000" pitchFamily="34" charset="-128"/>
                  <a:cs typeface="Cavolini" panose="03000502040302020204" pitchFamily="66" charset="0"/>
                </a:endParaRPr>
              </a:p>
            </p:txBody>
          </p:sp>
          <p:sp>
            <p:nvSpPr>
              <p:cNvPr id="4" name="TextBox 3">
                <a:extLst>
                  <a:ext uri="{FF2B5EF4-FFF2-40B4-BE49-F238E27FC236}">
                    <a16:creationId xmlns:a16="http://schemas.microsoft.com/office/drawing/2014/main" id="{5D216327-A19B-C89E-22D9-5362E1A6C1D3}"/>
                  </a:ext>
                </a:extLst>
              </p:cNvPr>
              <p:cNvSpPr txBox="1"/>
              <p:nvPr/>
            </p:nvSpPr>
            <p:spPr>
              <a:xfrm>
                <a:off x="1606213" y="4133276"/>
                <a:ext cx="4184986" cy="584775"/>
              </a:xfrm>
              <a:prstGeom prst="rect">
                <a:avLst/>
              </a:prstGeom>
              <a:solidFill>
                <a:srgbClr val="39C79D"/>
              </a:solidFill>
              <a:ln>
                <a:solidFill>
                  <a:srgbClr val="39C79D"/>
                </a:solidFill>
              </a:ln>
            </p:spPr>
            <p:txBody>
              <a:bodyPr wrap="square" rtlCol="0">
                <a:spAutoFit/>
              </a:bodyPr>
              <a:lstStyle/>
              <a:p>
                <a:pPr algn="ctr"/>
                <a:r>
                  <a:rPr lang="en-US" sz="3200" b="1" dirty="0">
                    <a:solidFill>
                      <a:schemeClr val="bg1"/>
                    </a:solidFill>
                  </a:rPr>
                  <a:t>REDUCE A CERO</a:t>
                </a:r>
                <a:endParaRPr lang="es-MX" sz="3200" b="1" dirty="0">
                  <a:solidFill>
                    <a:schemeClr val="bg1"/>
                  </a:solidFill>
                </a:endParaRPr>
              </a:p>
            </p:txBody>
          </p:sp>
          <p:pic>
            <p:nvPicPr>
              <p:cNvPr id="5" name="Picture 4">
                <a:extLst>
                  <a:ext uri="{FF2B5EF4-FFF2-40B4-BE49-F238E27FC236}">
                    <a16:creationId xmlns:a16="http://schemas.microsoft.com/office/drawing/2014/main" id="{89DD8B1D-7901-12B1-4388-E390E729A173}"/>
                  </a:ext>
                </a:extLst>
              </p:cNvPr>
              <p:cNvPicPr>
                <a:picLocks noChangeAspect="1"/>
              </p:cNvPicPr>
              <p:nvPr/>
            </p:nvPicPr>
            <p:blipFill>
              <a:blip r:embed="rId4"/>
              <a:stretch>
                <a:fillRect/>
              </a:stretch>
            </p:blipFill>
            <p:spPr>
              <a:xfrm>
                <a:off x="4818251" y="366273"/>
                <a:ext cx="1408377" cy="490558"/>
              </a:xfrm>
              <a:prstGeom prst="rect">
                <a:avLst/>
              </a:prstGeom>
              <a:solidFill>
                <a:schemeClr val="bg1"/>
              </a:solidFill>
              <a:ln>
                <a:solidFill>
                  <a:schemeClr val="accent1">
                    <a:lumMod val="20000"/>
                    <a:lumOff val="80000"/>
                  </a:schemeClr>
                </a:solidFill>
              </a:ln>
            </p:spPr>
          </p:pic>
        </p:grpSp>
        <p:sp>
          <p:nvSpPr>
            <p:cNvPr id="9" name="TextBox 8">
              <a:extLst>
                <a:ext uri="{FF2B5EF4-FFF2-40B4-BE49-F238E27FC236}">
                  <a16:creationId xmlns:a16="http://schemas.microsoft.com/office/drawing/2014/main" id="{D683A8DA-135E-D8F4-18CF-10FBEB1C63CD}"/>
                </a:ext>
              </a:extLst>
            </p:cNvPr>
            <p:cNvSpPr txBox="1"/>
            <p:nvPr/>
          </p:nvSpPr>
          <p:spPr>
            <a:xfrm>
              <a:off x="1461188" y="5249304"/>
              <a:ext cx="8709906" cy="707886"/>
            </a:xfrm>
            <a:prstGeom prst="rect">
              <a:avLst/>
            </a:prstGeom>
            <a:solidFill>
              <a:srgbClr val="F0F0F0"/>
            </a:solidFill>
          </p:spPr>
          <p:txBody>
            <a:bodyPr wrap="square" rtlCol="0">
              <a:spAutoFit/>
            </a:bodyPr>
            <a:lstStyle/>
            <a:p>
              <a:pPr algn="ctr"/>
              <a:r>
                <a:rPr lang="en-US" sz="4000" b="1" dirty="0" err="1"/>
                <a:t>Fuga</a:t>
              </a:r>
              <a:r>
                <a:rPr lang="en-US" sz="4000" b="1" dirty="0"/>
                <a:t> de </a:t>
              </a:r>
              <a:r>
                <a:rPr lang="en-US" sz="4000" b="1" dirty="0" err="1"/>
                <a:t>Residuos</a:t>
              </a:r>
              <a:r>
                <a:rPr lang="en-US" sz="4000" b="1" dirty="0"/>
                <a:t> en </a:t>
              </a:r>
              <a:r>
                <a:rPr lang="en-US" sz="4000" b="1" dirty="0" err="1"/>
                <a:t>el</a:t>
              </a:r>
              <a:r>
                <a:rPr lang="en-US" sz="4000" b="1" dirty="0"/>
                <a:t> Medio </a:t>
              </a:r>
              <a:r>
                <a:rPr lang="en-US" sz="4000" b="1" dirty="0" err="1"/>
                <a:t>Ambiente</a:t>
              </a:r>
              <a:endParaRPr lang="es-MX" sz="4000" b="1" dirty="0"/>
            </a:p>
          </p:txBody>
        </p:sp>
        <p:sp>
          <p:nvSpPr>
            <p:cNvPr id="10" name="TextBox 9">
              <a:extLst>
                <a:ext uri="{FF2B5EF4-FFF2-40B4-BE49-F238E27FC236}">
                  <a16:creationId xmlns:a16="http://schemas.microsoft.com/office/drawing/2014/main" id="{BA578E2C-EC15-97E7-7C3A-2649E6A4A1F1}"/>
                </a:ext>
              </a:extLst>
            </p:cNvPr>
            <p:cNvSpPr txBox="1"/>
            <p:nvPr/>
          </p:nvSpPr>
          <p:spPr>
            <a:xfrm>
              <a:off x="2264226" y="6017172"/>
              <a:ext cx="7906867" cy="461665"/>
            </a:xfrm>
            <a:prstGeom prst="rect">
              <a:avLst/>
            </a:prstGeom>
            <a:solidFill>
              <a:srgbClr val="F0F0F0"/>
            </a:solidFill>
          </p:spPr>
          <p:txBody>
            <a:bodyPr wrap="square" rtlCol="0">
              <a:spAutoFit/>
            </a:bodyPr>
            <a:lstStyle/>
            <a:p>
              <a:pPr algn="ctr"/>
              <a:r>
                <a:rPr lang="en-US" sz="2400" dirty="0"/>
                <a:t>Nivel 3: </a:t>
              </a:r>
              <a:r>
                <a:rPr lang="en-US" sz="2400" dirty="0" err="1"/>
                <a:t>Lección</a:t>
              </a:r>
              <a:r>
                <a:rPr lang="en-US" sz="2400" dirty="0"/>
                <a:t> para </a:t>
              </a:r>
              <a:r>
                <a:rPr lang="en-US" sz="2400" dirty="0" err="1"/>
                <a:t>Principiantes</a:t>
              </a:r>
              <a:r>
                <a:rPr lang="en-US" sz="2400" dirty="0"/>
                <a:t> </a:t>
              </a:r>
              <a:endParaRPr lang="es-MX" sz="2400" dirty="0"/>
            </a:p>
          </p:txBody>
        </p:sp>
      </p:grpSp>
    </p:spTree>
    <p:extLst>
      <p:ext uri="{BB962C8B-B14F-4D97-AF65-F5344CB8AC3E}">
        <p14:creationId xmlns:p14="http://schemas.microsoft.com/office/powerpoint/2010/main" val="3159139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7" descr="A picture containing text, wall&#10;&#10;Description automatically generated"/>
          <p:cNvPicPr preferRelativeResize="0"/>
          <p:nvPr/>
        </p:nvPicPr>
        <p:blipFill rotWithShape="1">
          <a:blip r:embed="rId3">
            <a:alphaModFix/>
          </a:blip>
          <a:srcRect/>
          <a:stretch/>
        </p:blipFill>
        <p:spPr>
          <a:xfrm>
            <a:off x="0" y="0"/>
            <a:ext cx="12192000" cy="6858000"/>
          </a:xfrm>
          <a:prstGeom prst="rect">
            <a:avLst/>
          </a:prstGeom>
          <a:solidFill>
            <a:srgbClr val="3AC69D"/>
          </a:solidFill>
          <a:ln>
            <a:noFill/>
          </a:ln>
        </p:spPr>
      </p:pic>
      <p:pic>
        <p:nvPicPr>
          <p:cNvPr id="233" name="Google Shape;233;p7" descr="A picture containing text, basketball, sport&#10;&#10;Description automatically generated"/>
          <p:cNvPicPr preferRelativeResize="0"/>
          <p:nvPr/>
        </p:nvPicPr>
        <p:blipFill rotWithShape="1">
          <a:blip r:embed="rId4">
            <a:alphaModFix/>
          </a:blip>
          <a:srcRect/>
          <a:stretch/>
        </p:blipFill>
        <p:spPr>
          <a:xfrm>
            <a:off x="1136463" y="-159657"/>
            <a:ext cx="9919074" cy="6516007"/>
          </a:xfrm>
          <a:prstGeom prst="rect">
            <a:avLst/>
          </a:prstGeom>
          <a:noFill/>
          <a:ln>
            <a:noFill/>
          </a:ln>
        </p:spPr>
      </p:pic>
      <p:sp>
        <p:nvSpPr>
          <p:cNvPr id="234" name="Google Shape;234;p7"/>
          <p:cNvSpPr txBox="1"/>
          <p:nvPr/>
        </p:nvSpPr>
        <p:spPr>
          <a:xfrm>
            <a:off x="2825082" y="1182271"/>
            <a:ext cx="6820132" cy="31392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dirty="0">
                <a:solidFill>
                  <a:schemeClr val="lt1"/>
                </a:solidFill>
                <a:latin typeface="Calibri"/>
                <a:ea typeface="Calibri"/>
                <a:cs typeface="Calibri"/>
                <a:sym typeface="Calibri"/>
              </a:rPr>
              <a:t>¿</a:t>
            </a:r>
            <a:r>
              <a:rPr lang="en-US" sz="6600" b="1" dirty="0" err="1">
                <a:solidFill>
                  <a:schemeClr val="lt1"/>
                </a:solidFill>
                <a:latin typeface="Calibri"/>
                <a:ea typeface="Calibri"/>
                <a:cs typeface="Calibri"/>
                <a:sym typeface="Calibri"/>
              </a:rPr>
              <a:t>Cómo</a:t>
            </a:r>
            <a:r>
              <a:rPr lang="en-US" sz="6600" b="1" dirty="0">
                <a:solidFill>
                  <a:schemeClr val="lt1"/>
                </a:solidFill>
                <a:latin typeface="Calibri"/>
                <a:ea typeface="Calibri"/>
                <a:cs typeface="Calibri"/>
                <a:sym typeface="Calibri"/>
              </a:rPr>
              <a:t> </a:t>
            </a:r>
            <a:r>
              <a:rPr lang="en-US" sz="6600" b="1" dirty="0" err="1">
                <a:solidFill>
                  <a:schemeClr val="lt1"/>
                </a:solidFill>
                <a:latin typeface="Calibri"/>
                <a:ea typeface="Calibri"/>
                <a:cs typeface="Calibri"/>
                <a:sym typeface="Calibri"/>
              </a:rPr>
              <a:t>llegan</a:t>
            </a:r>
            <a:r>
              <a:rPr lang="en-US" sz="6600" b="1" dirty="0">
                <a:solidFill>
                  <a:schemeClr val="lt1"/>
                </a:solidFill>
                <a:latin typeface="Calibri"/>
                <a:ea typeface="Calibri"/>
                <a:cs typeface="Calibri"/>
                <a:sym typeface="Calibri"/>
              </a:rPr>
              <a:t> </a:t>
            </a:r>
            <a:r>
              <a:rPr lang="en-US" sz="6600" b="1" dirty="0" err="1">
                <a:solidFill>
                  <a:schemeClr val="lt1"/>
                </a:solidFill>
                <a:latin typeface="Calibri"/>
                <a:ea typeface="Calibri"/>
                <a:cs typeface="Calibri"/>
                <a:sym typeface="Calibri"/>
              </a:rPr>
              <a:t>los</a:t>
            </a:r>
            <a:r>
              <a:rPr lang="en-US" sz="6600" b="1" dirty="0">
                <a:solidFill>
                  <a:schemeClr val="lt1"/>
                </a:solidFill>
                <a:latin typeface="Calibri"/>
                <a:ea typeface="Calibri"/>
                <a:cs typeface="Calibri"/>
                <a:sym typeface="Calibri"/>
              </a:rPr>
              <a:t> </a:t>
            </a:r>
            <a:r>
              <a:rPr lang="en-US" sz="6600" b="1" dirty="0" err="1">
                <a:solidFill>
                  <a:schemeClr val="lt1"/>
                </a:solidFill>
                <a:latin typeface="Calibri"/>
                <a:ea typeface="Calibri"/>
                <a:cs typeface="Calibri"/>
                <a:sym typeface="Calibri"/>
              </a:rPr>
              <a:t>residuos</a:t>
            </a:r>
            <a:r>
              <a:rPr lang="en-US" sz="6600" b="1" dirty="0">
                <a:solidFill>
                  <a:schemeClr val="lt1"/>
                </a:solidFill>
                <a:latin typeface="Calibri"/>
                <a:ea typeface="Calibri"/>
                <a:cs typeface="Calibri"/>
                <a:sym typeface="Calibri"/>
              </a:rPr>
              <a:t> al </a:t>
            </a:r>
            <a:r>
              <a:rPr lang="en-US" sz="6600" b="1" dirty="0" err="1">
                <a:solidFill>
                  <a:schemeClr val="lt1"/>
                </a:solidFill>
                <a:latin typeface="Calibri"/>
                <a:ea typeface="Calibri"/>
                <a:cs typeface="Calibri"/>
                <a:sym typeface="Calibri"/>
              </a:rPr>
              <a:t>Océano</a:t>
            </a:r>
            <a:r>
              <a:rPr lang="en-US" sz="6600" b="1" dirty="0">
                <a:solidFill>
                  <a:schemeClr val="lt1"/>
                </a:solidFill>
                <a:latin typeface="Calibri"/>
                <a:ea typeface="Calibri"/>
                <a:cs typeface="Calibri"/>
                <a:sym typeface="Calibri"/>
              </a:rPr>
              <a:t>?</a:t>
            </a:r>
            <a:endParaRPr sz="1100" dirty="0"/>
          </a:p>
        </p:txBody>
      </p:sp>
      <p:sp>
        <p:nvSpPr>
          <p:cNvPr id="3" name="Slide Number Placeholder 2">
            <a:extLst>
              <a:ext uri="{FF2B5EF4-FFF2-40B4-BE49-F238E27FC236}">
                <a16:creationId xmlns:a16="http://schemas.microsoft.com/office/drawing/2014/main" id="{E72A7F06-C9B0-D10D-98A4-39558F1D4D9E}"/>
              </a:ext>
            </a:extLst>
          </p:cNvPr>
          <p:cNvSpPr>
            <a:spLocks noGrp="1"/>
          </p:cNvSpPr>
          <p:nvPr>
            <p:ph type="sldNum" sz="quarter" idx="12"/>
          </p:nvPr>
        </p:nvSpPr>
        <p:spPr/>
        <p:txBody>
          <a:bodyPr/>
          <a:lstStyle/>
          <a:p>
            <a:fld id="{A49FEDE7-8061-9B4D-88A1-7EA83A94C31B}" type="slidenum">
              <a:rPr lang="en-TH" smtClean="0"/>
              <a:t>10</a:t>
            </a:fld>
            <a:endParaRPr lang="en-TH"/>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id="{6A108558-8A64-D24B-B3CB-57472F9F5540}"/>
              </a:ext>
            </a:extLst>
          </p:cNvPr>
          <p:cNvPicPr>
            <a:picLocks noChangeAspect="1"/>
          </p:cNvPicPr>
          <p:nvPr/>
        </p:nvPicPr>
        <p:blipFill>
          <a:blip r:embed="rId4"/>
          <a:stretch>
            <a:fillRect/>
          </a:stretch>
        </p:blipFill>
        <p:spPr>
          <a:xfrm>
            <a:off x="4303247" y="1895062"/>
            <a:ext cx="7678402" cy="4066094"/>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5"/>
          <a:srcRect r="11" b="25"/>
          <a:stretch/>
        </p:blipFill>
        <p:spPr>
          <a:xfrm>
            <a:off x="1255510" y="1097234"/>
            <a:ext cx="9291874" cy="691431"/>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0" y="131751"/>
            <a:ext cx="12192000" cy="1077218"/>
          </a:xfrm>
          <a:prstGeom prst="rect">
            <a:avLst/>
          </a:prstGeom>
          <a:noFill/>
        </p:spPr>
        <p:txBody>
          <a:bodyPr wrap="square" rtlCol="0">
            <a:spAutoFit/>
          </a:bodyPr>
          <a:lstStyle/>
          <a:p>
            <a:pPr algn="ctr"/>
            <a:r>
              <a:rPr lang="es-ES" sz="3200" b="1" dirty="0">
                <a:solidFill>
                  <a:srgbClr val="29C7F7"/>
                </a:solidFill>
                <a:latin typeface="Calibri" panose="020F0502020204030204" pitchFamily="34" charset="0"/>
                <a:ea typeface="SimSun" panose="02010600030101010101" pitchFamily="2" charset="-122"/>
                <a:cs typeface="Calibri" panose="020F0502020204030204" pitchFamily="34" charset="0"/>
              </a:rPr>
              <a:t>La fuga de desechos </a:t>
            </a:r>
            <a:r>
              <a:rPr lang="es-ES" sz="3200" b="1" dirty="0">
                <a:solidFill>
                  <a:srgbClr val="262626"/>
                </a:solidFill>
                <a:latin typeface="Calibri" panose="020F0502020204030204" pitchFamily="34" charset="0"/>
                <a:ea typeface="SimSun" panose="02010600030101010101" pitchFamily="2" charset="-122"/>
                <a:cs typeface="Calibri" panose="020F0502020204030204" pitchFamily="34" charset="0"/>
              </a:rPr>
              <a:t>se genera cuando nuestros residuos no se reciclan o ingresan a un vertedero y se </a:t>
            </a:r>
            <a:r>
              <a:rPr lang="es-ES" sz="3200" b="1" dirty="0">
                <a:solidFill>
                  <a:srgbClr val="29C7F7"/>
                </a:solidFill>
                <a:latin typeface="Calibri" panose="020F0502020204030204" pitchFamily="34" charset="0"/>
                <a:ea typeface="SimSun" panose="02010600030101010101" pitchFamily="2" charset="-122"/>
                <a:cs typeface="Calibri" panose="020F0502020204030204" pitchFamily="34" charset="0"/>
              </a:rPr>
              <a:t>filtran a nuestro entorno natural.</a:t>
            </a:r>
            <a:endParaRPr lang="en-US" sz="3200" b="1" dirty="0">
              <a:solidFill>
                <a:srgbClr val="29C7F7"/>
              </a:solidFill>
              <a:latin typeface="Calibri" panose="020F0502020204030204" pitchFamily="34" charset="0"/>
              <a:ea typeface="SimSun" panose="02010600030101010101" pitchFamily="2" charset="-122"/>
              <a:cs typeface="Calibri" panose="020F0502020204030204" pitchFamily="34" charset="0"/>
            </a:endParaRPr>
          </a:p>
        </p:txBody>
      </p:sp>
      <p:sp>
        <p:nvSpPr>
          <p:cNvPr id="31" name="TextBox 30">
            <a:extLst>
              <a:ext uri="{FF2B5EF4-FFF2-40B4-BE49-F238E27FC236}">
                <a16:creationId xmlns:a16="http://schemas.microsoft.com/office/drawing/2014/main" id="{36ABB6CF-9771-3240-92F2-FE98553AC34F}"/>
              </a:ext>
            </a:extLst>
          </p:cNvPr>
          <p:cNvSpPr txBox="1"/>
          <p:nvPr/>
        </p:nvSpPr>
        <p:spPr>
          <a:xfrm>
            <a:off x="8022936" y="3130745"/>
            <a:ext cx="4018097" cy="1815882"/>
          </a:xfrm>
          <a:prstGeom prst="rect">
            <a:avLst/>
          </a:prstGeom>
          <a:noFill/>
        </p:spPr>
        <p:txBody>
          <a:bodyPr wrap="square" rtlCol="0">
            <a:spAutoFit/>
          </a:bodyPr>
          <a:lstStyle/>
          <a:p>
            <a:pPr algn="ctr"/>
            <a:r>
              <a:rPr lang="en-US" sz="2800" b="1" dirty="0">
                <a:solidFill>
                  <a:schemeClr val="bg1"/>
                </a:solidFill>
                <a:latin typeface="Calibri" panose="020F0502020204030204" pitchFamily="34" charset="0"/>
                <a:ea typeface="SimSun" panose="02010600030101010101" pitchFamily="2" charset="-122"/>
                <a:cs typeface="Calibri" panose="020F0502020204030204" pitchFamily="34" charset="0"/>
              </a:rPr>
              <a:t>La </a:t>
            </a:r>
            <a:r>
              <a:rPr lang="en-US" sz="2800" b="1" dirty="0" err="1">
                <a:solidFill>
                  <a:schemeClr val="bg1"/>
                </a:solidFill>
                <a:latin typeface="Calibri" panose="020F0502020204030204" pitchFamily="34" charset="0"/>
                <a:ea typeface="SimSun" panose="02010600030101010101" pitchFamily="2" charset="-122"/>
                <a:cs typeface="Calibri" panose="020F0502020204030204" pitchFamily="34" charset="0"/>
              </a:rPr>
              <a:t>mayoría</a:t>
            </a:r>
            <a:r>
              <a:rPr lang="en-US" sz="2800" b="1" dirty="0">
                <a:solidFill>
                  <a:schemeClr val="bg1"/>
                </a:solidFill>
                <a:latin typeface="Calibri" panose="020F0502020204030204" pitchFamily="34" charset="0"/>
                <a:ea typeface="SimSun" panose="02010600030101010101" pitchFamily="2" charset="-122"/>
                <a:cs typeface="Calibri" panose="020F0502020204030204" pitchFamily="34" charset="0"/>
              </a:rPr>
              <a:t> de </a:t>
            </a:r>
            <a:r>
              <a:rPr lang="en-US" sz="2800" b="1" dirty="0" err="1">
                <a:solidFill>
                  <a:schemeClr val="bg1"/>
                </a:solidFill>
                <a:latin typeface="Calibri" panose="020F0502020204030204" pitchFamily="34" charset="0"/>
                <a:ea typeface="SimSun" panose="02010600030101010101" pitchFamily="2" charset="-122"/>
                <a:cs typeface="Calibri" panose="020F0502020204030204" pitchFamily="34" charset="0"/>
              </a:rPr>
              <a:t>los</a:t>
            </a:r>
            <a:r>
              <a:rPr lang="en-US" sz="2800" b="1"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2800" b="1" dirty="0" err="1">
                <a:solidFill>
                  <a:schemeClr val="bg1"/>
                </a:solidFill>
                <a:latin typeface="Calibri" panose="020F0502020204030204" pitchFamily="34" charset="0"/>
                <a:ea typeface="SimSun" panose="02010600030101010101" pitchFamily="2" charset="-122"/>
                <a:cs typeface="Calibri" panose="020F0502020204030204" pitchFamily="34" charset="0"/>
              </a:rPr>
              <a:t>residuos</a:t>
            </a:r>
            <a:r>
              <a:rPr lang="en-US" sz="2800" b="1"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2800" b="1" dirty="0" err="1">
                <a:solidFill>
                  <a:schemeClr val="bg1"/>
                </a:solidFill>
                <a:latin typeface="Calibri" panose="020F0502020204030204" pitchFamily="34" charset="0"/>
                <a:ea typeface="SimSun" panose="02010600030101010101" pitchFamily="2" charset="-122"/>
                <a:cs typeface="Calibri" panose="020F0502020204030204" pitchFamily="34" charset="0"/>
              </a:rPr>
              <a:t>en</a:t>
            </a:r>
            <a:r>
              <a:rPr lang="en-US" sz="2800" b="1" dirty="0">
                <a:solidFill>
                  <a:schemeClr val="bg1"/>
                </a:solidFill>
                <a:latin typeface="Calibri" panose="020F0502020204030204" pitchFamily="34" charset="0"/>
                <a:ea typeface="SimSun" panose="02010600030101010101" pitchFamily="2" charset="-122"/>
                <a:cs typeface="Calibri" panose="020F0502020204030204" pitchFamily="34" charset="0"/>
              </a:rPr>
              <a:t> la tierra </a:t>
            </a:r>
            <a:r>
              <a:rPr lang="en-US" sz="2800" b="1" dirty="0" err="1">
                <a:solidFill>
                  <a:schemeClr val="bg1"/>
                </a:solidFill>
                <a:latin typeface="Calibri" panose="020F0502020204030204" pitchFamily="34" charset="0"/>
                <a:ea typeface="SimSun" panose="02010600030101010101" pitchFamily="2" charset="-122"/>
                <a:cs typeface="Calibri" panose="020F0502020204030204" pitchFamily="34" charset="0"/>
              </a:rPr>
              <a:t>provienen</a:t>
            </a:r>
            <a:r>
              <a:rPr lang="en-US" sz="2800" b="1" dirty="0">
                <a:solidFill>
                  <a:schemeClr val="bg1"/>
                </a:solidFill>
                <a:latin typeface="Calibri" panose="020F0502020204030204" pitchFamily="34" charset="0"/>
                <a:ea typeface="SimSun" panose="02010600030101010101" pitchFamily="2" charset="-122"/>
                <a:cs typeface="Calibri" panose="020F0502020204030204" pitchFamily="34" charset="0"/>
              </a:rPr>
              <a:t> de la </a:t>
            </a:r>
            <a:r>
              <a:rPr lang="en-US" sz="2800" b="1" dirty="0" err="1">
                <a:solidFill>
                  <a:schemeClr val="bg1"/>
                </a:solidFill>
                <a:latin typeface="Calibri" panose="020F0502020204030204" pitchFamily="34" charset="0"/>
                <a:ea typeface="SimSun" panose="02010600030101010101" pitchFamily="2" charset="-122"/>
                <a:cs typeface="Calibri" panose="020F0502020204030204" pitchFamily="34" charset="0"/>
              </a:rPr>
              <a:t>actividad</a:t>
            </a:r>
            <a:r>
              <a:rPr lang="en-US" sz="2800" b="1"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2800" b="1" dirty="0" err="1">
                <a:solidFill>
                  <a:schemeClr val="bg1"/>
                </a:solidFill>
                <a:latin typeface="Calibri" panose="020F0502020204030204" pitchFamily="34" charset="0"/>
                <a:ea typeface="SimSun" panose="02010600030101010101" pitchFamily="2" charset="-122"/>
                <a:cs typeface="Calibri" panose="020F0502020204030204" pitchFamily="34" charset="0"/>
              </a:rPr>
              <a:t>humana</a:t>
            </a:r>
            <a:r>
              <a:rPr lang="en-US" sz="2800" b="1"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2800" b="1" dirty="0" err="1">
                <a:solidFill>
                  <a:schemeClr val="bg1"/>
                </a:solidFill>
                <a:latin typeface="Calibri" panose="020F0502020204030204" pitchFamily="34" charset="0"/>
                <a:ea typeface="SimSun" panose="02010600030101010101" pitchFamily="2" charset="-122"/>
                <a:cs typeface="Calibri" panose="020F0502020204030204" pitchFamily="34" charset="0"/>
              </a:rPr>
              <a:t>en</a:t>
            </a:r>
            <a:r>
              <a:rPr lang="en-US" sz="2800" b="1" dirty="0">
                <a:solidFill>
                  <a:schemeClr val="bg1"/>
                </a:solidFill>
                <a:latin typeface="Calibri" panose="020F0502020204030204" pitchFamily="34" charset="0"/>
                <a:ea typeface="SimSun" panose="02010600030101010101" pitchFamily="2" charset="-122"/>
                <a:cs typeface="Calibri" panose="020F0502020204030204" pitchFamily="34" charset="0"/>
              </a:rPr>
              <a:t> la tierra.</a:t>
            </a:r>
          </a:p>
        </p:txBody>
      </p:sp>
      <p:pic>
        <p:nvPicPr>
          <p:cNvPr id="38" name="Picture 37" descr="A silhouette of a city&#10;&#10;Description automatically generated with low confidence">
            <a:extLst>
              <a:ext uri="{FF2B5EF4-FFF2-40B4-BE49-F238E27FC236}">
                <a16:creationId xmlns:a16="http://schemas.microsoft.com/office/drawing/2014/main" id="{1F60AF62-99EA-DE4E-9EFA-AF4CF043A94A}"/>
              </a:ext>
            </a:extLst>
          </p:cNvPr>
          <p:cNvPicPr>
            <a:picLocks noChangeAspect="1"/>
          </p:cNvPicPr>
          <p:nvPr/>
        </p:nvPicPr>
        <p:blipFill rotWithShape="1">
          <a:blip r:embed="rId6"/>
          <a:srcRect r="27" b="98"/>
          <a:stretch/>
        </p:blipFill>
        <p:spPr>
          <a:xfrm>
            <a:off x="150967" y="1325107"/>
            <a:ext cx="3923343" cy="2291188"/>
          </a:xfrm>
          <a:prstGeom prst="rect">
            <a:avLst/>
          </a:prstGeom>
        </p:spPr>
      </p:pic>
      <p:sp>
        <p:nvSpPr>
          <p:cNvPr id="39" name="Bent-Up Arrow 38">
            <a:extLst>
              <a:ext uri="{FF2B5EF4-FFF2-40B4-BE49-F238E27FC236}">
                <a16:creationId xmlns:a16="http://schemas.microsoft.com/office/drawing/2014/main" id="{9655DF98-E703-5342-A91E-155AE514B943}"/>
              </a:ext>
            </a:extLst>
          </p:cNvPr>
          <p:cNvSpPr/>
          <p:nvPr/>
        </p:nvSpPr>
        <p:spPr>
          <a:xfrm rot="5400000">
            <a:off x="3059968" y="2949637"/>
            <a:ext cx="506707" cy="1840024"/>
          </a:xfrm>
          <a:prstGeom prst="bentUpArrow">
            <a:avLst>
              <a:gd name="adj1" fmla="val 25000"/>
              <a:gd name="adj2" fmla="val 23640"/>
              <a:gd name="adj3" fmla="val 25000"/>
            </a:avLst>
          </a:prstGeom>
          <a:solidFill>
            <a:srgbClr val="29C7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 name="Slide Number Placeholder 1">
            <a:extLst>
              <a:ext uri="{FF2B5EF4-FFF2-40B4-BE49-F238E27FC236}">
                <a16:creationId xmlns:a16="http://schemas.microsoft.com/office/drawing/2014/main" id="{84F8EA6C-FA58-9E6E-CBA5-8EA0CAC39381}"/>
              </a:ext>
            </a:extLst>
          </p:cNvPr>
          <p:cNvSpPr>
            <a:spLocks noGrp="1"/>
          </p:cNvSpPr>
          <p:nvPr>
            <p:ph type="sldNum" sz="quarter" idx="12"/>
          </p:nvPr>
        </p:nvSpPr>
        <p:spPr/>
        <p:txBody>
          <a:bodyPr/>
          <a:lstStyle/>
          <a:p>
            <a:fld id="{A49FEDE7-8061-9B4D-88A1-7EA83A94C31B}" type="slidenum">
              <a:rPr lang="en-TH" smtClean="0"/>
              <a:t>11</a:t>
            </a:fld>
            <a:endParaRPr lang="en-TH"/>
          </a:p>
        </p:txBody>
      </p:sp>
      <p:sp>
        <p:nvSpPr>
          <p:cNvPr id="3" name="Right Arrow 2">
            <a:extLst>
              <a:ext uri="{FF2B5EF4-FFF2-40B4-BE49-F238E27FC236}">
                <a16:creationId xmlns:a16="http://schemas.microsoft.com/office/drawing/2014/main" id="{F7B3ABBD-6213-93D1-74C5-FA92D447A143}"/>
              </a:ext>
            </a:extLst>
          </p:cNvPr>
          <p:cNvSpPr/>
          <p:nvPr/>
        </p:nvSpPr>
        <p:spPr>
          <a:xfrm rot="2421880">
            <a:off x="4710553" y="3437447"/>
            <a:ext cx="738554" cy="506706"/>
          </a:xfrm>
          <a:prstGeom prst="rightArrow">
            <a:avLst/>
          </a:prstGeom>
          <a:solidFill>
            <a:srgbClr val="29C7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a:extLst>
              <a:ext uri="{FF2B5EF4-FFF2-40B4-BE49-F238E27FC236}">
                <a16:creationId xmlns:a16="http://schemas.microsoft.com/office/drawing/2014/main" id="{9C377E8C-9A22-26F5-2962-CEB30AEF634A}"/>
              </a:ext>
            </a:extLst>
          </p:cNvPr>
          <p:cNvSpPr/>
          <p:nvPr/>
        </p:nvSpPr>
        <p:spPr>
          <a:xfrm rot="282558">
            <a:off x="4653934" y="4301850"/>
            <a:ext cx="738554" cy="506706"/>
          </a:xfrm>
          <a:prstGeom prst="rightArrow">
            <a:avLst/>
          </a:prstGeom>
          <a:solidFill>
            <a:srgbClr val="29C7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a:extLst>
              <a:ext uri="{FF2B5EF4-FFF2-40B4-BE49-F238E27FC236}">
                <a16:creationId xmlns:a16="http://schemas.microsoft.com/office/drawing/2014/main" id="{5007CCB9-EBA1-4A9E-31CE-EC551273CB40}"/>
              </a:ext>
            </a:extLst>
          </p:cNvPr>
          <p:cNvSpPr/>
          <p:nvPr/>
        </p:nvSpPr>
        <p:spPr>
          <a:xfrm rot="20471680">
            <a:off x="6704054" y="4466293"/>
            <a:ext cx="738554" cy="489244"/>
          </a:xfrm>
          <a:prstGeom prst="rightArrow">
            <a:avLst/>
          </a:prstGeom>
          <a:solidFill>
            <a:srgbClr val="29C7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id="{FB5D1F79-4077-5569-0CBB-2D0B8CA93648}"/>
              </a:ext>
            </a:extLst>
          </p:cNvPr>
          <p:cNvSpPr/>
          <p:nvPr/>
        </p:nvSpPr>
        <p:spPr>
          <a:xfrm>
            <a:off x="6236758" y="3569058"/>
            <a:ext cx="738554" cy="489244"/>
          </a:xfrm>
          <a:prstGeom prst="rightArrow">
            <a:avLst/>
          </a:prstGeom>
          <a:solidFill>
            <a:srgbClr val="29C7F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505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a:solidFill>
            <a:srgbClr val="29C7F7"/>
          </a:solidFill>
        </p:spPr>
      </p:pic>
      <p:sp>
        <p:nvSpPr>
          <p:cNvPr id="11" name="Rounded Rectangle 10">
            <a:extLst>
              <a:ext uri="{FF2B5EF4-FFF2-40B4-BE49-F238E27FC236}">
                <a16:creationId xmlns:a16="http://schemas.microsoft.com/office/drawing/2014/main" id="{46F49E69-DF65-1F41-99CE-ADEFF4D0B4DE}"/>
              </a:ext>
            </a:extLst>
          </p:cNvPr>
          <p:cNvSpPr/>
          <p:nvPr/>
        </p:nvSpPr>
        <p:spPr>
          <a:xfrm>
            <a:off x="267036" y="387751"/>
            <a:ext cx="5051997" cy="1013582"/>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6" name="TextBox 5">
            <a:extLst>
              <a:ext uri="{FF2B5EF4-FFF2-40B4-BE49-F238E27FC236}">
                <a16:creationId xmlns:a16="http://schemas.microsoft.com/office/drawing/2014/main" id="{3761F021-734D-6843-96C8-D75D6EF74CB6}"/>
              </a:ext>
            </a:extLst>
          </p:cNvPr>
          <p:cNvSpPr txBox="1"/>
          <p:nvPr/>
        </p:nvSpPr>
        <p:spPr>
          <a:xfrm>
            <a:off x="0" y="503621"/>
            <a:ext cx="5586071" cy="830997"/>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1. </a:t>
            </a:r>
            <a:r>
              <a:rPr lang="es-ES" sz="2400" b="1" dirty="0">
                <a:solidFill>
                  <a:schemeClr val="bg1"/>
                </a:solidFill>
                <a:latin typeface="Calibri" panose="020F0502020204030204" pitchFamily="34" charset="0"/>
                <a:ea typeface="SimSun" panose="02010600030101010101" pitchFamily="2" charset="-122"/>
                <a:cs typeface="Calibri" panose="020F0502020204030204" pitchFamily="34" charset="0"/>
              </a:rPr>
              <a:t>La gente deja basura en el suelo.</a:t>
            </a:r>
          </a:p>
          <a:p>
            <a:pPr algn="ctr"/>
            <a:r>
              <a:rPr lang="es-ES" sz="2400" b="1" dirty="0">
                <a:solidFill>
                  <a:schemeClr val="bg1"/>
                </a:solidFill>
                <a:latin typeface="Calibri" panose="020F0502020204030204" pitchFamily="34" charset="0"/>
                <a:ea typeface="SimSun" panose="02010600030101010101" pitchFamily="2" charset="-122"/>
                <a:cs typeface="Calibri" panose="020F0502020204030204" pitchFamily="34" charset="0"/>
              </a:rPr>
              <a:t>o esta se cae del basurero.</a:t>
            </a:r>
            <a:endPar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pic>
        <p:nvPicPr>
          <p:cNvPr id="13" name="Picture 12">
            <a:extLst>
              <a:ext uri="{FF2B5EF4-FFF2-40B4-BE49-F238E27FC236}">
                <a16:creationId xmlns:a16="http://schemas.microsoft.com/office/drawing/2014/main" id="{3011A56C-70CE-0045-910C-0606CC6F1A0D}"/>
              </a:ext>
            </a:extLst>
          </p:cNvPr>
          <p:cNvPicPr>
            <a:picLocks noChangeAspect="1"/>
          </p:cNvPicPr>
          <p:nvPr/>
        </p:nvPicPr>
        <p:blipFill>
          <a:blip r:embed="rId4"/>
          <a:stretch>
            <a:fillRect/>
          </a:stretch>
        </p:blipFill>
        <p:spPr>
          <a:xfrm>
            <a:off x="378000" y="1783730"/>
            <a:ext cx="4935808" cy="3290539"/>
          </a:xfrm>
          <a:prstGeom prst="rect">
            <a:avLst/>
          </a:prstGeom>
        </p:spPr>
      </p:pic>
      <p:sp>
        <p:nvSpPr>
          <p:cNvPr id="15" name="Right Arrow 14">
            <a:extLst>
              <a:ext uri="{FF2B5EF4-FFF2-40B4-BE49-F238E27FC236}">
                <a16:creationId xmlns:a16="http://schemas.microsoft.com/office/drawing/2014/main" id="{159FD9C3-6B7F-3844-BB98-4413B2ED6FA7}"/>
              </a:ext>
            </a:extLst>
          </p:cNvPr>
          <p:cNvSpPr/>
          <p:nvPr/>
        </p:nvSpPr>
        <p:spPr>
          <a:xfrm>
            <a:off x="5586071" y="2842298"/>
            <a:ext cx="1180262" cy="584616"/>
          </a:xfrm>
          <a:prstGeom prst="rightArrow">
            <a:avLst/>
          </a:prstGeom>
          <a:solidFill>
            <a:srgbClr val="29C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8" name="Rounded Rectangle 17">
            <a:extLst>
              <a:ext uri="{FF2B5EF4-FFF2-40B4-BE49-F238E27FC236}">
                <a16:creationId xmlns:a16="http://schemas.microsoft.com/office/drawing/2014/main" id="{35778802-0FDB-A844-8DFC-327F172F6EE6}"/>
              </a:ext>
            </a:extLst>
          </p:cNvPr>
          <p:cNvSpPr/>
          <p:nvPr/>
        </p:nvSpPr>
        <p:spPr>
          <a:xfrm>
            <a:off x="6467303" y="384032"/>
            <a:ext cx="5460838" cy="1013582"/>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TextBox 18">
            <a:extLst>
              <a:ext uri="{FF2B5EF4-FFF2-40B4-BE49-F238E27FC236}">
                <a16:creationId xmlns:a16="http://schemas.microsoft.com/office/drawing/2014/main" id="{933C0B05-76DC-2948-B92C-0F3861689D57}"/>
              </a:ext>
            </a:extLst>
          </p:cNvPr>
          <p:cNvSpPr txBox="1"/>
          <p:nvPr/>
        </p:nvSpPr>
        <p:spPr>
          <a:xfrm>
            <a:off x="6551243" y="475324"/>
            <a:ext cx="5586071" cy="830997"/>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2. </a:t>
            </a:r>
            <a:r>
              <a:rPr lang="es-E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Cuando llueve, los desechos fluyen hacia los desagües pluviales.</a:t>
            </a:r>
            <a:endPar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pic>
        <p:nvPicPr>
          <p:cNvPr id="20" name="Picture 19">
            <a:extLst>
              <a:ext uri="{FF2B5EF4-FFF2-40B4-BE49-F238E27FC236}">
                <a16:creationId xmlns:a16="http://schemas.microsoft.com/office/drawing/2014/main" id="{691C7150-B20F-5542-98E9-B306C97DD6D0}"/>
              </a:ext>
            </a:extLst>
          </p:cNvPr>
          <p:cNvPicPr>
            <a:picLocks noChangeAspect="1"/>
          </p:cNvPicPr>
          <p:nvPr/>
        </p:nvPicPr>
        <p:blipFill>
          <a:blip r:embed="rId5"/>
          <a:stretch>
            <a:fillRect/>
          </a:stretch>
        </p:blipFill>
        <p:spPr>
          <a:xfrm>
            <a:off x="6876143" y="1781645"/>
            <a:ext cx="4936272" cy="3290539"/>
          </a:xfrm>
          <a:prstGeom prst="rect">
            <a:avLst/>
          </a:prstGeom>
        </p:spPr>
      </p:pic>
      <p:sp>
        <p:nvSpPr>
          <p:cNvPr id="2" name="Slide Number Placeholder 1">
            <a:extLst>
              <a:ext uri="{FF2B5EF4-FFF2-40B4-BE49-F238E27FC236}">
                <a16:creationId xmlns:a16="http://schemas.microsoft.com/office/drawing/2014/main" id="{F83EB780-EDF9-FA0F-7D90-22CE77EBB08A}"/>
              </a:ext>
            </a:extLst>
          </p:cNvPr>
          <p:cNvSpPr>
            <a:spLocks noGrp="1"/>
          </p:cNvSpPr>
          <p:nvPr>
            <p:ph type="sldNum" sz="quarter" idx="12"/>
          </p:nvPr>
        </p:nvSpPr>
        <p:spPr/>
        <p:txBody>
          <a:bodyPr/>
          <a:lstStyle/>
          <a:p>
            <a:fld id="{A49FEDE7-8061-9B4D-88A1-7EA83A94C31B}" type="slidenum">
              <a:rPr lang="en-TH" smtClean="0"/>
              <a:t>12</a:t>
            </a:fld>
            <a:endParaRPr lang="en-TH"/>
          </a:p>
        </p:txBody>
      </p:sp>
    </p:spTree>
    <p:extLst>
      <p:ext uri="{BB962C8B-B14F-4D97-AF65-F5344CB8AC3E}">
        <p14:creationId xmlns:p14="http://schemas.microsoft.com/office/powerpoint/2010/main" val="3243502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a:solidFill>
            <a:srgbClr val="29C7F7"/>
          </a:solidFill>
        </p:spPr>
      </p:pic>
      <p:sp>
        <p:nvSpPr>
          <p:cNvPr id="11" name="Rounded Rectangle 10">
            <a:extLst>
              <a:ext uri="{FF2B5EF4-FFF2-40B4-BE49-F238E27FC236}">
                <a16:creationId xmlns:a16="http://schemas.microsoft.com/office/drawing/2014/main" id="{46F49E69-DF65-1F41-99CE-ADEFF4D0B4DE}"/>
              </a:ext>
            </a:extLst>
          </p:cNvPr>
          <p:cNvSpPr/>
          <p:nvPr/>
        </p:nvSpPr>
        <p:spPr>
          <a:xfrm>
            <a:off x="267036" y="387751"/>
            <a:ext cx="5051997" cy="1013582"/>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6" name="TextBox 5">
            <a:extLst>
              <a:ext uri="{FF2B5EF4-FFF2-40B4-BE49-F238E27FC236}">
                <a16:creationId xmlns:a16="http://schemas.microsoft.com/office/drawing/2014/main" id="{3761F021-734D-6843-96C8-D75D6EF74CB6}"/>
              </a:ext>
            </a:extLst>
          </p:cNvPr>
          <p:cNvSpPr txBox="1"/>
          <p:nvPr/>
        </p:nvSpPr>
        <p:spPr>
          <a:xfrm>
            <a:off x="511517" y="475324"/>
            <a:ext cx="5586071" cy="830997"/>
          </a:xfrm>
          <a:prstGeom prst="rect">
            <a:avLst/>
          </a:prstGeom>
          <a:noFill/>
        </p:spPr>
        <p:txBody>
          <a:bodyPr wrap="square" rtlCol="0">
            <a:spAutoFit/>
          </a:bodyPr>
          <a:lstStyle/>
          <a:p>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3. </a:t>
            </a:r>
            <a:r>
              <a:rPr lang="es-ES" sz="2400" b="1" dirty="0">
                <a:solidFill>
                  <a:schemeClr val="bg1"/>
                </a:solidFill>
                <a:latin typeface="Calibri" panose="020F0502020204030204" pitchFamily="34" charset="0"/>
                <a:ea typeface="SimSun" panose="02010600030101010101" pitchFamily="2" charset="-122"/>
                <a:cs typeface="Calibri" panose="020F0502020204030204" pitchFamily="34" charset="0"/>
              </a:rPr>
              <a:t>El desagüe pluvial desemboca en</a:t>
            </a:r>
          </a:p>
          <a:p>
            <a:r>
              <a:rPr lang="es-ES" sz="2400" b="1" dirty="0">
                <a:solidFill>
                  <a:schemeClr val="bg1"/>
                </a:solidFill>
                <a:latin typeface="Calibri" panose="020F0502020204030204" pitchFamily="34" charset="0"/>
                <a:ea typeface="SimSun" panose="02010600030101010101" pitchFamily="2" charset="-122"/>
                <a:cs typeface="Calibri" panose="020F0502020204030204" pitchFamily="34" charset="0"/>
              </a:rPr>
              <a:t>vías de agua locales.</a:t>
            </a:r>
            <a:endPar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sp>
        <p:nvSpPr>
          <p:cNvPr id="15" name="Right Arrow 14">
            <a:extLst>
              <a:ext uri="{FF2B5EF4-FFF2-40B4-BE49-F238E27FC236}">
                <a16:creationId xmlns:a16="http://schemas.microsoft.com/office/drawing/2014/main" id="{159FD9C3-6B7F-3844-BB98-4413B2ED6FA7}"/>
              </a:ext>
            </a:extLst>
          </p:cNvPr>
          <p:cNvSpPr/>
          <p:nvPr/>
        </p:nvSpPr>
        <p:spPr>
          <a:xfrm>
            <a:off x="5586071" y="2842298"/>
            <a:ext cx="1180262" cy="584616"/>
          </a:xfrm>
          <a:prstGeom prst="rightArrow">
            <a:avLst/>
          </a:prstGeom>
          <a:solidFill>
            <a:srgbClr val="29C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8" name="Rounded Rectangle 17">
            <a:extLst>
              <a:ext uri="{FF2B5EF4-FFF2-40B4-BE49-F238E27FC236}">
                <a16:creationId xmlns:a16="http://schemas.microsoft.com/office/drawing/2014/main" id="{35778802-0FDB-A844-8DFC-327F172F6EE6}"/>
              </a:ext>
            </a:extLst>
          </p:cNvPr>
          <p:cNvSpPr/>
          <p:nvPr/>
        </p:nvSpPr>
        <p:spPr>
          <a:xfrm>
            <a:off x="6876143" y="384032"/>
            <a:ext cx="5051997" cy="1013582"/>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TextBox 18">
            <a:extLst>
              <a:ext uri="{FF2B5EF4-FFF2-40B4-BE49-F238E27FC236}">
                <a16:creationId xmlns:a16="http://schemas.microsoft.com/office/drawing/2014/main" id="{933C0B05-76DC-2948-B92C-0F3861689D57}"/>
              </a:ext>
            </a:extLst>
          </p:cNvPr>
          <p:cNvSpPr txBox="1"/>
          <p:nvPr/>
        </p:nvSpPr>
        <p:spPr>
          <a:xfrm>
            <a:off x="7249377" y="499902"/>
            <a:ext cx="5586071" cy="830997"/>
          </a:xfrm>
          <a:prstGeom prst="rect">
            <a:avLst/>
          </a:prstGeom>
          <a:noFill/>
        </p:spPr>
        <p:txBody>
          <a:bodyPr wrap="square" rtlCol="0">
            <a:spAutoFit/>
          </a:bodyPr>
          <a:lstStyle/>
          <a:p>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4. A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su</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vez</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las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vías</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de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agua</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locales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desembocan</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en</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los</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ríos</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a:t>
            </a:r>
          </a:p>
        </p:txBody>
      </p:sp>
      <p:pic>
        <p:nvPicPr>
          <p:cNvPr id="3" name="Picture 2" descr="A picture containing outdoor, nature, rock&#10;&#10;Description automatically generated">
            <a:extLst>
              <a:ext uri="{FF2B5EF4-FFF2-40B4-BE49-F238E27FC236}">
                <a16:creationId xmlns:a16="http://schemas.microsoft.com/office/drawing/2014/main" id="{C739436A-64C8-124F-B4B4-FA37D7DF5DDC}"/>
              </a:ext>
            </a:extLst>
          </p:cNvPr>
          <p:cNvPicPr>
            <a:picLocks noChangeAspect="1"/>
          </p:cNvPicPr>
          <p:nvPr/>
        </p:nvPicPr>
        <p:blipFill>
          <a:blip r:embed="rId4"/>
          <a:stretch>
            <a:fillRect/>
          </a:stretch>
        </p:blipFill>
        <p:spPr>
          <a:xfrm>
            <a:off x="351792" y="1810746"/>
            <a:ext cx="4882487" cy="3345458"/>
          </a:xfrm>
          <a:prstGeom prst="rect">
            <a:avLst/>
          </a:prstGeom>
        </p:spPr>
      </p:pic>
      <p:pic>
        <p:nvPicPr>
          <p:cNvPr id="5" name="Picture 4">
            <a:extLst>
              <a:ext uri="{FF2B5EF4-FFF2-40B4-BE49-F238E27FC236}">
                <a16:creationId xmlns:a16="http://schemas.microsoft.com/office/drawing/2014/main" id="{BA8AB7C0-07C6-DF43-B264-0EA0A0FAA522}"/>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saturation sat="66000"/>
                    </a14:imgEffect>
                  </a14:imgLayer>
                </a14:imgProps>
              </a:ext>
            </a:extLst>
          </a:blip>
          <a:stretch>
            <a:fillRect/>
          </a:stretch>
        </p:blipFill>
        <p:spPr>
          <a:xfrm>
            <a:off x="7118125" y="1697623"/>
            <a:ext cx="4611175" cy="3458581"/>
          </a:xfrm>
          <a:prstGeom prst="rect">
            <a:avLst/>
          </a:prstGeom>
        </p:spPr>
      </p:pic>
      <p:sp>
        <p:nvSpPr>
          <p:cNvPr id="2" name="Slide Number Placeholder 1">
            <a:extLst>
              <a:ext uri="{FF2B5EF4-FFF2-40B4-BE49-F238E27FC236}">
                <a16:creationId xmlns:a16="http://schemas.microsoft.com/office/drawing/2014/main" id="{0AFA77B9-979E-AEDB-0E7C-3C1BFD65EEDA}"/>
              </a:ext>
            </a:extLst>
          </p:cNvPr>
          <p:cNvSpPr>
            <a:spLocks noGrp="1"/>
          </p:cNvSpPr>
          <p:nvPr>
            <p:ph type="sldNum" sz="quarter" idx="12"/>
          </p:nvPr>
        </p:nvSpPr>
        <p:spPr/>
        <p:txBody>
          <a:bodyPr/>
          <a:lstStyle/>
          <a:p>
            <a:fld id="{A49FEDE7-8061-9B4D-88A1-7EA83A94C31B}" type="slidenum">
              <a:rPr lang="en-TH" smtClean="0"/>
              <a:t>13</a:t>
            </a:fld>
            <a:endParaRPr lang="en-TH"/>
          </a:p>
        </p:txBody>
      </p:sp>
    </p:spTree>
    <p:extLst>
      <p:ext uri="{BB962C8B-B14F-4D97-AF65-F5344CB8AC3E}">
        <p14:creationId xmlns:p14="http://schemas.microsoft.com/office/powerpoint/2010/main" val="2992971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a:solidFill>
            <a:srgbClr val="29C7F7"/>
          </a:solidFill>
        </p:spPr>
      </p:pic>
      <p:sp>
        <p:nvSpPr>
          <p:cNvPr id="11" name="Rounded Rectangle 10">
            <a:extLst>
              <a:ext uri="{FF2B5EF4-FFF2-40B4-BE49-F238E27FC236}">
                <a16:creationId xmlns:a16="http://schemas.microsoft.com/office/drawing/2014/main" id="{46F49E69-DF65-1F41-99CE-ADEFF4D0B4DE}"/>
              </a:ext>
            </a:extLst>
          </p:cNvPr>
          <p:cNvSpPr/>
          <p:nvPr/>
        </p:nvSpPr>
        <p:spPr>
          <a:xfrm>
            <a:off x="267036" y="387751"/>
            <a:ext cx="5051997" cy="1013582"/>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6" name="TextBox 5">
            <a:extLst>
              <a:ext uri="{FF2B5EF4-FFF2-40B4-BE49-F238E27FC236}">
                <a16:creationId xmlns:a16="http://schemas.microsoft.com/office/drawing/2014/main" id="{3761F021-734D-6843-96C8-D75D6EF74CB6}"/>
              </a:ext>
            </a:extLst>
          </p:cNvPr>
          <p:cNvSpPr txBox="1"/>
          <p:nvPr/>
        </p:nvSpPr>
        <p:spPr>
          <a:xfrm>
            <a:off x="0" y="684567"/>
            <a:ext cx="5586071" cy="461665"/>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5. Los Ríos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desembocan</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en</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el</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océano</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a:t>
            </a:r>
          </a:p>
        </p:txBody>
      </p:sp>
      <p:sp>
        <p:nvSpPr>
          <p:cNvPr id="15" name="Right Arrow 14">
            <a:extLst>
              <a:ext uri="{FF2B5EF4-FFF2-40B4-BE49-F238E27FC236}">
                <a16:creationId xmlns:a16="http://schemas.microsoft.com/office/drawing/2014/main" id="{159FD9C3-6B7F-3844-BB98-4413B2ED6FA7}"/>
              </a:ext>
            </a:extLst>
          </p:cNvPr>
          <p:cNvSpPr/>
          <p:nvPr/>
        </p:nvSpPr>
        <p:spPr>
          <a:xfrm>
            <a:off x="5449216" y="2844384"/>
            <a:ext cx="1180262" cy="584616"/>
          </a:xfrm>
          <a:prstGeom prst="rightArrow">
            <a:avLst/>
          </a:prstGeom>
          <a:solidFill>
            <a:srgbClr val="29C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8" name="Rounded Rectangle 17">
            <a:extLst>
              <a:ext uri="{FF2B5EF4-FFF2-40B4-BE49-F238E27FC236}">
                <a16:creationId xmlns:a16="http://schemas.microsoft.com/office/drawing/2014/main" id="{35778802-0FDB-A844-8DFC-327F172F6EE6}"/>
              </a:ext>
            </a:extLst>
          </p:cNvPr>
          <p:cNvSpPr/>
          <p:nvPr/>
        </p:nvSpPr>
        <p:spPr>
          <a:xfrm>
            <a:off x="6685689" y="263997"/>
            <a:ext cx="5322209" cy="1261089"/>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TextBox 18">
            <a:extLst>
              <a:ext uri="{FF2B5EF4-FFF2-40B4-BE49-F238E27FC236}">
                <a16:creationId xmlns:a16="http://schemas.microsoft.com/office/drawing/2014/main" id="{933C0B05-76DC-2948-B92C-0F3861689D57}"/>
              </a:ext>
            </a:extLst>
          </p:cNvPr>
          <p:cNvSpPr txBox="1"/>
          <p:nvPr/>
        </p:nvSpPr>
        <p:spPr>
          <a:xfrm>
            <a:off x="6629478" y="263997"/>
            <a:ext cx="5586071" cy="1200329"/>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6. Las Corrientes del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océano</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envían</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la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basura</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a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otras</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partes</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del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mundo</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y se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crean</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islas</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de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basura</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a:t>
            </a:r>
          </a:p>
        </p:txBody>
      </p:sp>
      <p:pic>
        <p:nvPicPr>
          <p:cNvPr id="4" name="Picture 3" descr="An aerial view of a beach&#10;&#10;Description automatically generated with low confidence">
            <a:extLst>
              <a:ext uri="{FF2B5EF4-FFF2-40B4-BE49-F238E27FC236}">
                <a16:creationId xmlns:a16="http://schemas.microsoft.com/office/drawing/2014/main" id="{AEC64384-5960-2A4D-ACEA-0C2FF2DD33F9}"/>
              </a:ext>
            </a:extLst>
          </p:cNvPr>
          <p:cNvPicPr>
            <a:picLocks noChangeAspect="1"/>
          </p:cNvPicPr>
          <p:nvPr/>
        </p:nvPicPr>
        <p:blipFill>
          <a:blip r:embed="rId4"/>
          <a:stretch>
            <a:fillRect/>
          </a:stretch>
        </p:blipFill>
        <p:spPr>
          <a:xfrm>
            <a:off x="267036" y="1700142"/>
            <a:ext cx="5000099" cy="3308586"/>
          </a:xfrm>
          <a:prstGeom prst="rect">
            <a:avLst/>
          </a:prstGeom>
        </p:spPr>
      </p:pic>
      <p:pic>
        <p:nvPicPr>
          <p:cNvPr id="3" name="Picture 2" descr="Map&#10;&#10;Description automatically generated">
            <a:extLst>
              <a:ext uri="{FF2B5EF4-FFF2-40B4-BE49-F238E27FC236}">
                <a16:creationId xmlns:a16="http://schemas.microsoft.com/office/drawing/2014/main" id="{1AD8EBDD-B5DE-4642-9CB0-43C065F4D5DF}"/>
              </a:ext>
            </a:extLst>
          </p:cNvPr>
          <p:cNvPicPr>
            <a:picLocks noChangeAspect="1"/>
          </p:cNvPicPr>
          <p:nvPr/>
        </p:nvPicPr>
        <p:blipFill>
          <a:blip r:embed="rId5"/>
          <a:stretch>
            <a:fillRect/>
          </a:stretch>
        </p:blipFill>
        <p:spPr>
          <a:xfrm>
            <a:off x="6745077" y="1700142"/>
            <a:ext cx="5197065" cy="3302000"/>
          </a:xfrm>
          <a:prstGeom prst="rect">
            <a:avLst/>
          </a:prstGeom>
        </p:spPr>
      </p:pic>
      <p:pic>
        <p:nvPicPr>
          <p:cNvPr id="10" name="Picture 9" descr="A picture containing outdoor, sky, ground, water&#10;&#10;Description automatically generated">
            <a:extLst>
              <a:ext uri="{FF2B5EF4-FFF2-40B4-BE49-F238E27FC236}">
                <a16:creationId xmlns:a16="http://schemas.microsoft.com/office/drawing/2014/main" id="{E295A44E-8F15-D690-364E-33083D1C6D04}"/>
              </a:ext>
            </a:extLst>
          </p:cNvPr>
          <p:cNvPicPr>
            <a:picLocks noChangeAspect="1"/>
          </p:cNvPicPr>
          <p:nvPr/>
        </p:nvPicPr>
        <p:blipFill>
          <a:blip r:embed="rId6"/>
          <a:stretch>
            <a:fillRect/>
          </a:stretch>
        </p:blipFill>
        <p:spPr>
          <a:xfrm>
            <a:off x="6741900" y="1597457"/>
            <a:ext cx="5322208" cy="3560402"/>
          </a:xfrm>
          <a:prstGeom prst="rect">
            <a:avLst/>
          </a:prstGeom>
        </p:spPr>
      </p:pic>
      <p:sp>
        <p:nvSpPr>
          <p:cNvPr id="2" name="Slide Number Placeholder 1">
            <a:extLst>
              <a:ext uri="{FF2B5EF4-FFF2-40B4-BE49-F238E27FC236}">
                <a16:creationId xmlns:a16="http://schemas.microsoft.com/office/drawing/2014/main" id="{757F05C7-62CD-5BAD-1E80-F1163CD5E6EF}"/>
              </a:ext>
            </a:extLst>
          </p:cNvPr>
          <p:cNvSpPr>
            <a:spLocks noGrp="1"/>
          </p:cNvSpPr>
          <p:nvPr>
            <p:ph type="sldNum" sz="quarter" idx="12"/>
          </p:nvPr>
        </p:nvSpPr>
        <p:spPr/>
        <p:txBody>
          <a:bodyPr/>
          <a:lstStyle/>
          <a:p>
            <a:fld id="{A49FEDE7-8061-9B4D-88A1-7EA83A94C31B}" type="slidenum">
              <a:rPr lang="en-TH" smtClean="0"/>
              <a:t>14</a:t>
            </a:fld>
            <a:endParaRPr lang="en-TH"/>
          </a:p>
        </p:txBody>
      </p:sp>
    </p:spTree>
    <p:extLst>
      <p:ext uri="{BB962C8B-B14F-4D97-AF65-F5344CB8AC3E}">
        <p14:creationId xmlns:p14="http://schemas.microsoft.com/office/powerpoint/2010/main" val="261602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558969"/>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Cómo</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podemos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prevenir</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que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los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residuos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lleguen</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al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océano</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a:t>
            </a:r>
          </a:p>
        </p:txBody>
      </p:sp>
      <p:sp>
        <p:nvSpPr>
          <p:cNvPr id="12" name="Rounded Rectangle 11">
            <a:extLst>
              <a:ext uri="{FF2B5EF4-FFF2-40B4-BE49-F238E27FC236}">
                <a16:creationId xmlns:a16="http://schemas.microsoft.com/office/drawing/2014/main" id="{438D0505-E473-4D49-B2BC-9C540D9552DA}"/>
              </a:ext>
            </a:extLst>
          </p:cNvPr>
          <p:cNvSpPr/>
          <p:nvPr/>
        </p:nvSpPr>
        <p:spPr>
          <a:xfrm>
            <a:off x="3663361" y="1575912"/>
            <a:ext cx="5257884" cy="526046"/>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11" name="Rounded Rectangle 10">
            <a:extLst>
              <a:ext uri="{FF2B5EF4-FFF2-40B4-BE49-F238E27FC236}">
                <a16:creationId xmlns:a16="http://schemas.microsoft.com/office/drawing/2014/main" id="{52551E0C-AF15-8B47-A755-8BA21D9D57E3}"/>
              </a:ext>
            </a:extLst>
          </p:cNvPr>
          <p:cNvSpPr/>
          <p:nvPr/>
        </p:nvSpPr>
        <p:spPr>
          <a:xfrm>
            <a:off x="3663361" y="1510256"/>
            <a:ext cx="5257884" cy="526046"/>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8" name="TextBox 7">
            <a:extLst>
              <a:ext uri="{FF2B5EF4-FFF2-40B4-BE49-F238E27FC236}">
                <a16:creationId xmlns:a16="http://schemas.microsoft.com/office/drawing/2014/main" id="{67F130DA-4BB7-5947-80A2-4E030B029E43}"/>
              </a:ext>
            </a:extLst>
          </p:cNvPr>
          <p:cNvSpPr txBox="1"/>
          <p:nvPr/>
        </p:nvSpPr>
        <p:spPr>
          <a:xfrm>
            <a:off x="2543543" y="1574637"/>
            <a:ext cx="7387635" cy="461665"/>
          </a:xfrm>
          <a:prstGeom prst="rect">
            <a:avLst/>
          </a:prstGeom>
          <a:noFill/>
        </p:spPr>
        <p:txBody>
          <a:bodyPr wrap="square" rtlCol="0">
            <a:spAutoFit/>
          </a:bodyPr>
          <a:lstStyle/>
          <a:p>
            <a:pPr algn="ct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Practica</a:t>
            </a: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 Los 3 Pasos del </a:t>
            </a:r>
            <a:r>
              <a:rPr lang="en-US" sz="2400" b="1" dirty="0" err="1">
                <a:solidFill>
                  <a:schemeClr val="bg1"/>
                </a:solidFill>
                <a:latin typeface="Calibri" panose="020F0502020204030204" pitchFamily="34" charset="0"/>
                <a:ea typeface="SimSun" panose="02010600030101010101" pitchFamily="2" charset="-122"/>
                <a:cs typeface="Calibri" panose="020F0502020204030204" pitchFamily="34" charset="0"/>
              </a:rPr>
              <a:t>Reciclaje</a:t>
            </a:r>
            <a:endPar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sp>
        <p:nvSpPr>
          <p:cNvPr id="13" name="Oval 12">
            <a:extLst>
              <a:ext uri="{FF2B5EF4-FFF2-40B4-BE49-F238E27FC236}">
                <a16:creationId xmlns:a16="http://schemas.microsoft.com/office/drawing/2014/main" id="{E3B190A6-B86D-0647-9849-8C644C370F5F}"/>
              </a:ext>
            </a:extLst>
          </p:cNvPr>
          <p:cNvSpPr/>
          <p:nvPr/>
        </p:nvSpPr>
        <p:spPr>
          <a:xfrm>
            <a:off x="323099" y="250449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4" name="Oval 13">
            <a:extLst>
              <a:ext uri="{FF2B5EF4-FFF2-40B4-BE49-F238E27FC236}">
                <a16:creationId xmlns:a16="http://schemas.microsoft.com/office/drawing/2014/main" id="{BDFD7B4B-259C-F642-88BA-B8711A44B99D}"/>
              </a:ext>
            </a:extLst>
          </p:cNvPr>
          <p:cNvSpPr/>
          <p:nvPr/>
        </p:nvSpPr>
        <p:spPr>
          <a:xfrm>
            <a:off x="269462" y="25044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5" name="Rectangle 14">
            <a:extLst>
              <a:ext uri="{FF2B5EF4-FFF2-40B4-BE49-F238E27FC236}">
                <a16:creationId xmlns:a16="http://schemas.microsoft.com/office/drawing/2014/main" id="{C0E6DD51-0AFC-304B-8E9A-6C12427C56F9}"/>
              </a:ext>
            </a:extLst>
          </p:cNvPr>
          <p:cNvSpPr/>
          <p:nvPr/>
        </p:nvSpPr>
        <p:spPr>
          <a:xfrm>
            <a:off x="314046" y="2484445"/>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1</a:t>
            </a:r>
          </a:p>
        </p:txBody>
      </p:sp>
      <p:sp>
        <p:nvSpPr>
          <p:cNvPr id="16" name="Rectangle 15">
            <a:extLst>
              <a:ext uri="{FF2B5EF4-FFF2-40B4-BE49-F238E27FC236}">
                <a16:creationId xmlns:a16="http://schemas.microsoft.com/office/drawing/2014/main" id="{AE58F3FC-B83A-F54B-8E69-BACD641916B5}"/>
              </a:ext>
            </a:extLst>
          </p:cNvPr>
          <p:cNvSpPr/>
          <p:nvPr/>
        </p:nvSpPr>
        <p:spPr>
          <a:xfrm>
            <a:off x="766309" y="2467196"/>
            <a:ext cx="3397983" cy="437043"/>
          </a:xfrm>
          <a:prstGeom prst="rect">
            <a:avLst/>
          </a:prstGeom>
        </p:spPr>
        <p:txBody>
          <a:bodyPr wrap="square">
            <a:spAutoFit/>
          </a:bodyPr>
          <a:lstStyle/>
          <a:p>
            <a:pPr algn="thaiDist">
              <a:lnSpc>
                <a:spcPct val="120000"/>
              </a:lnSpc>
            </a:pPr>
            <a:r>
              <a:rPr lang="en-US" sz="2000" b="1" dirty="0">
                <a:solidFill>
                  <a:srgbClr val="262626"/>
                </a:solidFill>
              </a:rPr>
              <a:t>Saber </a:t>
            </a:r>
            <a:r>
              <a:rPr lang="en-US" sz="2000" b="1" dirty="0" err="1">
                <a:solidFill>
                  <a:srgbClr val="262626"/>
                </a:solidFill>
              </a:rPr>
              <a:t>qué</a:t>
            </a:r>
            <a:r>
              <a:rPr lang="en-US" sz="2000" b="1" dirty="0">
                <a:solidFill>
                  <a:srgbClr val="262626"/>
                </a:solidFill>
              </a:rPr>
              <a:t> se </a:t>
            </a:r>
            <a:r>
              <a:rPr lang="en-US" sz="2000" b="1" dirty="0" err="1">
                <a:solidFill>
                  <a:srgbClr val="262626"/>
                </a:solidFill>
              </a:rPr>
              <a:t>puede</a:t>
            </a:r>
            <a:r>
              <a:rPr lang="en-US" sz="2000" b="1" dirty="0">
                <a:solidFill>
                  <a:srgbClr val="262626"/>
                </a:solidFill>
              </a:rPr>
              <a:t> </a:t>
            </a:r>
            <a:r>
              <a:rPr lang="en-US" sz="2000" b="1" dirty="0" err="1">
                <a:solidFill>
                  <a:srgbClr val="262626"/>
                </a:solidFill>
              </a:rPr>
              <a:t>reciclar</a:t>
            </a:r>
            <a:r>
              <a:rPr lang="en-US" sz="2000" b="1" dirty="0">
                <a:solidFill>
                  <a:srgbClr val="262626"/>
                </a:solidFill>
              </a:rPr>
              <a:t>.</a:t>
            </a:r>
            <a:endParaRPr lang="en-US" sz="2000" dirty="0">
              <a:solidFill>
                <a:srgbClr val="262626"/>
              </a:solidFill>
            </a:endParaRPr>
          </a:p>
        </p:txBody>
      </p:sp>
      <p:sp>
        <p:nvSpPr>
          <p:cNvPr id="17" name="Oval 16">
            <a:extLst>
              <a:ext uri="{FF2B5EF4-FFF2-40B4-BE49-F238E27FC236}">
                <a16:creationId xmlns:a16="http://schemas.microsoft.com/office/drawing/2014/main" id="{A21C4034-2DBC-DB43-9E00-79CFABE8ED3C}"/>
              </a:ext>
            </a:extLst>
          </p:cNvPr>
          <p:cNvSpPr/>
          <p:nvPr/>
        </p:nvSpPr>
        <p:spPr>
          <a:xfrm>
            <a:off x="4077968" y="250449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8" name="Oval 17">
            <a:extLst>
              <a:ext uri="{FF2B5EF4-FFF2-40B4-BE49-F238E27FC236}">
                <a16:creationId xmlns:a16="http://schemas.microsoft.com/office/drawing/2014/main" id="{1A009F7D-3934-6747-9F81-33DAF6B067CD}"/>
              </a:ext>
            </a:extLst>
          </p:cNvPr>
          <p:cNvSpPr/>
          <p:nvPr/>
        </p:nvSpPr>
        <p:spPr>
          <a:xfrm>
            <a:off x="4024331" y="25044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Rectangle 18">
            <a:extLst>
              <a:ext uri="{FF2B5EF4-FFF2-40B4-BE49-F238E27FC236}">
                <a16:creationId xmlns:a16="http://schemas.microsoft.com/office/drawing/2014/main" id="{79398D40-86B1-A441-BEB6-AA5FD016EB82}"/>
              </a:ext>
            </a:extLst>
          </p:cNvPr>
          <p:cNvSpPr/>
          <p:nvPr/>
        </p:nvSpPr>
        <p:spPr>
          <a:xfrm>
            <a:off x="4068915" y="2484445"/>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2</a:t>
            </a:r>
          </a:p>
        </p:txBody>
      </p:sp>
      <p:sp>
        <p:nvSpPr>
          <p:cNvPr id="20" name="Rectangle 19">
            <a:extLst>
              <a:ext uri="{FF2B5EF4-FFF2-40B4-BE49-F238E27FC236}">
                <a16:creationId xmlns:a16="http://schemas.microsoft.com/office/drawing/2014/main" id="{9ABFC640-D849-2142-ABBD-F1B88BB892A0}"/>
              </a:ext>
            </a:extLst>
          </p:cNvPr>
          <p:cNvSpPr/>
          <p:nvPr/>
        </p:nvSpPr>
        <p:spPr>
          <a:xfrm>
            <a:off x="4521178" y="2338899"/>
            <a:ext cx="3616349" cy="806375"/>
          </a:xfrm>
          <a:prstGeom prst="rect">
            <a:avLst/>
          </a:prstGeom>
        </p:spPr>
        <p:txBody>
          <a:bodyPr wrap="square">
            <a:spAutoFit/>
          </a:bodyPr>
          <a:lstStyle/>
          <a:p>
            <a:pPr algn="ctr">
              <a:lnSpc>
                <a:spcPct val="120000"/>
              </a:lnSpc>
            </a:pPr>
            <a:r>
              <a:rPr lang="en-US" sz="2000" b="1" dirty="0" err="1">
                <a:solidFill>
                  <a:srgbClr val="262626"/>
                </a:solidFill>
              </a:rPr>
              <a:t>Vaciar</a:t>
            </a:r>
            <a:r>
              <a:rPr lang="en-US" sz="2000" b="1" dirty="0">
                <a:solidFill>
                  <a:srgbClr val="262626"/>
                </a:solidFill>
              </a:rPr>
              <a:t>, </a:t>
            </a:r>
            <a:r>
              <a:rPr lang="en-US" sz="2000" b="1" dirty="0" err="1">
                <a:solidFill>
                  <a:srgbClr val="262626"/>
                </a:solidFill>
              </a:rPr>
              <a:t>limpiar</a:t>
            </a:r>
            <a:r>
              <a:rPr lang="en-US" sz="2000" b="1" dirty="0">
                <a:solidFill>
                  <a:srgbClr val="262626"/>
                </a:solidFill>
              </a:rPr>
              <a:t> y </a:t>
            </a:r>
            <a:r>
              <a:rPr lang="en-US" sz="2000" b="1" dirty="0" err="1">
                <a:solidFill>
                  <a:srgbClr val="262626"/>
                </a:solidFill>
              </a:rPr>
              <a:t>secar</a:t>
            </a:r>
            <a:r>
              <a:rPr lang="en-US" sz="2000" b="1" dirty="0">
                <a:solidFill>
                  <a:srgbClr val="262626"/>
                </a:solidFill>
              </a:rPr>
              <a:t> antes de </a:t>
            </a:r>
            <a:r>
              <a:rPr lang="en-US" sz="2000" b="1" dirty="0" err="1">
                <a:solidFill>
                  <a:srgbClr val="262626"/>
                </a:solidFill>
              </a:rPr>
              <a:t>colocar</a:t>
            </a:r>
            <a:r>
              <a:rPr lang="en-US" sz="2000" b="1" dirty="0">
                <a:solidFill>
                  <a:srgbClr val="262626"/>
                </a:solidFill>
              </a:rPr>
              <a:t> </a:t>
            </a:r>
            <a:r>
              <a:rPr lang="en-US" sz="2000" b="1" dirty="0" err="1">
                <a:solidFill>
                  <a:srgbClr val="262626"/>
                </a:solidFill>
              </a:rPr>
              <a:t>en</a:t>
            </a:r>
            <a:r>
              <a:rPr lang="en-US" sz="2000" b="1" dirty="0">
                <a:solidFill>
                  <a:srgbClr val="262626"/>
                </a:solidFill>
              </a:rPr>
              <a:t> </a:t>
            </a:r>
            <a:r>
              <a:rPr lang="en-US" sz="2000" b="1" dirty="0" err="1">
                <a:solidFill>
                  <a:srgbClr val="262626"/>
                </a:solidFill>
              </a:rPr>
              <a:t>el</a:t>
            </a:r>
            <a:r>
              <a:rPr lang="en-US" sz="2000" b="1" dirty="0">
                <a:solidFill>
                  <a:srgbClr val="262626"/>
                </a:solidFill>
              </a:rPr>
              <a:t> </a:t>
            </a:r>
            <a:r>
              <a:rPr lang="en-US" sz="2000" b="1" dirty="0" err="1">
                <a:solidFill>
                  <a:srgbClr val="262626"/>
                </a:solidFill>
              </a:rPr>
              <a:t>cesto</a:t>
            </a:r>
            <a:r>
              <a:rPr lang="en-US" sz="2000" b="1" dirty="0">
                <a:solidFill>
                  <a:srgbClr val="262626"/>
                </a:solidFill>
              </a:rPr>
              <a:t> de </a:t>
            </a:r>
            <a:r>
              <a:rPr lang="en-US" sz="2000" b="1" dirty="0" err="1">
                <a:solidFill>
                  <a:srgbClr val="262626"/>
                </a:solidFill>
              </a:rPr>
              <a:t>basura</a:t>
            </a:r>
            <a:r>
              <a:rPr lang="en-US" sz="2000" b="1" dirty="0">
                <a:solidFill>
                  <a:srgbClr val="262626"/>
                </a:solidFill>
              </a:rPr>
              <a:t>.</a:t>
            </a:r>
          </a:p>
        </p:txBody>
      </p:sp>
      <p:sp>
        <p:nvSpPr>
          <p:cNvPr id="21" name="Oval 20">
            <a:extLst>
              <a:ext uri="{FF2B5EF4-FFF2-40B4-BE49-F238E27FC236}">
                <a16:creationId xmlns:a16="http://schemas.microsoft.com/office/drawing/2014/main" id="{EEECFF62-DAE3-2E46-AE39-BFCA8DE4FF9E}"/>
              </a:ext>
            </a:extLst>
          </p:cNvPr>
          <p:cNvSpPr/>
          <p:nvPr/>
        </p:nvSpPr>
        <p:spPr>
          <a:xfrm>
            <a:off x="8353350" y="250449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2" name="Oval 21">
            <a:extLst>
              <a:ext uri="{FF2B5EF4-FFF2-40B4-BE49-F238E27FC236}">
                <a16:creationId xmlns:a16="http://schemas.microsoft.com/office/drawing/2014/main" id="{598CE976-F4B8-E048-B9E0-69CF5DB3D8BE}"/>
              </a:ext>
            </a:extLst>
          </p:cNvPr>
          <p:cNvSpPr/>
          <p:nvPr/>
        </p:nvSpPr>
        <p:spPr>
          <a:xfrm>
            <a:off x="8299713" y="25044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3" name="Rectangle 22">
            <a:extLst>
              <a:ext uri="{FF2B5EF4-FFF2-40B4-BE49-F238E27FC236}">
                <a16:creationId xmlns:a16="http://schemas.microsoft.com/office/drawing/2014/main" id="{87F92F24-6175-B84C-9CC1-049592BB14AA}"/>
              </a:ext>
            </a:extLst>
          </p:cNvPr>
          <p:cNvSpPr/>
          <p:nvPr/>
        </p:nvSpPr>
        <p:spPr>
          <a:xfrm>
            <a:off x="8344297" y="2484445"/>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3</a:t>
            </a:r>
          </a:p>
        </p:txBody>
      </p:sp>
      <p:sp>
        <p:nvSpPr>
          <p:cNvPr id="24" name="Rectangle 23">
            <a:extLst>
              <a:ext uri="{FF2B5EF4-FFF2-40B4-BE49-F238E27FC236}">
                <a16:creationId xmlns:a16="http://schemas.microsoft.com/office/drawing/2014/main" id="{0B8C2FA8-70C3-974E-94DD-8810C45F01C0}"/>
              </a:ext>
            </a:extLst>
          </p:cNvPr>
          <p:cNvSpPr/>
          <p:nvPr/>
        </p:nvSpPr>
        <p:spPr>
          <a:xfrm>
            <a:off x="8891779" y="2380802"/>
            <a:ext cx="3397983" cy="806375"/>
          </a:xfrm>
          <a:prstGeom prst="rect">
            <a:avLst/>
          </a:prstGeom>
        </p:spPr>
        <p:txBody>
          <a:bodyPr wrap="square">
            <a:spAutoFit/>
          </a:bodyPr>
          <a:lstStyle/>
          <a:p>
            <a:pPr>
              <a:lnSpc>
                <a:spcPct val="120000"/>
              </a:lnSpc>
            </a:pPr>
            <a:r>
              <a:rPr lang="en-US" sz="2000" b="1" dirty="0" err="1">
                <a:solidFill>
                  <a:srgbClr val="262626"/>
                </a:solidFill>
              </a:rPr>
              <a:t>Coloca</a:t>
            </a:r>
            <a:r>
              <a:rPr lang="en-US" sz="2000" b="1" dirty="0">
                <a:solidFill>
                  <a:srgbClr val="262626"/>
                </a:solidFill>
              </a:rPr>
              <a:t> </a:t>
            </a:r>
            <a:r>
              <a:rPr lang="en-US" sz="2000" b="1" dirty="0" err="1">
                <a:solidFill>
                  <a:srgbClr val="262626"/>
                </a:solidFill>
              </a:rPr>
              <a:t>los</a:t>
            </a:r>
            <a:r>
              <a:rPr lang="en-US" sz="2000" b="1" dirty="0">
                <a:solidFill>
                  <a:srgbClr val="262626"/>
                </a:solidFill>
              </a:rPr>
              <a:t> </a:t>
            </a:r>
            <a:r>
              <a:rPr lang="en-US" sz="2000" b="1" dirty="0" err="1">
                <a:solidFill>
                  <a:srgbClr val="262626"/>
                </a:solidFill>
              </a:rPr>
              <a:t>objetos</a:t>
            </a:r>
            <a:r>
              <a:rPr lang="en-US" sz="2000" b="1" dirty="0">
                <a:solidFill>
                  <a:srgbClr val="262626"/>
                </a:solidFill>
              </a:rPr>
              <a:t> </a:t>
            </a:r>
            <a:r>
              <a:rPr lang="en-US" sz="2000" b="1" dirty="0" err="1">
                <a:solidFill>
                  <a:srgbClr val="262626"/>
                </a:solidFill>
              </a:rPr>
              <a:t>en</a:t>
            </a:r>
            <a:r>
              <a:rPr lang="en-US" sz="2000" b="1" dirty="0">
                <a:solidFill>
                  <a:srgbClr val="262626"/>
                </a:solidFill>
              </a:rPr>
              <a:t> la cesta </a:t>
            </a:r>
            <a:r>
              <a:rPr lang="en-US" sz="2000" b="1" dirty="0" err="1">
                <a:solidFill>
                  <a:srgbClr val="262626"/>
                </a:solidFill>
              </a:rPr>
              <a:t>correcta</a:t>
            </a:r>
            <a:r>
              <a:rPr lang="en-US" sz="2000" b="1" dirty="0">
                <a:solidFill>
                  <a:srgbClr val="262626"/>
                </a:solidFill>
              </a:rPr>
              <a:t> de </a:t>
            </a:r>
            <a:r>
              <a:rPr lang="en-US" sz="2000" b="1" dirty="0" err="1">
                <a:solidFill>
                  <a:srgbClr val="262626"/>
                </a:solidFill>
              </a:rPr>
              <a:t>reciclaje</a:t>
            </a:r>
            <a:r>
              <a:rPr lang="en-US" sz="2000" b="1" dirty="0">
                <a:solidFill>
                  <a:srgbClr val="262626"/>
                </a:solidFill>
              </a:rPr>
              <a:t>.</a:t>
            </a:r>
          </a:p>
        </p:txBody>
      </p:sp>
      <p:pic>
        <p:nvPicPr>
          <p:cNvPr id="25" name="Picture 24" descr="A picture containing plastic, vessel, jar&#10;&#10;Description automatically generated">
            <a:extLst>
              <a:ext uri="{FF2B5EF4-FFF2-40B4-BE49-F238E27FC236}">
                <a16:creationId xmlns:a16="http://schemas.microsoft.com/office/drawing/2014/main" id="{A2414E36-5BC1-AA43-90A2-1D37AAEE10F2}"/>
              </a:ext>
            </a:extLst>
          </p:cNvPr>
          <p:cNvPicPr>
            <a:picLocks noChangeAspect="1"/>
          </p:cNvPicPr>
          <p:nvPr/>
        </p:nvPicPr>
        <p:blipFill>
          <a:blip r:embed="rId5"/>
          <a:stretch>
            <a:fillRect/>
          </a:stretch>
        </p:blipFill>
        <p:spPr>
          <a:xfrm>
            <a:off x="859908" y="3136610"/>
            <a:ext cx="1091597" cy="1307007"/>
          </a:xfrm>
          <a:prstGeom prst="rect">
            <a:avLst/>
          </a:prstGeom>
        </p:spPr>
      </p:pic>
      <p:pic>
        <p:nvPicPr>
          <p:cNvPr id="26" name="Picture 25" descr="Icon&#10;&#10;Description automatically generated">
            <a:extLst>
              <a:ext uri="{FF2B5EF4-FFF2-40B4-BE49-F238E27FC236}">
                <a16:creationId xmlns:a16="http://schemas.microsoft.com/office/drawing/2014/main" id="{0216C731-9348-7648-B622-A9C19EF45B04}"/>
              </a:ext>
            </a:extLst>
          </p:cNvPr>
          <p:cNvPicPr>
            <a:picLocks noChangeAspect="1"/>
          </p:cNvPicPr>
          <p:nvPr/>
        </p:nvPicPr>
        <p:blipFill rotWithShape="1">
          <a:blip r:embed="rId6"/>
          <a:srcRect r="4" b="18"/>
          <a:stretch/>
        </p:blipFill>
        <p:spPr>
          <a:xfrm>
            <a:off x="1837485" y="4083307"/>
            <a:ext cx="702222" cy="628629"/>
          </a:xfrm>
          <a:prstGeom prst="rect">
            <a:avLst/>
          </a:prstGeom>
        </p:spPr>
      </p:pic>
      <p:pic>
        <p:nvPicPr>
          <p:cNvPr id="27" name="Picture 26" descr="A bottle of water&#10;&#10;Description automatically generated with low confidence">
            <a:extLst>
              <a:ext uri="{FF2B5EF4-FFF2-40B4-BE49-F238E27FC236}">
                <a16:creationId xmlns:a16="http://schemas.microsoft.com/office/drawing/2014/main" id="{0CDFDEB3-F901-4944-A4FD-5EB6520CE555}"/>
              </a:ext>
            </a:extLst>
          </p:cNvPr>
          <p:cNvPicPr>
            <a:picLocks noChangeAspect="1"/>
          </p:cNvPicPr>
          <p:nvPr/>
        </p:nvPicPr>
        <p:blipFill>
          <a:blip r:embed="rId7"/>
          <a:stretch>
            <a:fillRect/>
          </a:stretch>
        </p:blipFill>
        <p:spPr>
          <a:xfrm>
            <a:off x="2284675" y="3172835"/>
            <a:ext cx="977016" cy="1241624"/>
          </a:xfrm>
          <a:prstGeom prst="rect">
            <a:avLst/>
          </a:prstGeom>
        </p:spPr>
      </p:pic>
      <p:pic>
        <p:nvPicPr>
          <p:cNvPr id="28" name="Picture 27" descr="A close up of a roll of tape&#10;&#10;Description automatically generated with low confidence">
            <a:extLst>
              <a:ext uri="{FF2B5EF4-FFF2-40B4-BE49-F238E27FC236}">
                <a16:creationId xmlns:a16="http://schemas.microsoft.com/office/drawing/2014/main" id="{2F29D788-FFEC-074C-A27B-99FC529AEB5C}"/>
              </a:ext>
            </a:extLst>
          </p:cNvPr>
          <p:cNvPicPr>
            <a:picLocks noChangeAspect="1"/>
          </p:cNvPicPr>
          <p:nvPr/>
        </p:nvPicPr>
        <p:blipFill>
          <a:blip r:embed="rId8"/>
          <a:stretch>
            <a:fillRect/>
          </a:stretch>
        </p:blipFill>
        <p:spPr>
          <a:xfrm>
            <a:off x="2541114" y="4623533"/>
            <a:ext cx="565179" cy="1069200"/>
          </a:xfrm>
          <a:prstGeom prst="rect">
            <a:avLst/>
          </a:prstGeom>
        </p:spPr>
      </p:pic>
      <p:pic>
        <p:nvPicPr>
          <p:cNvPr id="29" name="Picture 28" descr="A picture containing box, stationary, container, envelope&#10;&#10;Description automatically generated">
            <a:extLst>
              <a:ext uri="{FF2B5EF4-FFF2-40B4-BE49-F238E27FC236}">
                <a16:creationId xmlns:a16="http://schemas.microsoft.com/office/drawing/2014/main" id="{53CF2A69-2F5C-5349-B48C-B4B46AC74D5B}"/>
              </a:ext>
            </a:extLst>
          </p:cNvPr>
          <p:cNvPicPr>
            <a:picLocks noChangeAspect="1"/>
          </p:cNvPicPr>
          <p:nvPr/>
        </p:nvPicPr>
        <p:blipFill>
          <a:blip r:embed="rId9"/>
          <a:stretch>
            <a:fillRect/>
          </a:stretch>
        </p:blipFill>
        <p:spPr>
          <a:xfrm>
            <a:off x="659035" y="4675988"/>
            <a:ext cx="1430368" cy="1069200"/>
          </a:xfrm>
          <a:prstGeom prst="rect">
            <a:avLst/>
          </a:prstGeom>
        </p:spPr>
      </p:pic>
      <p:pic>
        <p:nvPicPr>
          <p:cNvPr id="33" name="Picture 32" descr="A picture containing wall, indoor, person, cluttered&#10;&#10;Description automatically generated">
            <a:extLst>
              <a:ext uri="{FF2B5EF4-FFF2-40B4-BE49-F238E27FC236}">
                <a16:creationId xmlns:a16="http://schemas.microsoft.com/office/drawing/2014/main" id="{6214FB82-0D98-9E43-9778-997D733E743F}"/>
              </a:ext>
            </a:extLst>
          </p:cNvPr>
          <p:cNvPicPr>
            <a:picLocks noChangeAspect="1"/>
          </p:cNvPicPr>
          <p:nvPr/>
        </p:nvPicPr>
        <p:blipFill rotWithShape="1">
          <a:blip r:embed="rId10"/>
          <a:srcRect r="-9" b="5"/>
          <a:stretch/>
        </p:blipFill>
        <p:spPr>
          <a:xfrm>
            <a:off x="8154886" y="3335133"/>
            <a:ext cx="3868999" cy="2222973"/>
          </a:xfrm>
          <a:prstGeom prst="rect">
            <a:avLst/>
          </a:prstGeom>
        </p:spPr>
      </p:pic>
      <p:pic>
        <p:nvPicPr>
          <p:cNvPr id="31" name="Picture 30">
            <a:extLst>
              <a:ext uri="{FF2B5EF4-FFF2-40B4-BE49-F238E27FC236}">
                <a16:creationId xmlns:a16="http://schemas.microsoft.com/office/drawing/2014/main" id="{CA1507A5-A309-8D40-9BE7-7C7A520376E4}"/>
              </a:ext>
            </a:extLst>
          </p:cNvPr>
          <p:cNvPicPr>
            <a:picLocks noChangeAspect="1"/>
          </p:cNvPicPr>
          <p:nvPr/>
        </p:nvPicPr>
        <p:blipFill rotWithShape="1">
          <a:blip r:embed="rId11"/>
          <a:srcRect t="-927" r="-5" b="-13"/>
          <a:stretch/>
        </p:blipFill>
        <p:spPr>
          <a:xfrm>
            <a:off x="4529928" y="3344738"/>
            <a:ext cx="3271752" cy="2222973"/>
          </a:xfrm>
          <a:prstGeom prst="rect">
            <a:avLst/>
          </a:prstGeom>
        </p:spPr>
      </p:pic>
      <p:pic>
        <p:nvPicPr>
          <p:cNvPr id="30" name="Picture 29" descr="Icon&#10;&#10;Description automatically generated">
            <a:extLst>
              <a:ext uri="{FF2B5EF4-FFF2-40B4-BE49-F238E27FC236}">
                <a16:creationId xmlns:a16="http://schemas.microsoft.com/office/drawing/2014/main" id="{7CA4984F-B6D4-BFC6-97F5-43E54848D156}"/>
              </a:ext>
            </a:extLst>
          </p:cNvPr>
          <p:cNvPicPr>
            <a:picLocks noChangeAspect="1"/>
          </p:cNvPicPr>
          <p:nvPr/>
        </p:nvPicPr>
        <p:blipFill>
          <a:blip r:embed="rId12"/>
          <a:stretch>
            <a:fillRect/>
          </a:stretch>
        </p:blipFill>
        <p:spPr>
          <a:xfrm>
            <a:off x="-28004" y="458940"/>
            <a:ext cx="1865489" cy="1865489"/>
          </a:xfrm>
          <a:prstGeom prst="rect">
            <a:avLst/>
          </a:prstGeom>
        </p:spPr>
      </p:pic>
      <p:pic>
        <p:nvPicPr>
          <p:cNvPr id="34" name="Picture 33" descr="Icon&#10;&#10;Description automatically generated">
            <a:extLst>
              <a:ext uri="{FF2B5EF4-FFF2-40B4-BE49-F238E27FC236}">
                <a16:creationId xmlns:a16="http://schemas.microsoft.com/office/drawing/2014/main" id="{2A496A88-127B-7180-91C8-8AE0470C4A13}"/>
              </a:ext>
            </a:extLst>
          </p:cNvPr>
          <p:cNvPicPr>
            <a:picLocks noChangeAspect="1"/>
          </p:cNvPicPr>
          <p:nvPr/>
        </p:nvPicPr>
        <p:blipFill>
          <a:blip r:embed="rId12"/>
          <a:stretch>
            <a:fillRect/>
          </a:stretch>
        </p:blipFill>
        <p:spPr>
          <a:xfrm>
            <a:off x="10180100" y="736207"/>
            <a:ext cx="1865489" cy="1865489"/>
          </a:xfrm>
          <a:prstGeom prst="rect">
            <a:avLst/>
          </a:prstGeom>
        </p:spPr>
      </p:pic>
      <p:sp>
        <p:nvSpPr>
          <p:cNvPr id="2" name="Slide Number Placeholder 1">
            <a:extLst>
              <a:ext uri="{FF2B5EF4-FFF2-40B4-BE49-F238E27FC236}">
                <a16:creationId xmlns:a16="http://schemas.microsoft.com/office/drawing/2014/main" id="{A68583E3-E291-22B3-58BE-8891C1E993EE}"/>
              </a:ext>
            </a:extLst>
          </p:cNvPr>
          <p:cNvSpPr>
            <a:spLocks noGrp="1"/>
          </p:cNvSpPr>
          <p:nvPr>
            <p:ph type="sldNum" sz="quarter" idx="12"/>
          </p:nvPr>
        </p:nvSpPr>
        <p:spPr/>
        <p:txBody>
          <a:bodyPr/>
          <a:lstStyle/>
          <a:p>
            <a:fld id="{A49FEDE7-8061-9B4D-88A1-7EA83A94C31B}" type="slidenum">
              <a:rPr lang="en-TH" smtClean="0"/>
              <a:t>15</a:t>
            </a:fld>
            <a:endParaRPr lang="en-TH"/>
          </a:p>
        </p:txBody>
      </p:sp>
    </p:spTree>
    <p:extLst>
      <p:ext uri="{BB962C8B-B14F-4D97-AF65-F5344CB8AC3E}">
        <p14:creationId xmlns:p14="http://schemas.microsoft.com/office/powerpoint/2010/main" val="335333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par>
                                <p:cTn id="8" presetID="21" presetClass="entr" presetSubtype="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heel(1)">
                                      <p:cBhvr>
                                        <p:cTn id="10"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734946"/>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Tips de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Reciclaje</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para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Compartir</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con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los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Demás</a:t>
            </a:r>
            <a:endPar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34" name="Rounded Rectangle 33">
            <a:extLst>
              <a:ext uri="{FF2B5EF4-FFF2-40B4-BE49-F238E27FC236}">
                <a16:creationId xmlns:a16="http://schemas.microsoft.com/office/drawing/2014/main" id="{73918A02-68C2-2E4E-A464-0A3EAF3A9487}"/>
              </a:ext>
            </a:extLst>
          </p:cNvPr>
          <p:cNvSpPr/>
          <p:nvPr/>
        </p:nvSpPr>
        <p:spPr>
          <a:xfrm>
            <a:off x="284593" y="1674646"/>
            <a:ext cx="4844620" cy="1133584"/>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32" name="TextBox 31">
            <a:extLst>
              <a:ext uri="{FF2B5EF4-FFF2-40B4-BE49-F238E27FC236}">
                <a16:creationId xmlns:a16="http://schemas.microsoft.com/office/drawing/2014/main" id="{AA7F59A0-7ECE-C941-AF11-1B084F21D128}"/>
              </a:ext>
            </a:extLst>
          </p:cNvPr>
          <p:cNvSpPr txBox="1"/>
          <p:nvPr/>
        </p:nvSpPr>
        <p:spPr>
          <a:xfrm>
            <a:off x="311356" y="1760052"/>
            <a:ext cx="4844620" cy="1015663"/>
          </a:xfrm>
          <a:prstGeom prst="rect">
            <a:avLst/>
          </a:prstGeom>
          <a:noFill/>
        </p:spPr>
        <p:txBody>
          <a:bodyPr wrap="square" rtlCol="0">
            <a:spAutoFit/>
          </a:bodyPr>
          <a:lstStyle/>
          <a:p>
            <a:r>
              <a:rPr lang="es-ES" sz="2000" b="1" dirty="0">
                <a:solidFill>
                  <a:schemeClr val="bg1"/>
                </a:solidFill>
                <a:latin typeface="Calibri" panose="020F0502020204030204" pitchFamily="34" charset="0"/>
                <a:ea typeface="SimSun" panose="02010600030101010101" pitchFamily="2" charset="-122"/>
                <a:cs typeface="Calibri" panose="020F0502020204030204" pitchFamily="34" charset="0"/>
              </a:rPr>
              <a:t>Encuentra el #1 en el fondo de las botellas de plástico y recíclalo</a:t>
            </a:r>
            <a:r>
              <a:rPr lang="es-ES" sz="2000" dirty="0">
                <a:solidFill>
                  <a:schemeClr val="bg1"/>
                </a:solidFill>
                <a:latin typeface="Calibri" panose="020F0502020204030204" pitchFamily="34" charset="0"/>
                <a:ea typeface="SimSun" panose="02010600030101010101" pitchFamily="2" charset="-122"/>
                <a:cs typeface="Calibri" panose="020F0502020204030204" pitchFamily="34" charset="0"/>
              </a:rPr>
              <a:t>. Las botellas de plástico PET #1 son totalmente reciclables.</a:t>
            </a:r>
            <a:endParaRPr lang="en-US" sz="2000"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sp>
        <p:nvSpPr>
          <p:cNvPr id="35" name="Rounded Rectangle 34">
            <a:extLst>
              <a:ext uri="{FF2B5EF4-FFF2-40B4-BE49-F238E27FC236}">
                <a16:creationId xmlns:a16="http://schemas.microsoft.com/office/drawing/2014/main" id="{BBEF8E03-2FF4-E148-A37C-9D2E5A5093FE}"/>
              </a:ext>
            </a:extLst>
          </p:cNvPr>
          <p:cNvSpPr/>
          <p:nvPr/>
        </p:nvSpPr>
        <p:spPr>
          <a:xfrm>
            <a:off x="6777037" y="1674646"/>
            <a:ext cx="4844620" cy="1133584"/>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36" name="TextBox 35">
            <a:extLst>
              <a:ext uri="{FF2B5EF4-FFF2-40B4-BE49-F238E27FC236}">
                <a16:creationId xmlns:a16="http://schemas.microsoft.com/office/drawing/2014/main" id="{88AE90FD-250C-BB4A-8B0C-E877FEE0C042}"/>
              </a:ext>
            </a:extLst>
          </p:cNvPr>
          <p:cNvSpPr txBox="1"/>
          <p:nvPr/>
        </p:nvSpPr>
        <p:spPr>
          <a:xfrm>
            <a:off x="6940168" y="1760052"/>
            <a:ext cx="4844620" cy="1015663"/>
          </a:xfrm>
          <a:prstGeom prst="rect">
            <a:avLst/>
          </a:prstGeom>
          <a:noFill/>
        </p:spPr>
        <p:txBody>
          <a:bodyPr wrap="square" rtlCol="0">
            <a:spAutoFit/>
          </a:bodyPr>
          <a:lstStyle/>
          <a:p>
            <a:r>
              <a:rPr lang="es-ES" sz="2000" b="1" dirty="0">
                <a:solidFill>
                  <a:schemeClr val="bg1"/>
                </a:solidFill>
                <a:latin typeface="Calibri" panose="020F0502020204030204" pitchFamily="34" charset="0"/>
                <a:ea typeface="SimSun" panose="02010600030101010101" pitchFamily="2" charset="-122"/>
                <a:cs typeface="Calibri" panose="020F0502020204030204" pitchFamily="34" charset="0"/>
              </a:rPr>
              <a:t>Recicle los artículos en la papelera de reciclaje correcta donde vea el símbolo de reciclaje.</a:t>
            </a:r>
            <a:endParaRPr lang="en-US" sz="20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pic>
        <p:nvPicPr>
          <p:cNvPr id="37" name="Picture 36" descr="A picture containing orange&#10;&#10;Description automatically generated">
            <a:extLst>
              <a:ext uri="{FF2B5EF4-FFF2-40B4-BE49-F238E27FC236}">
                <a16:creationId xmlns:a16="http://schemas.microsoft.com/office/drawing/2014/main" id="{842C176C-8070-5544-9B0D-38947A309130}"/>
              </a:ext>
            </a:extLst>
          </p:cNvPr>
          <p:cNvPicPr>
            <a:picLocks noChangeAspect="1"/>
          </p:cNvPicPr>
          <p:nvPr/>
        </p:nvPicPr>
        <p:blipFill rotWithShape="1">
          <a:blip r:embed="rId5"/>
          <a:srcRect r="-1" b="-2"/>
          <a:stretch/>
        </p:blipFill>
        <p:spPr>
          <a:xfrm>
            <a:off x="9129712" y="3115145"/>
            <a:ext cx="2386559" cy="2441272"/>
          </a:xfrm>
          <a:prstGeom prst="rect">
            <a:avLst/>
          </a:prstGeom>
        </p:spPr>
      </p:pic>
      <p:pic>
        <p:nvPicPr>
          <p:cNvPr id="3" name="Picture 2" descr="A person holding a green sign&#10;&#10;Description automatically generated with medium confidence">
            <a:extLst>
              <a:ext uri="{FF2B5EF4-FFF2-40B4-BE49-F238E27FC236}">
                <a16:creationId xmlns:a16="http://schemas.microsoft.com/office/drawing/2014/main" id="{0E6C485F-E0F4-5A4C-B8BB-56A5E8913F4B}"/>
              </a:ext>
            </a:extLst>
          </p:cNvPr>
          <p:cNvPicPr>
            <a:picLocks noChangeAspect="1"/>
          </p:cNvPicPr>
          <p:nvPr/>
        </p:nvPicPr>
        <p:blipFill rotWithShape="1">
          <a:blip r:embed="rId6"/>
          <a:srcRect r="-2" b="9"/>
          <a:stretch/>
        </p:blipFill>
        <p:spPr>
          <a:xfrm>
            <a:off x="6777037" y="3115145"/>
            <a:ext cx="2189543" cy="2441272"/>
          </a:xfrm>
          <a:prstGeom prst="rect">
            <a:avLst/>
          </a:prstGeom>
        </p:spPr>
      </p:pic>
      <p:pic>
        <p:nvPicPr>
          <p:cNvPr id="9" name="Picture 8">
            <a:extLst>
              <a:ext uri="{FF2B5EF4-FFF2-40B4-BE49-F238E27FC236}">
                <a16:creationId xmlns:a16="http://schemas.microsoft.com/office/drawing/2014/main" id="{0E2BF454-68A0-784F-B96D-B9F0CC895861}"/>
              </a:ext>
            </a:extLst>
          </p:cNvPr>
          <p:cNvPicPr>
            <a:picLocks noChangeAspect="1"/>
          </p:cNvPicPr>
          <p:nvPr/>
        </p:nvPicPr>
        <p:blipFill>
          <a:blip r:embed="rId7"/>
          <a:stretch>
            <a:fillRect/>
          </a:stretch>
        </p:blipFill>
        <p:spPr>
          <a:xfrm>
            <a:off x="6169817" y="2901957"/>
            <a:ext cx="1214440" cy="809627"/>
          </a:xfrm>
          <a:prstGeom prst="rect">
            <a:avLst/>
          </a:prstGeom>
        </p:spPr>
      </p:pic>
      <p:pic>
        <p:nvPicPr>
          <p:cNvPr id="40" name="Picture 39" descr="Icon&#10;&#10;Description automatically generated">
            <a:extLst>
              <a:ext uri="{FF2B5EF4-FFF2-40B4-BE49-F238E27FC236}">
                <a16:creationId xmlns:a16="http://schemas.microsoft.com/office/drawing/2014/main" id="{00EF212C-0E7D-2F4B-BA1E-694B669B8EE7}"/>
              </a:ext>
            </a:extLst>
          </p:cNvPr>
          <p:cNvPicPr>
            <a:picLocks noChangeAspect="1"/>
          </p:cNvPicPr>
          <p:nvPr/>
        </p:nvPicPr>
        <p:blipFill>
          <a:blip r:embed="rId8"/>
          <a:stretch>
            <a:fillRect/>
          </a:stretch>
        </p:blipFill>
        <p:spPr>
          <a:xfrm>
            <a:off x="10708205" y="2928741"/>
            <a:ext cx="1214440" cy="809627"/>
          </a:xfrm>
          <a:prstGeom prst="rect">
            <a:avLst/>
          </a:prstGeom>
        </p:spPr>
      </p:pic>
      <p:pic>
        <p:nvPicPr>
          <p:cNvPr id="4" name="Picture 3" descr="A picture containing car, black, close&#10;&#10;Description automatically generated">
            <a:extLst>
              <a:ext uri="{FF2B5EF4-FFF2-40B4-BE49-F238E27FC236}">
                <a16:creationId xmlns:a16="http://schemas.microsoft.com/office/drawing/2014/main" id="{1AC0B570-282F-DD47-BBB5-CFCF7C42FDB4}"/>
              </a:ext>
            </a:extLst>
          </p:cNvPr>
          <p:cNvPicPr>
            <a:picLocks noChangeAspect="1"/>
          </p:cNvPicPr>
          <p:nvPr/>
        </p:nvPicPr>
        <p:blipFill>
          <a:blip r:embed="rId9"/>
          <a:stretch>
            <a:fillRect/>
          </a:stretch>
        </p:blipFill>
        <p:spPr>
          <a:xfrm>
            <a:off x="427468" y="3026798"/>
            <a:ext cx="4618218" cy="2529619"/>
          </a:xfrm>
          <a:prstGeom prst="rect">
            <a:avLst/>
          </a:prstGeom>
        </p:spPr>
      </p:pic>
      <p:cxnSp>
        <p:nvCxnSpPr>
          <p:cNvPr id="10" name="Straight Arrow Connector 9">
            <a:extLst>
              <a:ext uri="{FF2B5EF4-FFF2-40B4-BE49-F238E27FC236}">
                <a16:creationId xmlns:a16="http://schemas.microsoft.com/office/drawing/2014/main" id="{B86CD4DC-2B94-4447-A22C-C5BEA44471B3}"/>
              </a:ext>
            </a:extLst>
          </p:cNvPr>
          <p:cNvCxnSpPr/>
          <p:nvPr/>
        </p:nvCxnSpPr>
        <p:spPr>
          <a:xfrm>
            <a:off x="1705970" y="3998794"/>
            <a:ext cx="791570" cy="682388"/>
          </a:xfrm>
          <a:prstGeom prst="straightConnector1">
            <a:avLst/>
          </a:prstGeom>
          <a:ln w="76200">
            <a:solidFill>
              <a:srgbClr val="29C7F7"/>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986FDB47-DD2E-8944-91A3-27F485BCC319}"/>
              </a:ext>
            </a:extLst>
          </p:cNvPr>
          <p:cNvSpPr/>
          <p:nvPr/>
        </p:nvSpPr>
        <p:spPr>
          <a:xfrm>
            <a:off x="2497541" y="4367284"/>
            <a:ext cx="1378424" cy="1378424"/>
          </a:xfrm>
          <a:prstGeom prst="ellipse">
            <a:avLst/>
          </a:prstGeom>
          <a:noFill/>
          <a:ln w="38100">
            <a:solidFill>
              <a:srgbClr val="29C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 name="Slide Number Placeholder 1">
            <a:extLst>
              <a:ext uri="{FF2B5EF4-FFF2-40B4-BE49-F238E27FC236}">
                <a16:creationId xmlns:a16="http://schemas.microsoft.com/office/drawing/2014/main" id="{A7CF7B23-6081-2E95-3CFA-F3357CE12034}"/>
              </a:ext>
            </a:extLst>
          </p:cNvPr>
          <p:cNvSpPr>
            <a:spLocks noGrp="1"/>
          </p:cNvSpPr>
          <p:nvPr>
            <p:ph type="sldNum" sz="quarter" idx="12"/>
          </p:nvPr>
        </p:nvSpPr>
        <p:spPr/>
        <p:txBody>
          <a:bodyPr/>
          <a:lstStyle/>
          <a:p>
            <a:fld id="{A49FEDE7-8061-9B4D-88A1-7EA83A94C31B}" type="slidenum">
              <a:rPr lang="en-TH" smtClean="0"/>
              <a:t>16</a:t>
            </a:fld>
            <a:endParaRPr lang="en-TH"/>
          </a:p>
        </p:txBody>
      </p:sp>
    </p:spTree>
    <p:extLst>
      <p:ext uri="{BB962C8B-B14F-4D97-AF65-F5344CB8AC3E}">
        <p14:creationId xmlns:p14="http://schemas.microsoft.com/office/powerpoint/2010/main" val="1798428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691311"/>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763743" y="84223"/>
            <a:ext cx="11021045" cy="1200329"/>
          </a:xfrm>
          <a:prstGeom prst="rect">
            <a:avLst/>
          </a:prstGeom>
          <a:noFill/>
        </p:spPr>
        <p:txBody>
          <a:bodyPr wrap="square" rtlCol="0">
            <a:spAutoFit/>
          </a:bodyPr>
          <a:lstStyle/>
          <a:p>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Tips de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reciclaje</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que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podemos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compartir</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con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otros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para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inspirarlos</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reciclar</a:t>
            </a:r>
            <a:endPar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34" name="Rounded Rectangle 33">
            <a:extLst>
              <a:ext uri="{FF2B5EF4-FFF2-40B4-BE49-F238E27FC236}">
                <a16:creationId xmlns:a16="http://schemas.microsoft.com/office/drawing/2014/main" id="{73918A02-68C2-2E4E-A464-0A3EAF3A9487}"/>
              </a:ext>
            </a:extLst>
          </p:cNvPr>
          <p:cNvSpPr/>
          <p:nvPr/>
        </p:nvSpPr>
        <p:spPr>
          <a:xfrm>
            <a:off x="284593" y="1396352"/>
            <a:ext cx="4844620" cy="1133584"/>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32" name="TextBox 31">
            <a:extLst>
              <a:ext uri="{FF2B5EF4-FFF2-40B4-BE49-F238E27FC236}">
                <a16:creationId xmlns:a16="http://schemas.microsoft.com/office/drawing/2014/main" id="{AA7F59A0-7ECE-C941-AF11-1B084F21D128}"/>
              </a:ext>
            </a:extLst>
          </p:cNvPr>
          <p:cNvSpPr txBox="1"/>
          <p:nvPr/>
        </p:nvSpPr>
        <p:spPr>
          <a:xfrm>
            <a:off x="516177" y="1428485"/>
            <a:ext cx="4613036" cy="1015663"/>
          </a:xfrm>
          <a:prstGeom prst="rect">
            <a:avLst/>
          </a:prstGeom>
          <a:noFill/>
        </p:spPr>
        <p:txBody>
          <a:bodyPr wrap="square" rtlCol="0">
            <a:spAutoFit/>
          </a:bodyPr>
          <a:lstStyle/>
          <a:p>
            <a:r>
              <a:rPr lang="es-ES" sz="2000" b="1" dirty="0">
                <a:solidFill>
                  <a:schemeClr val="bg1"/>
                </a:solidFill>
                <a:latin typeface="Calibri" panose="020F0502020204030204" pitchFamily="34" charset="0"/>
                <a:ea typeface="SimSun" panose="02010600030101010101" pitchFamily="2" charset="-122"/>
                <a:cs typeface="Calibri" panose="020F0502020204030204" pitchFamily="34" charset="0"/>
              </a:rPr>
              <a:t>No ponga comida en el contenedor de reciclaje. Los objetos de reciclaje mojados y sucios no se pueden recolectar.</a:t>
            </a:r>
            <a:endParaRPr lang="en-US" sz="2000"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sp>
        <p:nvSpPr>
          <p:cNvPr id="35" name="Rounded Rectangle 34">
            <a:extLst>
              <a:ext uri="{FF2B5EF4-FFF2-40B4-BE49-F238E27FC236}">
                <a16:creationId xmlns:a16="http://schemas.microsoft.com/office/drawing/2014/main" id="{BBEF8E03-2FF4-E148-A37C-9D2E5A5093FE}"/>
              </a:ext>
            </a:extLst>
          </p:cNvPr>
          <p:cNvSpPr/>
          <p:nvPr/>
        </p:nvSpPr>
        <p:spPr>
          <a:xfrm>
            <a:off x="6777037" y="1376471"/>
            <a:ext cx="4844620" cy="1133584"/>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36" name="TextBox 35">
            <a:extLst>
              <a:ext uri="{FF2B5EF4-FFF2-40B4-BE49-F238E27FC236}">
                <a16:creationId xmlns:a16="http://schemas.microsoft.com/office/drawing/2014/main" id="{88AE90FD-250C-BB4A-8B0C-E877FEE0C042}"/>
              </a:ext>
            </a:extLst>
          </p:cNvPr>
          <p:cNvSpPr txBox="1"/>
          <p:nvPr/>
        </p:nvSpPr>
        <p:spPr>
          <a:xfrm>
            <a:off x="6940168" y="1441659"/>
            <a:ext cx="4844620" cy="1015663"/>
          </a:xfrm>
          <a:prstGeom prst="rect">
            <a:avLst/>
          </a:prstGeom>
          <a:noFill/>
        </p:spPr>
        <p:txBody>
          <a:bodyPr wrap="square" rtlCol="0">
            <a:spAutoFit/>
          </a:bodyPr>
          <a:lstStyle/>
          <a:p>
            <a:r>
              <a:rPr lang="es-ES" sz="2000" b="1" dirty="0">
                <a:solidFill>
                  <a:schemeClr val="bg1"/>
                </a:solidFill>
                <a:latin typeface="Calibri" panose="020F0502020204030204" pitchFamily="34" charset="0"/>
                <a:ea typeface="SimSun" panose="02010600030101010101" pitchFamily="2" charset="-122"/>
                <a:cs typeface="Calibri" panose="020F0502020204030204" pitchFamily="34" charset="0"/>
              </a:rPr>
              <a:t>Use menos materiales de un solo uso como bolsas de plástico y popotes de plástico, ya que solo se usan una sola vez.</a:t>
            </a:r>
            <a:endParaRPr lang="en-US" sz="20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pic>
        <p:nvPicPr>
          <p:cNvPr id="3" name="Picture 2" descr="A picture containing outdoor, bin, trash&#10;&#10;Description automatically generated">
            <a:extLst>
              <a:ext uri="{FF2B5EF4-FFF2-40B4-BE49-F238E27FC236}">
                <a16:creationId xmlns:a16="http://schemas.microsoft.com/office/drawing/2014/main" id="{03146D6C-6DDE-E244-9FAA-A5F8D2242C99}"/>
              </a:ext>
            </a:extLst>
          </p:cNvPr>
          <p:cNvPicPr>
            <a:picLocks noChangeAspect="1"/>
          </p:cNvPicPr>
          <p:nvPr/>
        </p:nvPicPr>
        <p:blipFill rotWithShape="1">
          <a:blip r:embed="rId5"/>
          <a:srcRect b="-10"/>
          <a:stretch/>
        </p:blipFill>
        <p:spPr>
          <a:xfrm>
            <a:off x="516177" y="2669046"/>
            <a:ext cx="3811107" cy="3238526"/>
          </a:xfrm>
          <a:prstGeom prst="rect">
            <a:avLst/>
          </a:prstGeom>
        </p:spPr>
      </p:pic>
      <p:pic>
        <p:nvPicPr>
          <p:cNvPr id="22" name="Picture 21" descr="Icon&#10;&#10;Description automatically generated">
            <a:extLst>
              <a:ext uri="{FF2B5EF4-FFF2-40B4-BE49-F238E27FC236}">
                <a16:creationId xmlns:a16="http://schemas.microsoft.com/office/drawing/2014/main" id="{68F47430-9999-0E49-B3AC-D6D63E578359}"/>
              </a:ext>
            </a:extLst>
          </p:cNvPr>
          <p:cNvPicPr>
            <a:picLocks noChangeAspect="1"/>
          </p:cNvPicPr>
          <p:nvPr/>
        </p:nvPicPr>
        <p:blipFill>
          <a:blip r:embed="rId6"/>
          <a:stretch>
            <a:fillRect/>
          </a:stretch>
        </p:blipFill>
        <p:spPr>
          <a:xfrm>
            <a:off x="3802520" y="2754489"/>
            <a:ext cx="1214440" cy="809627"/>
          </a:xfrm>
          <a:prstGeom prst="rect">
            <a:avLst/>
          </a:prstGeom>
        </p:spPr>
      </p:pic>
      <p:pic>
        <p:nvPicPr>
          <p:cNvPr id="4" name="Picture 3" descr="A picture containing food, plastic&#10;&#10;Description automatically generated">
            <a:extLst>
              <a:ext uri="{FF2B5EF4-FFF2-40B4-BE49-F238E27FC236}">
                <a16:creationId xmlns:a16="http://schemas.microsoft.com/office/drawing/2014/main" id="{1D46E94D-CF53-E849-BE02-ED5D9AB9A2C5}"/>
              </a:ext>
            </a:extLst>
          </p:cNvPr>
          <p:cNvPicPr>
            <a:picLocks noChangeAspect="1"/>
          </p:cNvPicPr>
          <p:nvPr/>
        </p:nvPicPr>
        <p:blipFill>
          <a:blip r:embed="rId7"/>
          <a:stretch>
            <a:fillRect/>
          </a:stretch>
        </p:blipFill>
        <p:spPr>
          <a:xfrm>
            <a:off x="6748590" y="2609430"/>
            <a:ext cx="5079066" cy="3386043"/>
          </a:xfrm>
          <a:prstGeom prst="rect">
            <a:avLst/>
          </a:prstGeom>
        </p:spPr>
      </p:pic>
      <p:sp>
        <p:nvSpPr>
          <p:cNvPr id="2" name="Slide Number Placeholder 1">
            <a:extLst>
              <a:ext uri="{FF2B5EF4-FFF2-40B4-BE49-F238E27FC236}">
                <a16:creationId xmlns:a16="http://schemas.microsoft.com/office/drawing/2014/main" id="{4EAB46B6-4C7A-86DC-C0A6-DBC4316E84CB}"/>
              </a:ext>
            </a:extLst>
          </p:cNvPr>
          <p:cNvSpPr>
            <a:spLocks noGrp="1"/>
          </p:cNvSpPr>
          <p:nvPr>
            <p:ph type="sldNum" sz="quarter" idx="12"/>
          </p:nvPr>
        </p:nvSpPr>
        <p:spPr/>
        <p:txBody>
          <a:bodyPr/>
          <a:lstStyle/>
          <a:p>
            <a:fld id="{A49FEDE7-8061-9B4D-88A1-7EA83A94C31B}" type="slidenum">
              <a:rPr lang="en-TH" smtClean="0"/>
              <a:t>17</a:t>
            </a:fld>
            <a:endParaRPr lang="en-TH"/>
          </a:p>
        </p:txBody>
      </p:sp>
    </p:spTree>
    <p:extLst>
      <p:ext uri="{BB962C8B-B14F-4D97-AF65-F5344CB8AC3E}">
        <p14:creationId xmlns:p14="http://schemas.microsoft.com/office/powerpoint/2010/main" val="2480306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sp>
        <p:nvSpPr>
          <p:cNvPr id="34" name="Rounded Rectangle 33">
            <a:extLst>
              <a:ext uri="{FF2B5EF4-FFF2-40B4-BE49-F238E27FC236}">
                <a16:creationId xmlns:a16="http://schemas.microsoft.com/office/drawing/2014/main" id="{AFDDE202-AC7E-2247-9314-B0ADEE25AFDF}"/>
              </a:ext>
            </a:extLst>
          </p:cNvPr>
          <p:cNvSpPr/>
          <p:nvPr/>
        </p:nvSpPr>
        <p:spPr>
          <a:xfrm>
            <a:off x="1911796" y="401188"/>
            <a:ext cx="8368405" cy="1077218"/>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32" name="Rounded Rectangle 31">
            <a:extLst>
              <a:ext uri="{FF2B5EF4-FFF2-40B4-BE49-F238E27FC236}">
                <a16:creationId xmlns:a16="http://schemas.microsoft.com/office/drawing/2014/main" id="{4554B0A1-7780-9F4E-B906-F6BDCDBF8702}"/>
              </a:ext>
            </a:extLst>
          </p:cNvPr>
          <p:cNvSpPr/>
          <p:nvPr/>
        </p:nvSpPr>
        <p:spPr>
          <a:xfrm>
            <a:off x="1911797" y="297774"/>
            <a:ext cx="8368405" cy="1077218"/>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6" name="TextBox 5">
            <a:extLst>
              <a:ext uri="{FF2B5EF4-FFF2-40B4-BE49-F238E27FC236}">
                <a16:creationId xmlns:a16="http://schemas.microsoft.com/office/drawing/2014/main" id="{3761F021-734D-6843-96C8-D75D6EF74CB6}"/>
              </a:ext>
            </a:extLst>
          </p:cNvPr>
          <p:cNvSpPr txBox="1"/>
          <p:nvPr/>
        </p:nvSpPr>
        <p:spPr>
          <a:xfrm>
            <a:off x="2329428" y="366037"/>
            <a:ext cx="7533139" cy="1077218"/>
          </a:xfrm>
          <a:prstGeom prst="rect">
            <a:avLst/>
          </a:prstGeom>
          <a:noFill/>
        </p:spPr>
        <p:txBody>
          <a:bodyPr wrap="square" rtlCol="0">
            <a:spAutoFit/>
          </a:bodyPr>
          <a:lstStyle/>
          <a:p>
            <a:pPr algn="ctr"/>
            <a:r>
              <a:rPr lang="en-US" sz="3200" b="1" dirty="0" err="1">
                <a:solidFill>
                  <a:schemeClr val="bg1"/>
                </a:solidFill>
                <a:latin typeface="Calibri" panose="020F0502020204030204" pitchFamily="34" charset="0"/>
                <a:ea typeface="SimSun" panose="02010600030101010101" pitchFamily="2" charset="-122"/>
                <a:cs typeface="Calibri" panose="020F0502020204030204" pitchFamily="34" charset="0"/>
              </a:rPr>
              <a:t>Crea</a:t>
            </a:r>
            <a:r>
              <a:rPr lang="en-US" sz="3200" b="1" dirty="0">
                <a:solidFill>
                  <a:schemeClr val="bg1"/>
                </a:solidFill>
                <a:latin typeface="Calibri" panose="020F0502020204030204" pitchFamily="34" charset="0"/>
                <a:ea typeface="SimSun" panose="02010600030101010101" pitchFamily="2" charset="-122"/>
                <a:cs typeface="Calibri" panose="020F0502020204030204" pitchFamily="34" charset="0"/>
              </a:rPr>
              <a:t> un “</a:t>
            </a:r>
            <a:r>
              <a:rPr lang="en-US" sz="3200" b="1" dirty="0" err="1">
                <a:solidFill>
                  <a:schemeClr val="bg1"/>
                </a:solidFill>
                <a:latin typeface="Calibri" panose="020F0502020204030204" pitchFamily="34" charset="0"/>
                <a:ea typeface="SimSun" panose="02010600030101010101" pitchFamily="2" charset="-122"/>
                <a:cs typeface="Calibri" panose="020F0502020204030204" pitchFamily="34" charset="0"/>
              </a:rPr>
              <a:t>Héroe</a:t>
            </a:r>
            <a:r>
              <a:rPr lang="en-US" sz="3200" b="1" dirty="0">
                <a:solidFill>
                  <a:schemeClr val="bg1"/>
                </a:solidFill>
                <a:latin typeface="Calibri" panose="020F0502020204030204" pitchFamily="34" charset="0"/>
                <a:ea typeface="SimSun" panose="02010600030101010101" pitchFamily="2" charset="-122"/>
                <a:cs typeface="Calibri" panose="020F0502020204030204" pitchFamily="34" charset="0"/>
              </a:rPr>
              <a:t> de </a:t>
            </a:r>
            <a:r>
              <a:rPr lang="en-US" sz="3200" b="1" dirty="0" err="1">
                <a:solidFill>
                  <a:schemeClr val="bg1"/>
                </a:solidFill>
                <a:latin typeface="Calibri" panose="020F0502020204030204" pitchFamily="34" charset="0"/>
                <a:ea typeface="SimSun" panose="02010600030101010101" pitchFamily="2" charset="-122"/>
                <a:cs typeface="Calibri" panose="020F0502020204030204" pitchFamily="34" charset="0"/>
              </a:rPr>
              <a:t>los</a:t>
            </a:r>
            <a:r>
              <a:rPr lang="en-US" sz="3200" b="1"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3200" b="1" dirty="0" err="1">
                <a:solidFill>
                  <a:schemeClr val="bg1"/>
                </a:solidFill>
                <a:latin typeface="Calibri" panose="020F0502020204030204" pitchFamily="34" charset="0"/>
                <a:ea typeface="SimSun" panose="02010600030101010101" pitchFamily="2" charset="-122"/>
                <a:cs typeface="Calibri" panose="020F0502020204030204" pitchFamily="34" charset="0"/>
              </a:rPr>
              <a:t>Residuos</a:t>
            </a:r>
            <a:r>
              <a:rPr lang="en-US" sz="3200" b="1" dirty="0">
                <a:solidFill>
                  <a:schemeClr val="bg1"/>
                </a:solidFill>
                <a:latin typeface="Calibri" panose="020F0502020204030204" pitchFamily="34" charset="0"/>
                <a:ea typeface="SimSun" panose="02010600030101010101" pitchFamily="2" charset="-122"/>
                <a:cs typeface="Calibri" panose="020F0502020204030204" pitchFamily="34" charset="0"/>
              </a:rPr>
              <a:t>”  y un </a:t>
            </a:r>
            <a:r>
              <a:rPr lang="en-US" sz="3200" b="1" dirty="0" err="1">
                <a:solidFill>
                  <a:schemeClr val="bg1"/>
                </a:solidFill>
                <a:latin typeface="Calibri" panose="020F0502020204030204" pitchFamily="34" charset="0"/>
                <a:ea typeface="SimSun" panose="02010600030101010101" pitchFamily="2" charset="-122"/>
                <a:cs typeface="Calibri" panose="020F0502020204030204" pitchFamily="34" charset="0"/>
              </a:rPr>
              <a:t>póster</a:t>
            </a:r>
            <a:r>
              <a:rPr lang="en-US" sz="3200" b="1" dirty="0">
                <a:solidFill>
                  <a:schemeClr val="bg1"/>
                </a:solidFill>
                <a:latin typeface="Calibri" panose="020F0502020204030204" pitchFamily="34" charset="0"/>
                <a:ea typeface="SimSun" panose="02010600030101010101" pitchFamily="2" charset="-122"/>
                <a:cs typeface="Calibri" panose="020F0502020204030204" pitchFamily="34" charset="0"/>
              </a:rPr>
              <a:t> con un “</a:t>
            </a:r>
            <a:r>
              <a:rPr lang="en-US" sz="3200" b="1" dirty="0" err="1">
                <a:solidFill>
                  <a:schemeClr val="bg1"/>
                </a:solidFill>
                <a:latin typeface="Calibri" panose="020F0502020204030204" pitchFamily="34" charset="0"/>
                <a:ea typeface="SimSun" panose="02010600030101010101" pitchFamily="2" charset="-122"/>
                <a:cs typeface="Calibri" panose="020F0502020204030204" pitchFamily="34" charset="0"/>
              </a:rPr>
              <a:t>Mensaje</a:t>
            </a:r>
            <a:r>
              <a:rPr lang="en-US" sz="3200" b="1"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3200" b="1" dirty="0" err="1">
                <a:solidFill>
                  <a:schemeClr val="bg1"/>
                </a:solidFill>
                <a:latin typeface="Calibri" panose="020F0502020204030204" pitchFamily="34" charset="0"/>
                <a:ea typeface="SimSun" panose="02010600030101010101" pitchFamily="2" charset="-122"/>
                <a:cs typeface="Calibri" panose="020F0502020204030204" pitchFamily="34" charset="0"/>
              </a:rPr>
              <a:t>Público</a:t>
            </a:r>
            <a:r>
              <a:rPr lang="en-US" sz="3200" b="1" dirty="0">
                <a:solidFill>
                  <a:schemeClr val="bg1"/>
                </a:solidFill>
                <a:latin typeface="Calibri" panose="020F0502020204030204" pitchFamily="34" charset="0"/>
                <a:ea typeface="SimSun" panose="02010600030101010101" pitchFamily="2" charset="-122"/>
                <a:cs typeface="Calibri" panose="020F0502020204030204" pitchFamily="34" charset="0"/>
              </a:rPr>
              <a:t>”</a:t>
            </a:r>
          </a:p>
        </p:txBody>
      </p:sp>
      <p:pic>
        <p:nvPicPr>
          <p:cNvPr id="17" name="Picture 16" descr="A picture containing application&#10;&#10;Description automatically generated">
            <a:extLst>
              <a:ext uri="{FF2B5EF4-FFF2-40B4-BE49-F238E27FC236}">
                <a16:creationId xmlns:a16="http://schemas.microsoft.com/office/drawing/2014/main" id="{A38051E7-C9E9-3740-AAE7-4B48D34B9B1E}"/>
              </a:ext>
            </a:extLst>
          </p:cNvPr>
          <p:cNvPicPr>
            <a:picLocks noChangeAspect="1"/>
          </p:cNvPicPr>
          <p:nvPr/>
        </p:nvPicPr>
        <p:blipFill>
          <a:blip r:embed="rId4"/>
          <a:stretch>
            <a:fillRect/>
          </a:stretch>
        </p:blipFill>
        <p:spPr>
          <a:xfrm>
            <a:off x="6319740" y="1592862"/>
            <a:ext cx="2971547" cy="4209692"/>
          </a:xfrm>
          <a:prstGeom prst="rect">
            <a:avLst/>
          </a:prstGeom>
        </p:spPr>
      </p:pic>
      <p:pic>
        <p:nvPicPr>
          <p:cNvPr id="3" name="Picture 2">
            <a:extLst>
              <a:ext uri="{FF2B5EF4-FFF2-40B4-BE49-F238E27FC236}">
                <a16:creationId xmlns:a16="http://schemas.microsoft.com/office/drawing/2014/main" id="{EAC6C99D-6BA3-AA43-94D1-E30A202E82C1}"/>
              </a:ext>
            </a:extLst>
          </p:cNvPr>
          <p:cNvPicPr>
            <a:picLocks noChangeAspect="1"/>
          </p:cNvPicPr>
          <p:nvPr/>
        </p:nvPicPr>
        <p:blipFill>
          <a:blip r:embed="rId5"/>
          <a:stretch>
            <a:fillRect/>
          </a:stretch>
        </p:blipFill>
        <p:spPr>
          <a:xfrm>
            <a:off x="2788832" y="1592862"/>
            <a:ext cx="3271006" cy="4205579"/>
          </a:xfrm>
          <a:prstGeom prst="rect">
            <a:avLst/>
          </a:prstGeom>
        </p:spPr>
      </p:pic>
      <p:sp>
        <p:nvSpPr>
          <p:cNvPr id="2" name="Slide Number Placeholder 1">
            <a:extLst>
              <a:ext uri="{FF2B5EF4-FFF2-40B4-BE49-F238E27FC236}">
                <a16:creationId xmlns:a16="http://schemas.microsoft.com/office/drawing/2014/main" id="{73910723-DC1D-0E0A-CE10-4AC0B2B8D543}"/>
              </a:ext>
            </a:extLst>
          </p:cNvPr>
          <p:cNvSpPr>
            <a:spLocks noGrp="1"/>
          </p:cNvSpPr>
          <p:nvPr>
            <p:ph type="sldNum" sz="quarter" idx="12"/>
          </p:nvPr>
        </p:nvSpPr>
        <p:spPr/>
        <p:txBody>
          <a:bodyPr/>
          <a:lstStyle/>
          <a:p>
            <a:fld id="{A49FEDE7-8061-9B4D-88A1-7EA83A94C31B}" type="slidenum">
              <a:rPr lang="en-TH" smtClean="0"/>
              <a:t>18</a:t>
            </a:fld>
            <a:endParaRPr lang="en-TH"/>
          </a:p>
        </p:txBody>
      </p:sp>
    </p:spTree>
    <p:extLst>
      <p:ext uri="{BB962C8B-B14F-4D97-AF65-F5344CB8AC3E}">
        <p14:creationId xmlns:p14="http://schemas.microsoft.com/office/powerpoint/2010/main" val="72202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a16="http://schemas.microsoft.com/office/drawing/2014/main" id="{3761F021-734D-6843-96C8-D75D6EF74CB6}"/>
              </a:ext>
            </a:extLst>
          </p:cNvPr>
          <p:cNvSpPr txBox="1"/>
          <p:nvPr/>
        </p:nvSpPr>
        <p:spPr>
          <a:xfrm>
            <a:off x="1255510" y="138259"/>
            <a:ext cx="10381604" cy="1200329"/>
          </a:xfrm>
          <a:prstGeom prst="rect">
            <a:avLst/>
          </a:prstGeom>
          <a:noFill/>
        </p:spPr>
        <p:txBody>
          <a:bodyPr wrap="square" rtlCol="0">
            <a:spAutoFit/>
          </a:bodyPr>
          <a:lstStyle/>
          <a:p>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Crea</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tu </a:t>
            </a:r>
            <a:r>
              <a:rPr lang="en-US" sz="3600" b="1" dirty="0">
                <a:solidFill>
                  <a:srgbClr val="29C7F7"/>
                </a:solidFill>
                <a:latin typeface="Calibri" panose="020F0502020204030204" pitchFamily="34" charset="0"/>
                <a:ea typeface="SimSun" panose="02010600030101010101" pitchFamily="2" charset="-122"/>
                <a:cs typeface="Calibri" panose="020F0502020204030204" pitchFamily="34" charset="0"/>
              </a:rPr>
              <a:t>“</a:t>
            </a:r>
            <a:r>
              <a:rPr lang="en-US" sz="3600" b="1" dirty="0" err="1">
                <a:solidFill>
                  <a:srgbClr val="29C7F7"/>
                </a:solidFill>
                <a:latin typeface="Calibri" panose="020F0502020204030204" pitchFamily="34" charset="0"/>
                <a:ea typeface="SimSun" panose="02010600030101010101" pitchFamily="2" charset="-122"/>
                <a:cs typeface="Calibri" panose="020F0502020204030204" pitchFamily="34" charset="0"/>
              </a:rPr>
              <a:t>Héroe</a:t>
            </a:r>
            <a:r>
              <a:rPr lang="en-US" sz="3600" b="1" dirty="0">
                <a:solidFill>
                  <a:srgbClr val="29C7F7"/>
                </a:solidFill>
                <a:latin typeface="Calibri" panose="020F0502020204030204" pitchFamily="34" charset="0"/>
                <a:ea typeface="SimSun" panose="02010600030101010101" pitchFamily="2" charset="-122"/>
                <a:cs typeface="Calibri" panose="020F0502020204030204" pitchFamily="34" charset="0"/>
              </a:rPr>
              <a:t> de </a:t>
            </a:r>
            <a:r>
              <a:rPr lang="en-US" sz="3600" b="1" dirty="0" err="1">
                <a:solidFill>
                  <a:srgbClr val="29C7F7"/>
                </a:solidFill>
                <a:latin typeface="Calibri" panose="020F0502020204030204" pitchFamily="34" charset="0"/>
                <a:ea typeface="SimSun" panose="02010600030101010101" pitchFamily="2" charset="-122"/>
                <a:cs typeface="Calibri" panose="020F0502020204030204" pitchFamily="34" charset="0"/>
              </a:rPr>
              <a:t>los</a:t>
            </a:r>
            <a:r>
              <a:rPr lang="en-US" sz="3600" b="1" dirty="0">
                <a:solidFill>
                  <a:srgbClr val="29C7F7"/>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9C7F7"/>
                </a:solidFill>
                <a:latin typeface="Calibri" panose="020F0502020204030204" pitchFamily="34" charset="0"/>
                <a:ea typeface="SimSun" panose="02010600030101010101" pitchFamily="2" charset="-122"/>
                <a:cs typeface="Calibri" panose="020F0502020204030204" pitchFamily="34" charset="0"/>
              </a:rPr>
              <a:t>Residuos</a:t>
            </a:r>
            <a:r>
              <a:rPr lang="en-US" sz="3600" b="1" dirty="0">
                <a:solidFill>
                  <a:srgbClr val="29C7F7"/>
                </a:solidFill>
                <a:latin typeface="Calibri" panose="020F0502020204030204" pitchFamily="34" charset="0"/>
                <a:ea typeface="SimSun" panose="02010600030101010101" pitchFamily="2" charset="-122"/>
                <a:cs typeface="Calibri" panose="020F0502020204030204" pitchFamily="34" charset="0"/>
              </a:rPr>
              <a:t>” </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y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mensaje</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público</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 para tu </a:t>
            </a:r>
            <a:r>
              <a:rPr lang="en-US" sz="3600" b="1" dirty="0" err="1">
                <a:solidFill>
                  <a:srgbClr val="262626"/>
                </a:solidFill>
                <a:latin typeface="Calibri" panose="020F0502020204030204" pitchFamily="34" charset="0"/>
                <a:ea typeface="SimSun" panose="02010600030101010101" pitchFamily="2" charset="-122"/>
                <a:cs typeface="Calibri" panose="020F0502020204030204" pitchFamily="34" charset="0"/>
              </a:rPr>
              <a:t>escuela</a:t>
            </a:r>
            <a:r>
              <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rPr>
              <a:t>.</a:t>
            </a:r>
          </a:p>
        </p:txBody>
      </p:sp>
      <p:sp>
        <p:nvSpPr>
          <p:cNvPr id="35" name="Oval 34">
            <a:extLst>
              <a:ext uri="{FF2B5EF4-FFF2-40B4-BE49-F238E27FC236}">
                <a16:creationId xmlns:a16="http://schemas.microsoft.com/office/drawing/2014/main" id="{3651EAF2-FB26-1B45-932A-197F67B91ED3}"/>
              </a:ext>
            </a:extLst>
          </p:cNvPr>
          <p:cNvSpPr/>
          <p:nvPr/>
        </p:nvSpPr>
        <p:spPr>
          <a:xfrm>
            <a:off x="2297321" y="1580485"/>
            <a:ext cx="646332" cy="646332"/>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6" name="TextBox 35">
            <a:extLst>
              <a:ext uri="{FF2B5EF4-FFF2-40B4-BE49-F238E27FC236}">
                <a16:creationId xmlns:a16="http://schemas.microsoft.com/office/drawing/2014/main" id="{17741492-3A0C-024E-A377-99B4250D1A54}"/>
              </a:ext>
            </a:extLst>
          </p:cNvPr>
          <p:cNvSpPr txBox="1"/>
          <p:nvPr/>
        </p:nvSpPr>
        <p:spPr>
          <a:xfrm>
            <a:off x="1255510" y="1642131"/>
            <a:ext cx="1041811" cy="523220"/>
          </a:xfrm>
          <a:prstGeom prst="rect">
            <a:avLst/>
          </a:prstGeom>
          <a:noFill/>
        </p:spPr>
        <p:txBody>
          <a:bodyPr wrap="square" rtlCol="0">
            <a:spAutoFit/>
          </a:bodyPr>
          <a:lstStyle/>
          <a:p>
            <a:r>
              <a:rPr lang="en-US" sz="2800" b="1" dirty="0">
                <a:solidFill>
                  <a:srgbClr val="29C7F7"/>
                </a:solidFill>
              </a:rPr>
              <a:t>Paso</a:t>
            </a:r>
          </a:p>
        </p:txBody>
      </p:sp>
      <p:sp>
        <p:nvSpPr>
          <p:cNvPr id="45" name="TextBox 44">
            <a:extLst>
              <a:ext uri="{FF2B5EF4-FFF2-40B4-BE49-F238E27FC236}">
                <a16:creationId xmlns:a16="http://schemas.microsoft.com/office/drawing/2014/main" id="{44AC5DFA-0CC8-F34A-A1F5-C5AB2C941247}"/>
              </a:ext>
            </a:extLst>
          </p:cNvPr>
          <p:cNvSpPr txBox="1"/>
          <p:nvPr/>
        </p:nvSpPr>
        <p:spPr>
          <a:xfrm>
            <a:off x="2297321" y="1642131"/>
            <a:ext cx="677561" cy="523220"/>
          </a:xfrm>
          <a:prstGeom prst="rect">
            <a:avLst/>
          </a:prstGeom>
          <a:noFill/>
        </p:spPr>
        <p:txBody>
          <a:bodyPr wrap="square" rtlCol="0">
            <a:spAutoFit/>
          </a:bodyPr>
          <a:lstStyle/>
          <a:p>
            <a:pPr algn="ctr"/>
            <a:r>
              <a:rPr lang="en-US" sz="2800" b="1" dirty="0">
                <a:solidFill>
                  <a:schemeClr val="bg1"/>
                </a:solidFill>
              </a:rPr>
              <a:t>1</a:t>
            </a:r>
          </a:p>
        </p:txBody>
      </p:sp>
      <p:sp>
        <p:nvSpPr>
          <p:cNvPr id="46" name="Rectangle 45">
            <a:extLst>
              <a:ext uri="{FF2B5EF4-FFF2-40B4-BE49-F238E27FC236}">
                <a16:creationId xmlns:a16="http://schemas.microsoft.com/office/drawing/2014/main" id="{E3342888-E41C-4B44-90A1-E6317C40D1C8}"/>
              </a:ext>
            </a:extLst>
          </p:cNvPr>
          <p:cNvSpPr/>
          <p:nvPr/>
        </p:nvSpPr>
        <p:spPr>
          <a:xfrm>
            <a:off x="3161842" y="1696119"/>
            <a:ext cx="7385542" cy="806375"/>
          </a:xfrm>
          <a:prstGeom prst="rect">
            <a:avLst/>
          </a:prstGeom>
        </p:spPr>
        <p:txBody>
          <a:bodyPr wrap="square">
            <a:spAutoFit/>
          </a:bodyPr>
          <a:lstStyle/>
          <a:p>
            <a:pPr algn="thaiDist">
              <a:lnSpc>
                <a:spcPct val="120000"/>
              </a:lnSpc>
              <a:tabLst>
                <a:tab pos="531813" algn="l"/>
              </a:tabLst>
            </a:pPr>
            <a:r>
              <a:rPr lang="en-US" sz="2000" b="1" dirty="0" err="1">
                <a:solidFill>
                  <a:srgbClr val="262626"/>
                </a:solidFill>
              </a:rPr>
              <a:t>Identifica</a:t>
            </a:r>
            <a:r>
              <a:rPr lang="en-US" sz="2000" b="1" dirty="0">
                <a:solidFill>
                  <a:srgbClr val="262626"/>
                </a:solidFill>
              </a:rPr>
              <a:t> a la audiencia/</a:t>
            </a:r>
            <a:r>
              <a:rPr lang="en-US" sz="2000" b="1" dirty="0" err="1">
                <a:solidFill>
                  <a:srgbClr val="262626"/>
                </a:solidFill>
              </a:rPr>
              <a:t>público</a:t>
            </a:r>
            <a:r>
              <a:rPr lang="en-US" sz="2000" b="1" dirty="0">
                <a:solidFill>
                  <a:srgbClr val="262626"/>
                </a:solidFill>
              </a:rPr>
              <a:t>. ¿</a:t>
            </a:r>
            <a:r>
              <a:rPr lang="en-US" sz="2000" b="1" dirty="0" err="1">
                <a:solidFill>
                  <a:srgbClr val="262626"/>
                </a:solidFill>
              </a:rPr>
              <a:t>Quién</a:t>
            </a:r>
            <a:r>
              <a:rPr lang="en-US" sz="2000" b="1" dirty="0">
                <a:solidFill>
                  <a:srgbClr val="262626"/>
                </a:solidFill>
              </a:rPr>
              <a:t> </a:t>
            </a:r>
            <a:r>
              <a:rPr lang="en-US" sz="2000" b="1" dirty="0" err="1">
                <a:solidFill>
                  <a:srgbClr val="262626"/>
                </a:solidFill>
              </a:rPr>
              <a:t>verá</a:t>
            </a:r>
            <a:r>
              <a:rPr lang="en-US" sz="2000" b="1" dirty="0">
                <a:solidFill>
                  <a:srgbClr val="262626"/>
                </a:solidFill>
              </a:rPr>
              <a:t> </a:t>
            </a:r>
            <a:r>
              <a:rPr lang="en-US" sz="2000" b="1" dirty="0" err="1">
                <a:solidFill>
                  <a:srgbClr val="262626"/>
                </a:solidFill>
              </a:rPr>
              <a:t>tu</a:t>
            </a:r>
            <a:r>
              <a:rPr lang="en-US" sz="2000" b="1" dirty="0">
                <a:solidFill>
                  <a:srgbClr val="262626"/>
                </a:solidFill>
              </a:rPr>
              <a:t> </a:t>
            </a:r>
            <a:r>
              <a:rPr lang="en-US" sz="2000" b="1" dirty="0" err="1">
                <a:solidFill>
                  <a:srgbClr val="262626"/>
                </a:solidFill>
              </a:rPr>
              <a:t>póster</a:t>
            </a:r>
            <a:r>
              <a:rPr lang="en-US" sz="2000" b="1" dirty="0">
                <a:solidFill>
                  <a:srgbClr val="262626"/>
                </a:solidFill>
              </a:rPr>
              <a:t> </a:t>
            </a:r>
            <a:r>
              <a:rPr lang="en-US" sz="2000" b="1" dirty="0" err="1">
                <a:solidFill>
                  <a:srgbClr val="262626"/>
                </a:solidFill>
              </a:rPr>
              <a:t>en</a:t>
            </a:r>
            <a:r>
              <a:rPr lang="en-US" sz="2000" b="1" dirty="0">
                <a:solidFill>
                  <a:srgbClr val="262626"/>
                </a:solidFill>
              </a:rPr>
              <a:t> la </a:t>
            </a:r>
            <a:r>
              <a:rPr lang="en-US" sz="2000" b="1" dirty="0" err="1">
                <a:solidFill>
                  <a:srgbClr val="262626"/>
                </a:solidFill>
              </a:rPr>
              <a:t>escuela</a:t>
            </a:r>
            <a:r>
              <a:rPr lang="en-US" sz="2000" b="1" dirty="0">
                <a:solidFill>
                  <a:srgbClr val="262626"/>
                </a:solidFill>
              </a:rPr>
              <a:t>? </a:t>
            </a:r>
            <a:endParaRPr lang="en-US" sz="2000" dirty="0">
              <a:solidFill>
                <a:srgbClr val="262626"/>
              </a:solidFill>
            </a:endParaRPr>
          </a:p>
        </p:txBody>
      </p:sp>
      <p:sp>
        <p:nvSpPr>
          <p:cNvPr id="2" name="Down Arrow 1">
            <a:extLst>
              <a:ext uri="{FF2B5EF4-FFF2-40B4-BE49-F238E27FC236}">
                <a16:creationId xmlns:a16="http://schemas.microsoft.com/office/drawing/2014/main" id="{5356FF46-E1E4-7A44-A58C-0BBBA83953BB}"/>
              </a:ext>
            </a:extLst>
          </p:cNvPr>
          <p:cNvSpPr/>
          <p:nvPr/>
        </p:nvSpPr>
        <p:spPr>
          <a:xfrm>
            <a:off x="2499728" y="2340378"/>
            <a:ext cx="250665" cy="299449"/>
          </a:xfrm>
          <a:prstGeom prst="downArrow">
            <a:avLst/>
          </a:prstGeom>
          <a:solidFill>
            <a:srgbClr val="3AC69D"/>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solidFill>
                <a:srgbClr val="29C7F7"/>
              </a:solidFill>
            </a:endParaRPr>
          </a:p>
        </p:txBody>
      </p:sp>
      <p:sp>
        <p:nvSpPr>
          <p:cNvPr id="52" name="Oval 51">
            <a:extLst>
              <a:ext uri="{FF2B5EF4-FFF2-40B4-BE49-F238E27FC236}">
                <a16:creationId xmlns:a16="http://schemas.microsoft.com/office/drawing/2014/main" id="{777A1088-2167-0944-A2AD-405BE1625FC5}"/>
              </a:ext>
            </a:extLst>
          </p:cNvPr>
          <p:cNvSpPr/>
          <p:nvPr/>
        </p:nvSpPr>
        <p:spPr>
          <a:xfrm>
            <a:off x="2297321" y="2710610"/>
            <a:ext cx="646332" cy="646332"/>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3" name="TextBox 52">
            <a:extLst>
              <a:ext uri="{FF2B5EF4-FFF2-40B4-BE49-F238E27FC236}">
                <a16:creationId xmlns:a16="http://schemas.microsoft.com/office/drawing/2014/main" id="{03ED6390-DA9F-DB44-8C8D-5B209CEFC472}"/>
              </a:ext>
            </a:extLst>
          </p:cNvPr>
          <p:cNvSpPr txBox="1"/>
          <p:nvPr/>
        </p:nvSpPr>
        <p:spPr>
          <a:xfrm>
            <a:off x="1255510" y="2772256"/>
            <a:ext cx="1041811" cy="523220"/>
          </a:xfrm>
          <a:prstGeom prst="rect">
            <a:avLst/>
          </a:prstGeom>
          <a:noFill/>
        </p:spPr>
        <p:txBody>
          <a:bodyPr wrap="square" rtlCol="0">
            <a:spAutoFit/>
          </a:bodyPr>
          <a:lstStyle/>
          <a:p>
            <a:r>
              <a:rPr lang="en-US" sz="2800" b="1" dirty="0">
                <a:solidFill>
                  <a:srgbClr val="29C7F7"/>
                </a:solidFill>
              </a:rPr>
              <a:t>Paso</a:t>
            </a:r>
          </a:p>
        </p:txBody>
      </p:sp>
      <p:sp>
        <p:nvSpPr>
          <p:cNvPr id="54" name="TextBox 53">
            <a:extLst>
              <a:ext uri="{FF2B5EF4-FFF2-40B4-BE49-F238E27FC236}">
                <a16:creationId xmlns:a16="http://schemas.microsoft.com/office/drawing/2014/main" id="{EA89850F-517B-904B-B93E-2E4EFD48D44F}"/>
              </a:ext>
            </a:extLst>
          </p:cNvPr>
          <p:cNvSpPr txBox="1"/>
          <p:nvPr/>
        </p:nvSpPr>
        <p:spPr>
          <a:xfrm>
            <a:off x="2297321" y="2772256"/>
            <a:ext cx="677561" cy="523220"/>
          </a:xfrm>
          <a:prstGeom prst="rect">
            <a:avLst/>
          </a:prstGeom>
          <a:noFill/>
        </p:spPr>
        <p:txBody>
          <a:bodyPr wrap="square" rtlCol="0">
            <a:spAutoFit/>
          </a:bodyPr>
          <a:lstStyle/>
          <a:p>
            <a:pPr algn="ctr"/>
            <a:r>
              <a:rPr lang="en-US" sz="2800" b="1" dirty="0">
                <a:solidFill>
                  <a:schemeClr val="bg1"/>
                </a:solidFill>
              </a:rPr>
              <a:t>2</a:t>
            </a:r>
          </a:p>
        </p:txBody>
      </p:sp>
      <p:sp>
        <p:nvSpPr>
          <p:cNvPr id="55" name="Rectangle 54">
            <a:extLst>
              <a:ext uri="{FF2B5EF4-FFF2-40B4-BE49-F238E27FC236}">
                <a16:creationId xmlns:a16="http://schemas.microsoft.com/office/drawing/2014/main" id="{4F36C414-2FDD-544E-BA19-432360D60BD6}"/>
              </a:ext>
            </a:extLst>
          </p:cNvPr>
          <p:cNvSpPr/>
          <p:nvPr/>
        </p:nvSpPr>
        <p:spPr>
          <a:xfrm>
            <a:off x="3161841" y="2826244"/>
            <a:ext cx="8026111" cy="806375"/>
          </a:xfrm>
          <a:prstGeom prst="rect">
            <a:avLst/>
          </a:prstGeom>
        </p:spPr>
        <p:txBody>
          <a:bodyPr wrap="square">
            <a:spAutoFit/>
          </a:bodyPr>
          <a:lstStyle/>
          <a:p>
            <a:pPr algn="thaiDist">
              <a:lnSpc>
                <a:spcPct val="120000"/>
              </a:lnSpc>
              <a:tabLst>
                <a:tab pos="531813" algn="l"/>
              </a:tabLst>
            </a:pPr>
            <a:r>
              <a:rPr lang="en-US" sz="2000" b="1" dirty="0" err="1">
                <a:solidFill>
                  <a:srgbClr val="262626"/>
                </a:solidFill>
              </a:rPr>
              <a:t>Crea</a:t>
            </a:r>
            <a:r>
              <a:rPr lang="en-US" sz="2000" b="1" dirty="0">
                <a:solidFill>
                  <a:srgbClr val="262626"/>
                </a:solidFill>
              </a:rPr>
              <a:t> </a:t>
            </a:r>
            <a:r>
              <a:rPr lang="en-US" sz="2000" b="1" dirty="0" err="1">
                <a:solidFill>
                  <a:srgbClr val="262626"/>
                </a:solidFill>
              </a:rPr>
              <a:t>tu</a:t>
            </a:r>
            <a:r>
              <a:rPr lang="en-US" sz="2000" b="1" dirty="0">
                <a:solidFill>
                  <a:srgbClr val="262626"/>
                </a:solidFill>
              </a:rPr>
              <a:t> </a:t>
            </a:r>
            <a:r>
              <a:rPr lang="en-US" sz="2000" b="1" dirty="0" err="1">
                <a:solidFill>
                  <a:srgbClr val="262626"/>
                </a:solidFill>
              </a:rPr>
              <a:t>propio</a:t>
            </a:r>
            <a:r>
              <a:rPr lang="en-US" sz="2000" b="1" dirty="0">
                <a:solidFill>
                  <a:srgbClr val="262626"/>
                </a:solidFill>
              </a:rPr>
              <a:t> “</a:t>
            </a:r>
            <a:r>
              <a:rPr lang="en-US" sz="2000" b="1" dirty="0" err="1">
                <a:solidFill>
                  <a:srgbClr val="262626"/>
                </a:solidFill>
              </a:rPr>
              <a:t>Héroe</a:t>
            </a:r>
            <a:r>
              <a:rPr lang="en-US" sz="2000" b="1" dirty="0">
                <a:solidFill>
                  <a:srgbClr val="262626"/>
                </a:solidFill>
              </a:rPr>
              <a:t> de </a:t>
            </a:r>
            <a:r>
              <a:rPr lang="en-US" sz="2000" b="1" dirty="0" err="1">
                <a:solidFill>
                  <a:srgbClr val="262626"/>
                </a:solidFill>
              </a:rPr>
              <a:t>los</a:t>
            </a:r>
            <a:r>
              <a:rPr lang="en-US" sz="2000" b="1" dirty="0">
                <a:solidFill>
                  <a:srgbClr val="262626"/>
                </a:solidFill>
              </a:rPr>
              <a:t> </a:t>
            </a:r>
            <a:r>
              <a:rPr lang="en-US" sz="2000" b="1" dirty="0" err="1">
                <a:solidFill>
                  <a:srgbClr val="262626"/>
                </a:solidFill>
              </a:rPr>
              <a:t>Residuos</a:t>
            </a:r>
            <a:r>
              <a:rPr lang="en-US" sz="2000" b="1" dirty="0">
                <a:solidFill>
                  <a:srgbClr val="262626"/>
                </a:solidFill>
              </a:rPr>
              <a:t>” (</a:t>
            </a:r>
            <a:r>
              <a:rPr lang="en-US" sz="2000" b="1" dirty="0" err="1">
                <a:solidFill>
                  <a:srgbClr val="262626"/>
                </a:solidFill>
              </a:rPr>
              <a:t>ej</a:t>
            </a:r>
            <a:r>
              <a:rPr lang="en-US" sz="2000" b="1" dirty="0">
                <a:solidFill>
                  <a:srgbClr val="262626"/>
                </a:solidFill>
              </a:rPr>
              <a:t>. Hombre del </a:t>
            </a:r>
            <a:r>
              <a:rPr lang="en-US" sz="2000" b="1" dirty="0" err="1">
                <a:solidFill>
                  <a:srgbClr val="262626"/>
                </a:solidFill>
              </a:rPr>
              <a:t>Reciclaje</a:t>
            </a:r>
            <a:r>
              <a:rPr lang="en-US" sz="2000" b="1" dirty="0">
                <a:solidFill>
                  <a:srgbClr val="262626"/>
                </a:solidFill>
              </a:rPr>
              <a:t>  o </a:t>
            </a:r>
            <a:r>
              <a:rPr lang="en-US" sz="2000" b="1" dirty="0" err="1">
                <a:solidFill>
                  <a:srgbClr val="262626"/>
                </a:solidFill>
              </a:rPr>
              <a:t>Mujer</a:t>
            </a:r>
            <a:r>
              <a:rPr lang="en-US" sz="2000" b="1" dirty="0">
                <a:solidFill>
                  <a:srgbClr val="262626"/>
                </a:solidFill>
              </a:rPr>
              <a:t> </a:t>
            </a:r>
            <a:r>
              <a:rPr lang="en-US" sz="2000" b="1" dirty="0" err="1">
                <a:solidFill>
                  <a:srgbClr val="262626"/>
                </a:solidFill>
              </a:rPr>
              <a:t>Botella</a:t>
            </a:r>
            <a:r>
              <a:rPr lang="en-US" sz="2000" b="1" dirty="0">
                <a:solidFill>
                  <a:srgbClr val="262626"/>
                </a:solidFill>
              </a:rPr>
              <a:t>).</a:t>
            </a:r>
            <a:endParaRPr lang="en-US" sz="2000" dirty="0">
              <a:solidFill>
                <a:srgbClr val="262626"/>
              </a:solidFill>
            </a:endParaRPr>
          </a:p>
        </p:txBody>
      </p:sp>
      <p:sp>
        <p:nvSpPr>
          <p:cNvPr id="56" name="Down Arrow 55">
            <a:extLst>
              <a:ext uri="{FF2B5EF4-FFF2-40B4-BE49-F238E27FC236}">
                <a16:creationId xmlns:a16="http://schemas.microsoft.com/office/drawing/2014/main" id="{5571C3DC-F5F5-6F4F-B242-F3162FFE9D1C}"/>
              </a:ext>
            </a:extLst>
          </p:cNvPr>
          <p:cNvSpPr/>
          <p:nvPr/>
        </p:nvSpPr>
        <p:spPr>
          <a:xfrm>
            <a:off x="2499728" y="3470503"/>
            <a:ext cx="250665" cy="299449"/>
          </a:xfrm>
          <a:prstGeom prst="downArrow">
            <a:avLst/>
          </a:prstGeom>
          <a:solidFill>
            <a:srgbClr val="3AC69D"/>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7" name="Oval 56">
            <a:extLst>
              <a:ext uri="{FF2B5EF4-FFF2-40B4-BE49-F238E27FC236}">
                <a16:creationId xmlns:a16="http://schemas.microsoft.com/office/drawing/2014/main" id="{23AE0C80-3F6A-6F4E-8953-9BA09ED6850E}"/>
              </a:ext>
            </a:extLst>
          </p:cNvPr>
          <p:cNvSpPr/>
          <p:nvPr/>
        </p:nvSpPr>
        <p:spPr>
          <a:xfrm>
            <a:off x="2297321" y="3840735"/>
            <a:ext cx="646332" cy="646332"/>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58" name="TextBox 57">
            <a:extLst>
              <a:ext uri="{FF2B5EF4-FFF2-40B4-BE49-F238E27FC236}">
                <a16:creationId xmlns:a16="http://schemas.microsoft.com/office/drawing/2014/main" id="{96CE5496-DD75-254F-9609-4EB01EE99C7A}"/>
              </a:ext>
            </a:extLst>
          </p:cNvPr>
          <p:cNvSpPr txBox="1"/>
          <p:nvPr/>
        </p:nvSpPr>
        <p:spPr>
          <a:xfrm>
            <a:off x="1255510" y="3902381"/>
            <a:ext cx="1041811" cy="523220"/>
          </a:xfrm>
          <a:prstGeom prst="rect">
            <a:avLst/>
          </a:prstGeom>
          <a:noFill/>
        </p:spPr>
        <p:txBody>
          <a:bodyPr wrap="square" rtlCol="0">
            <a:spAutoFit/>
          </a:bodyPr>
          <a:lstStyle/>
          <a:p>
            <a:r>
              <a:rPr lang="en-US" sz="2800" b="1" dirty="0">
                <a:solidFill>
                  <a:srgbClr val="29C7F7"/>
                </a:solidFill>
              </a:rPr>
              <a:t>Paso</a:t>
            </a:r>
          </a:p>
        </p:txBody>
      </p:sp>
      <p:sp>
        <p:nvSpPr>
          <p:cNvPr id="59" name="TextBox 58">
            <a:extLst>
              <a:ext uri="{FF2B5EF4-FFF2-40B4-BE49-F238E27FC236}">
                <a16:creationId xmlns:a16="http://schemas.microsoft.com/office/drawing/2014/main" id="{520EE419-DB82-FD45-8EC6-804276BBCD12}"/>
              </a:ext>
            </a:extLst>
          </p:cNvPr>
          <p:cNvSpPr txBox="1"/>
          <p:nvPr/>
        </p:nvSpPr>
        <p:spPr>
          <a:xfrm>
            <a:off x="2297321" y="3902381"/>
            <a:ext cx="677561" cy="523220"/>
          </a:xfrm>
          <a:prstGeom prst="rect">
            <a:avLst/>
          </a:prstGeom>
          <a:noFill/>
        </p:spPr>
        <p:txBody>
          <a:bodyPr wrap="square" rtlCol="0">
            <a:spAutoFit/>
          </a:bodyPr>
          <a:lstStyle/>
          <a:p>
            <a:pPr algn="ctr"/>
            <a:r>
              <a:rPr lang="en-US" sz="2800" b="1" dirty="0">
                <a:solidFill>
                  <a:schemeClr val="bg1"/>
                </a:solidFill>
              </a:rPr>
              <a:t>3</a:t>
            </a:r>
          </a:p>
        </p:txBody>
      </p:sp>
      <p:sp>
        <p:nvSpPr>
          <p:cNvPr id="60" name="Rectangle 59">
            <a:extLst>
              <a:ext uri="{FF2B5EF4-FFF2-40B4-BE49-F238E27FC236}">
                <a16:creationId xmlns:a16="http://schemas.microsoft.com/office/drawing/2014/main" id="{EE787929-4D2E-F543-8D7B-6A638F4F0593}"/>
              </a:ext>
            </a:extLst>
          </p:cNvPr>
          <p:cNvSpPr/>
          <p:nvPr/>
        </p:nvSpPr>
        <p:spPr>
          <a:xfrm>
            <a:off x="3161841" y="3956370"/>
            <a:ext cx="8551188" cy="806375"/>
          </a:xfrm>
          <a:prstGeom prst="rect">
            <a:avLst/>
          </a:prstGeom>
        </p:spPr>
        <p:txBody>
          <a:bodyPr wrap="square">
            <a:spAutoFit/>
          </a:bodyPr>
          <a:lstStyle/>
          <a:p>
            <a:pPr algn="thaiDist">
              <a:lnSpc>
                <a:spcPct val="120000"/>
              </a:lnSpc>
              <a:tabLst>
                <a:tab pos="531813" algn="l"/>
              </a:tabLst>
            </a:pPr>
            <a:r>
              <a:rPr lang="en-US" sz="2000" b="1" dirty="0" err="1">
                <a:solidFill>
                  <a:srgbClr val="262626"/>
                </a:solidFill>
              </a:rPr>
              <a:t>Desarrolla</a:t>
            </a:r>
            <a:r>
              <a:rPr lang="en-US" sz="2000" b="1" dirty="0">
                <a:solidFill>
                  <a:srgbClr val="262626"/>
                </a:solidFill>
              </a:rPr>
              <a:t> un </a:t>
            </a:r>
            <a:r>
              <a:rPr lang="en-US" sz="2000" b="1" dirty="0" err="1">
                <a:solidFill>
                  <a:srgbClr val="262626"/>
                </a:solidFill>
              </a:rPr>
              <a:t>mensaje</a:t>
            </a:r>
            <a:r>
              <a:rPr lang="en-US" sz="2000" b="1" dirty="0">
                <a:solidFill>
                  <a:srgbClr val="262626"/>
                </a:solidFill>
              </a:rPr>
              <a:t> </a:t>
            </a:r>
            <a:r>
              <a:rPr lang="en-US" sz="2000" b="1" dirty="0" err="1">
                <a:solidFill>
                  <a:srgbClr val="262626"/>
                </a:solidFill>
              </a:rPr>
              <a:t>acerca</a:t>
            </a:r>
            <a:r>
              <a:rPr lang="en-US" sz="2000" b="1" dirty="0">
                <a:solidFill>
                  <a:srgbClr val="262626"/>
                </a:solidFill>
              </a:rPr>
              <a:t> de la </a:t>
            </a:r>
            <a:r>
              <a:rPr lang="en-US" sz="2000" b="1" dirty="0" err="1">
                <a:solidFill>
                  <a:srgbClr val="262626"/>
                </a:solidFill>
              </a:rPr>
              <a:t>importancia</a:t>
            </a:r>
            <a:r>
              <a:rPr lang="en-US" sz="2000" b="1" dirty="0">
                <a:solidFill>
                  <a:srgbClr val="262626"/>
                </a:solidFill>
              </a:rPr>
              <a:t> del </a:t>
            </a:r>
            <a:r>
              <a:rPr lang="en-US" sz="2000" b="1" dirty="0" err="1">
                <a:solidFill>
                  <a:srgbClr val="262626"/>
                </a:solidFill>
              </a:rPr>
              <a:t>reciclaje</a:t>
            </a:r>
            <a:r>
              <a:rPr lang="en-US" sz="2000" b="1" dirty="0">
                <a:solidFill>
                  <a:srgbClr val="262626"/>
                </a:solidFill>
              </a:rPr>
              <a:t> (</a:t>
            </a:r>
            <a:r>
              <a:rPr lang="en-US" sz="2000" b="1" dirty="0" err="1">
                <a:solidFill>
                  <a:srgbClr val="262626"/>
                </a:solidFill>
              </a:rPr>
              <a:t>ej</a:t>
            </a:r>
            <a:r>
              <a:rPr lang="en-US" sz="2000" b="1" dirty="0">
                <a:solidFill>
                  <a:srgbClr val="262626"/>
                </a:solidFill>
              </a:rPr>
              <a:t>. Tips de </a:t>
            </a:r>
            <a:r>
              <a:rPr lang="en-US" sz="2000" b="1" dirty="0" err="1">
                <a:solidFill>
                  <a:srgbClr val="262626"/>
                </a:solidFill>
              </a:rPr>
              <a:t>Reciclaje</a:t>
            </a:r>
            <a:r>
              <a:rPr lang="en-US" sz="2000" b="1" dirty="0">
                <a:solidFill>
                  <a:srgbClr val="262626"/>
                </a:solidFill>
              </a:rPr>
              <a:t>).</a:t>
            </a:r>
            <a:endParaRPr lang="en-US" sz="2000" dirty="0">
              <a:solidFill>
                <a:srgbClr val="262626"/>
              </a:solidFill>
            </a:endParaRPr>
          </a:p>
        </p:txBody>
      </p:sp>
      <p:sp>
        <p:nvSpPr>
          <p:cNvPr id="61" name="Down Arrow 60">
            <a:extLst>
              <a:ext uri="{FF2B5EF4-FFF2-40B4-BE49-F238E27FC236}">
                <a16:creationId xmlns:a16="http://schemas.microsoft.com/office/drawing/2014/main" id="{645AAA9D-481A-1142-8C19-FCFE18CA0F0B}"/>
              </a:ext>
            </a:extLst>
          </p:cNvPr>
          <p:cNvSpPr/>
          <p:nvPr/>
        </p:nvSpPr>
        <p:spPr>
          <a:xfrm>
            <a:off x="2499728" y="4600628"/>
            <a:ext cx="250665" cy="299449"/>
          </a:xfrm>
          <a:prstGeom prst="downArrow">
            <a:avLst/>
          </a:prstGeom>
          <a:solidFill>
            <a:srgbClr val="3AC69D"/>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62" name="Oval 61">
            <a:extLst>
              <a:ext uri="{FF2B5EF4-FFF2-40B4-BE49-F238E27FC236}">
                <a16:creationId xmlns:a16="http://schemas.microsoft.com/office/drawing/2014/main" id="{12380AC8-CF4C-C14B-99C6-2815F59C0C57}"/>
              </a:ext>
            </a:extLst>
          </p:cNvPr>
          <p:cNvSpPr/>
          <p:nvPr/>
        </p:nvSpPr>
        <p:spPr>
          <a:xfrm>
            <a:off x="2297321" y="4978338"/>
            <a:ext cx="646332" cy="646332"/>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63" name="TextBox 62">
            <a:extLst>
              <a:ext uri="{FF2B5EF4-FFF2-40B4-BE49-F238E27FC236}">
                <a16:creationId xmlns:a16="http://schemas.microsoft.com/office/drawing/2014/main" id="{D3D14B94-A76D-8540-9779-AE897E8A6350}"/>
              </a:ext>
            </a:extLst>
          </p:cNvPr>
          <p:cNvSpPr txBox="1"/>
          <p:nvPr/>
        </p:nvSpPr>
        <p:spPr>
          <a:xfrm>
            <a:off x="1255510" y="5039984"/>
            <a:ext cx="1041811" cy="523220"/>
          </a:xfrm>
          <a:prstGeom prst="rect">
            <a:avLst/>
          </a:prstGeom>
          <a:noFill/>
        </p:spPr>
        <p:txBody>
          <a:bodyPr wrap="square" rtlCol="0">
            <a:spAutoFit/>
          </a:bodyPr>
          <a:lstStyle/>
          <a:p>
            <a:r>
              <a:rPr lang="en-US" sz="2800" b="1" dirty="0">
                <a:solidFill>
                  <a:srgbClr val="29C7F7"/>
                </a:solidFill>
              </a:rPr>
              <a:t>Paso</a:t>
            </a:r>
          </a:p>
        </p:txBody>
      </p:sp>
      <p:sp>
        <p:nvSpPr>
          <p:cNvPr id="64" name="TextBox 63">
            <a:extLst>
              <a:ext uri="{FF2B5EF4-FFF2-40B4-BE49-F238E27FC236}">
                <a16:creationId xmlns:a16="http://schemas.microsoft.com/office/drawing/2014/main" id="{E827F94A-FFFA-1B48-BAFC-38F9E70B4DC5}"/>
              </a:ext>
            </a:extLst>
          </p:cNvPr>
          <p:cNvSpPr txBox="1"/>
          <p:nvPr/>
        </p:nvSpPr>
        <p:spPr>
          <a:xfrm>
            <a:off x="2281706" y="5032506"/>
            <a:ext cx="677561" cy="523220"/>
          </a:xfrm>
          <a:prstGeom prst="rect">
            <a:avLst/>
          </a:prstGeom>
          <a:noFill/>
        </p:spPr>
        <p:txBody>
          <a:bodyPr wrap="square" rtlCol="0">
            <a:spAutoFit/>
          </a:bodyPr>
          <a:lstStyle/>
          <a:p>
            <a:pPr algn="ctr"/>
            <a:r>
              <a:rPr lang="en-US" sz="2800" b="1" dirty="0">
                <a:solidFill>
                  <a:schemeClr val="bg1"/>
                </a:solidFill>
              </a:rPr>
              <a:t>4</a:t>
            </a:r>
          </a:p>
        </p:txBody>
      </p:sp>
      <p:sp>
        <p:nvSpPr>
          <p:cNvPr id="65" name="Rectangle 64">
            <a:extLst>
              <a:ext uri="{FF2B5EF4-FFF2-40B4-BE49-F238E27FC236}">
                <a16:creationId xmlns:a16="http://schemas.microsoft.com/office/drawing/2014/main" id="{61632D42-6E7B-5542-AE1F-447B3B90A0BC}"/>
              </a:ext>
            </a:extLst>
          </p:cNvPr>
          <p:cNvSpPr/>
          <p:nvPr/>
        </p:nvSpPr>
        <p:spPr>
          <a:xfrm>
            <a:off x="3161842" y="4905287"/>
            <a:ext cx="8394308" cy="806375"/>
          </a:xfrm>
          <a:prstGeom prst="rect">
            <a:avLst/>
          </a:prstGeom>
        </p:spPr>
        <p:txBody>
          <a:bodyPr wrap="square">
            <a:spAutoFit/>
          </a:bodyPr>
          <a:lstStyle/>
          <a:p>
            <a:pPr algn="thaiDist">
              <a:lnSpc>
                <a:spcPct val="120000"/>
              </a:lnSpc>
              <a:tabLst>
                <a:tab pos="531813" algn="l"/>
              </a:tabLst>
            </a:pPr>
            <a:r>
              <a:rPr lang="es-ES" sz="2000" b="1" dirty="0">
                <a:solidFill>
                  <a:srgbClr val="262626"/>
                </a:solidFill>
              </a:rPr>
              <a:t>Identifique dónde colocar el mensaje público dentro de la escuela, para inspirar a otros a reciclar.</a:t>
            </a:r>
            <a:endParaRPr lang="en-US" sz="2000" dirty="0">
              <a:solidFill>
                <a:srgbClr val="262626"/>
              </a:solidFill>
            </a:endParaRPr>
          </a:p>
        </p:txBody>
      </p:sp>
      <p:sp>
        <p:nvSpPr>
          <p:cNvPr id="3" name="Slide Number Placeholder 2">
            <a:extLst>
              <a:ext uri="{FF2B5EF4-FFF2-40B4-BE49-F238E27FC236}">
                <a16:creationId xmlns:a16="http://schemas.microsoft.com/office/drawing/2014/main" id="{2EBC98C6-0C06-C178-AE56-2FE4D2EDA270}"/>
              </a:ext>
            </a:extLst>
          </p:cNvPr>
          <p:cNvSpPr>
            <a:spLocks noGrp="1"/>
          </p:cNvSpPr>
          <p:nvPr>
            <p:ph type="sldNum" sz="quarter" idx="12"/>
          </p:nvPr>
        </p:nvSpPr>
        <p:spPr/>
        <p:txBody>
          <a:bodyPr/>
          <a:lstStyle/>
          <a:p>
            <a:fld id="{A49FEDE7-8061-9B4D-88A1-7EA83A94C31B}" type="slidenum">
              <a:rPr lang="en-TH" smtClean="0"/>
              <a:t>19</a:t>
            </a:fld>
            <a:endParaRPr lang="en-TH"/>
          </a:p>
        </p:txBody>
      </p:sp>
    </p:spTree>
    <p:extLst>
      <p:ext uri="{BB962C8B-B14F-4D97-AF65-F5344CB8AC3E}">
        <p14:creationId xmlns:p14="http://schemas.microsoft.com/office/powerpoint/2010/main" val="2589274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5171BC68-CC43-2B4D-BB8F-888BEB7BEB09}"/>
              </a:ext>
            </a:extLst>
          </p:cNvPr>
          <p:cNvSpPr/>
          <p:nvPr/>
        </p:nvSpPr>
        <p:spPr>
          <a:xfrm>
            <a:off x="446633" y="1488742"/>
            <a:ext cx="11238863" cy="2140842"/>
          </a:xfrm>
          <a:prstGeom prst="rect">
            <a:avLst/>
          </a:prstGeom>
        </p:spPr>
        <p:txBody>
          <a:bodyPr wrap="square">
            <a:spAutoFit/>
          </a:bodyPr>
          <a:lstStyle/>
          <a:p>
            <a:pPr algn="thaiDist">
              <a:lnSpc>
                <a:spcPct val="120000"/>
              </a:lnSpc>
            </a:pPr>
            <a:r>
              <a:rPr lang="es-ES" sz="1600" b="1" dirty="0">
                <a:solidFill>
                  <a:srgbClr val="262626"/>
                </a:solidFill>
              </a:rPr>
              <a:t>Los estudiantes revisarán y refrescarán sus conocimientos acerca del reciclaje, así como los efectos negativos que se pueden tener en el medio ambiente cuando no se recicla. Asimismo, se les presentará el concepto de “fuga de residuos”, lo cual se genera debido a la falta de reciclaje y a la mala gestión de los materiales reciclables. Trabajarán en grupos pequeños o individualmente para crear un personaje “Héroe de los Residuos" y diseñarán un cartel que se utilizará para transmitir un mensaje público, con el fin de informar, inspirar y fomentar el reciclaje en la escuela.</a:t>
            </a:r>
          </a:p>
          <a:p>
            <a:pPr algn="thaiDist">
              <a:lnSpc>
                <a:spcPct val="120000"/>
              </a:lnSpc>
            </a:pPr>
            <a:r>
              <a:rPr lang="es-ES" sz="1600" b="1" dirty="0">
                <a:solidFill>
                  <a:srgbClr val="262626"/>
                </a:solidFill>
              </a:rPr>
              <a:t>Los estudiantes recibirán un folleto para crear su personaje, luego diseñarán su cartel de mensaje público y lo colocarán en la escuela.</a:t>
            </a:r>
            <a:endParaRPr lang="en-US" sz="1600" b="1" dirty="0">
              <a:solidFill>
                <a:srgbClr val="262626"/>
              </a:solidFill>
            </a:endParaRPr>
          </a:p>
        </p:txBody>
      </p:sp>
      <p:sp>
        <p:nvSpPr>
          <p:cNvPr id="6" name="Rounded Rectangle 5">
            <a:extLst>
              <a:ext uri="{FF2B5EF4-FFF2-40B4-BE49-F238E27FC236}">
                <a16:creationId xmlns:a16="http://schemas.microsoft.com/office/drawing/2014/main" id="{FD9AA248-B0AF-F84E-94F8-0CF855A300AF}"/>
              </a:ext>
            </a:extLst>
          </p:cNvPr>
          <p:cNvSpPr/>
          <p:nvPr/>
        </p:nvSpPr>
        <p:spPr>
          <a:xfrm>
            <a:off x="313764" y="1462601"/>
            <a:ext cx="11371732" cy="2113112"/>
          </a:xfrm>
          <a:prstGeom prst="roundRect">
            <a:avLst/>
          </a:prstGeom>
          <a:noFill/>
          <a:ln w="31750">
            <a:solidFill>
              <a:srgbClr val="29C7F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3" name="Oval 12">
            <a:extLst>
              <a:ext uri="{FF2B5EF4-FFF2-40B4-BE49-F238E27FC236}">
                <a16:creationId xmlns:a16="http://schemas.microsoft.com/office/drawing/2014/main" id="{AFD3679D-4E6B-824C-8459-CC5623869861}"/>
              </a:ext>
            </a:extLst>
          </p:cNvPr>
          <p:cNvSpPr/>
          <p:nvPr/>
        </p:nvSpPr>
        <p:spPr>
          <a:xfrm>
            <a:off x="1181181" y="3962430"/>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1" name="Oval 10">
            <a:extLst>
              <a:ext uri="{FF2B5EF4-FFF2-40B4-BE49-F238E27FC236}">
                <a16:creationId xmlns:a16="http://schemas.microsoft.com/office/drawing/2014/main" id="{6AF8E32D-9947-CF40-B17C-19E63D868AE9}"/>
              </a:ext>
            </a:extLst>
          </p:cNvPr>
          <p:cNvSpPr/>
          <p:nvPr/>
        </p:nvSpPr>
        <p:spPr>
          <a:xfrm>
            <a:off x="1127544" y="3962430"/>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2" name="Rectangle 11">
            <a:extLst>
              <a:ext uri="{FF2B5EF4-FFF2-40B4-BE49-F238E27FC236}">
                <a16:creationId xmlns:a16="http://schemas.microsoft.com/office/drawing/2014/main" id="{A09C8872-CA45-934A-B4B7-1B49C3EB120A}"/>
              </a:ext>
            </a:extLst>
          </p:cNvPr>
          <p:cNvSpPr/>
          <p:nvPr/>
        </p:nvSpPr>
        <p:spPr>
          <a:xfrm>
            <a:off x="1172128" y="3942378"/>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1</a:t>
            </a:r>
          </a:p>
        </p:txBody>
      </p:sp>
      <p:sp>
        <p:nvSpPr>
          <p:cNvPr id="16" name="Rectangle 15">
            <a:extLst>
              <a:ext uri="{FF2B5EF4-FFF2-40B4-BE49-F238E27FC236}">
                <a16:creationId xmlns:a16="http://schemas.microsoft.com/office/drawing/2014/main" id="{129E9067-F706-6F44-B199-2326A583B255}"/>
              </a:ext>
            </a:extLst>
          </p:cNvPr>
          <p:cNvSpPr/>
          <p:nvPr/>
        </p:nvSpPr>
        <p:spPr>
          <a:xfrm>
            <a:off x="1678983" y="4004802"/>
            <a:ext cx="9734687" cy="959045"/>
          </a:xfrm>
          <a:prstGeom prst="rect">
            <a:avLst/>
          </a:prstGeom>
        </p:spPr>
        <p:txBody>
          <a:bodyPr wrap="square">
            <a:spAutoFit/>
          </a:bodyPr>
          <a:lstStyle/>
          <a:p>
            <a:pPr algn="thaiDist">
              <a:lnSpc>
                <a:spcPct val="120000"/>
              </a:lnSpc>
            </a:pPr>
            <a:r>
              <a:rPr lang="es-ES" sz="1600" b="1" dirty="0">
                <a:solidFill>
                  <a:srgbClr val="262626"/>
                </a:solidFill>
              </a:rPr>
              <a:t>Proyecte o muestre las diapositivas de la lección a la clase y genere una discusión acerca de lo que ya saben los estudiantes acerca del reciclaje; </a:t>
            </a:r>
            <a:r>
              <a:rPr lang="es-ES" sz="1600" dirty="0">
                <a:solidFill>
                  <a:srgbClr val="262626"/>
                </a:solidFill>
              </a:rPr>
              <a:t>posteriormente introduzca el concepto de fuga de desechos y desechos en el océano. Haga a los estudiantes las preguntas guía que se incluyen en las diapositivas de PowerPoint.</a:t>
            </a:r>
            <a:endParaRPr lang="en-US" sz="1600" dirty="0">
              <a:solidFill>
                <a:srgbClr val="262626"/>
              </a:solidFill>
            </a:endParaRPr>
          </a:p>
        </p:txBody>
      </p:sp>
      <p:sp>
        <p:nvSpPr>
          <p:cNvPr id="9" name="Bent-Up Arrow 8">
            <a:extLst>
              <a:ext uri="{FF2B5EF4-FFF2-40B4-BE49-F238E27FC236}">
                <a16:creationId xmlns:a16="http://schemas.microsoft.com/office/drawing/2014/main" id="{7E685EE8-20F6-2244-87AD-51209B6BB19A}"/>
              </a:ext>
            </a:extLst>
          </p:cNvPr>
          <p:cNvSpPr/>
          <p:nvPr/>
        </p:nvSpPr>
        <p:spPr>
          <a:xfrm rot="5400000">
            <a:off x="586952" y="3905149"/>
            <a:ext cx="402546" cy="301686"/>
          </a:xfrm>
          <a:prstGeom prst="bentUpArrow">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7" name="Rectangle 16">
            <a:extLst>
              <a:ext uri="{FF2B5EF4-FFF2-40B4-BE49-F238E27FC236}">
                <a16:creationId xmlns:a16="http://schemas.microsoft.com/office/drawing/2014/main" id="{81A06BB7-A57A-5E4F-B6DD-27B41AC228A3}"/>
              </a:ext>
            </a:extLst>
          </p:cNvPr>
          <p:cNvSpPr/>
          <p:nvPr/>
        </p:nvSpPr>
        <p:spPr>
          <a:xfrm>
            <a:off x="1678983" y="5292919"/>
            <a:ext cx="9734687" cy="958980"/>
          </a:xfrm>
          <a:prstGeom prst="rect">
            <a:avLst/>
          </a:prstGeom>
        </p:spPr>
        <p:txBody>
          <a:bodyPr wrap="square">
            <a:spAutoFit/>
          </a:bodyPr>
          <a:lstStyle/>
          <a:p>
            <a:pPr algn="thaiDist">
              <a:lnSpc>
                <a:spcPct val="120000"/>
              </a:lnSpc>
            </a:pPr>
            <a:r>
              <a:rPr lang="es-ES" sz="1600" b="1" dirty="0">
                <a:solidFill>
                  <a:srgbClr val="262626"/>
                </a:solidFill>
              </a:rPr>
              <a:t>Imprima el documento "SÍ/NO“, así como el documento "Crea tu héroe de residuos".</a:t>
            </a:r>
          </a:p>
          <a:p>
            <a:pPr algn="thaiDist">
              <a:lnSpc>
                <a:spcPct val="120000"/>
              </a:lnSpc>
            </a:pPr>
            <a:r>
              <a:rPr lang="es-ES" sz="1600" dirty="0">
                <a:solidFill>
                  <a:srgbClr val="262626"/>
                </a:solidFill>
              </a:rPr>
              <a:t>Reúna materiales de arte y cartulinas o papel tamaño A3, y entregue uno por grupo, o por estudiante, según se prefiera.</a:t>
            </a:r>
            <a:endParaRPr lang="en-US" sz="1600" dirty="0">
              <a:solidFill>
                <a:srgbClr val="262626"/>
              </a:solidFill>
            </a:endParaRPr>
          </a:p>
        </p:txBody>
      </p:sp>
      <p:sp>
        <p:nvSpPr>
          <p:cNvPr id="18" name="Oval 17">
            <a:extLst>
              <a:ext uri="{FF2B5EF4-FFF2-40B4-BE49-F238E27FC236}">
                <a16:creationId xmlns:a16="http://schemas.microsoft.com/office/drawing/2014/main" id="{29FF3893-EED7-864D-8322-60945ABF4897}"/>
              </a:ext>
            </a:extLst>
          </p:cNvPr>
          <p:cNvSpPr/>
          <p:nvPr/>
        </p:nvSpPr>
        <p:spPr>
          <a:xfrm>
            <a:off x="1177126" y="5261505"/>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Oval 18">
            <a:extLst>
              <a:ext uri="{FF2B5EF4-FFF2-40B4-BE49-F238E27FC236}">
                <a16:creationId xmlns:a16="http://schemas.microsoft.com/office/drawing/2014/main" id="{D546FFE0-AC33-634C-9CF5-2A183710E4D7}"/>
              </a:ext>
            </a:extLst>
          </p:cNvPr>
          <p:cNvSpPr/>
          <p:nvPr/>
        </p:nvSpPr>
        <p:spPr>
          <a:xfrm>
            <a:off x="1123489" y="5261505"/>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0" name="Rectangle 19">
            <a:extLst>
              <a:ext uri="{FF2B5EF4-FFF2-40B4-BE49-F238E27FC236}">
                <a16:creationId xmlns:a16="http://schemas.microsoft.com/office/drawing/2014/main" id="{21ADB98F-BBCE-D348-A0D8-68BD5406CE7D}"/>
              </a:ext>
            </a:extLst>
          </p:cNvPr>
          <p:cNvSpPr/>
          <p:nvPr/>
        </p:nvSpPr>
        <p:spPr>
          <a:xfrm>
            <a:off x="1168073" y="5241453"/>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2</a:t>
            </a:r>
          </a:p>
        </p:txBody>
      </p:sp>
      <p:sp>
        <p:nvSpPr>
          <p:cNvPr id="32" name="Rounded Rectangle 31">
            <a:extLst>
              <a:ext uri="{FF2B5EF4-FFF2-40B4-BE49-F238E27FC236}">
                <a16:creationId xmlns:a16="http://schemas.microsoft.com/office/drawing/2014/main" id="{03D80DED-07FA-7648-A98B-006FFF2CC66F}"/>
              </a:ext>
            </a:extLst>
          </p:cNvPr>
          <p:cNvSpPr/>
          <p:nvPr/>
        </p:nvSpPr>
        <p:spPr>
          <a:xfrm>
            <a:off x="2606040" y="185126"/>
            <a:ext cx="6979920" cy="994130"/>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3" name="Rounded Rectangle 32">
            <a:extLst>
              <a:ext uri="{FF2B5EF4-FFF2-40B4-BE49-F238E27FC236}">
                <a16:creationId xmlns:a16="http://schemas.microsoft.com/office/drawing/2014/main" id="{AE593411-CF70-804B-88B7-4B861BF579DE}"/>
              </a:ext>
            </a:extLst>
          </p:cNvPr>
          <p:cNvSpPr/>
          <p:nvPr/>
        </p:nvSpPr>
        <p:spPr>
          <a:xfrm>
            <a:off x="506503" y="185126"/>
            <a:ext cx="10907167"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1" name="TextBox 20">
            <a:extLst>
              <a:ext uri="{FF2B5EF4-FFF2-40B4-BE49-F238E27FC236}">
                <a16:creationId xmlns:a16="http://schemas.microsoft.com/office/drawing/2014/main" id="{A578BCDC-8719-EB47-ABEF-3276125F0C98}"/>
              </a:ext>
            </a:extLst>
          </p:cNvPr>
          <p:cNvSpPr txBox="1"/>
          <p:nvPr/>
        </p:nvSpPr>
        <p:spPr>
          <a:xfrm>
            <a:off x="2794681" y="901959"/>
            <a:ext cx="6602638" cy="307777"/>
          </a:xfrm>
          <a:prstGeom prst="rect">
            <a:avLst/>
          </a:prstGeom>
          <a:noFill/>
        </p:spPr>
        <p:txBody>
          <a:bodyPr wrap="square" rtlCol="0">
            <a:spAutoFit/>
          </a:bodyPr>
          <a:lstStyle/>
          <a:p>
            <a:pPr algn="ctr"/>
            <a:r>
              <a:rPr lang="en-US" sz="1400" b="1" dirty="0" err="1">
                <a:solidFill>
                  <a:schemeClr val="bg1"/>
                </a:solidFill>
              </a:rPr>
              <a:t>Tiempo</a:t>
            </a:r>
            <a:r>
              <a:rPr lang="en-US" sz="1400" b="1" dirty="0">
                <a:solidFill>
                  <a:schemeClr val="bg1"/>
                </a:solidFill>
              </a:rPr>
              <a:t> de </a:t>
            </a:r>
            <a:r>
              <a:rPr lang="en-US" sz="1400" b="1" dirty="0" err="1">
                <a:solidFill>
                  <a:schemeClr val="bg1"/>
                </a:solidFill>
              </a:rPr>
              <a:t>preparación</a:t>
            </a:r>
            <a:r>
              <a:rPr lang="en-US" sz="1400" b="1" dirty="0">
                <a:solidFill>
                  <a:schemeClr val="bg1"/>
                </a:solidFill>
              </a:rPr>
              <a:t>: 10 – 15 </a:t>
            </a:r>
            <a:r>
              <a:rPr lang="en-US" sz="1400" b="1" dirty="0" err="1">
                <a:solidFill>
                  <a:schemeClr val="bg1"/>
                </a:solidFill>
              </a:rPr>
              <a:t>minutos</a:t>
            </a:r>
            <a:endParaRPr lang="en-US" sz="1400" b="1" dirty="0">
              <a:solidFill>
                <a:schemeClr val="bg1"/>
              </a:solidFill>
            </a:endParaRPr>
          </a:p>
        </p:txBody>
      </p:sp>
      <p:sp>
        <p:nvSpPr>
          <p:cNvPr id="2" name="Slide Number Placeholder 1">
            <a:extLst>
              <a:ext uri="{FF2B5EF4-FFF2-40B4-BE49-F238E27FC236}">
                <a16:creationId xmlns:a16="http://schemas.microsoft.com/office/drawing/2014/main" id="{80A978DB-F783-F355-40F2-75E3A0FF669A}"/>
              </a:ext>
            </a:extLst>
          </p:cNvPr>
          <p:cNvSpPr>
            <a:spLocks noGrp="1"/>
          </p:cNvSpPr>
          <p:nvPr>
            <p:ph type="sldNum" sz="quarter" idx="12"/>
          </p:nvPr>
        </p:nvSpPr>
        <p:spPr/>
        <p:txBody>
          <a:bodyPr/>
          <a:lstStyle/>
          <a:p>
            <a:fld id="{A49FEDE7-8061-9B4D-88A1-7EA83A94C31B}" type="slidenum">
              <a:rPr lang="en-TH" smtClean="0"/>
              <a:t>2</a:t>
            </a:fld>
            <a:endParaRPr lang="en-TH"/>
          </a:p>
        </p:txBody>
      </p:sp>
      <p:sp>
        <p:nvSpPr>
          <p:cNvPr id="23" name="Google Shape;107;p2">
            <a:extLst>
              <a:ext uri="{FF2B5EF4-FFF2-40B4-BE49-F238E27FC236}">
                <a16:creationId xmlns:a16="http://schemas.microsoft.com/office/drawing/2014/main" id="{8E6CED01-51A3-07D3-211C-9D28490A0ED6}"/>
              </a:ext>
            </a:extLst>
          </p:cNvPr>
          <p:cNvSpPr txBox="1"/>
          <p:nvPr/>
        </p:nvSpPr>
        <p:spPr>
          <a:xfrm>
            <a:off x="1206705" y="234170"/>
            <a:ext cx="958584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err="1">
                <a:solidFill>
                  <a:schemeClr val="lt1"/>
                </a:solidFill>
                <a:latin typeface="Calibri"/>
                <a:ea typeface="Calibri"/>
                <a:cs typeface="Calibri"/>
                <a:sym typeface="Calibri"/>
              </a:rPr>
              <a:t>Preparación</a:t>
            </a:r>
            <a:r>
              <a:rPr lang="en-US" sz="3200" b="1" dirty="0">
                <a:solidFill>
                  <a:schemeClr val="lt1"/>
                </a:solidFill>
                <a:latin typeface="Calibri"/>
                <a:ea typeface="Calibri"/>
                <a:cs typeface="Calibri"/>
                <a:sym typeface="Calibri"/>
              </a:rPr>
              <a:t> de </a:t>
            </a:r>
            <a:r>
              <a:rPr lang="en-US" sz="3200" b="1" dirty="0" err="1">
                <a:solidFill>
                  <a:schemeClr val="lt1"/>
                </a:solidFill>
                <a:latin typeface="Calibri"/>
                <a:ea typeface="Calibri"/>
                <a:cs typeface="Calibri"/>
                <a:sym typeface="Calibri"/>
              </a:rPr>
              <a:t>Lección</a:t>
            </a:r>
            <a:r>
              <a:rPr lang="en-US" sz="3200" b="1" i="0" u="none" strike="noStrike" cap="none" dirty="0">
                <a:solidFill>
                  <a:schemeClr val="lt1"/>
                </a:solidFill>
                <a:latin typeface="Calibri"/>
                <a:ea typeface="Calibri"/>
                <a:cs typeface="Calibri"/>
                <a:sym typeface="Calibri"/>
              </a:rPr>
              <a:t> &amp; </a:t>
            </a:r>
            <a:r>
              <a:rPr lang="en-US" sz="3200" b="1" dirty="0" err="1">
                <a:solidFill>
                  <a:schemeClr val="lt1"/>
                </a:solidFill>
                <a:latin typeface="Calibri"/>
                <a:ea typeface="Calibri"/>
                <a:cs typeface="Calibri"/>
                <a:sym typeface="Calibri"/>
              </a:rPr>
              <a:t>Alineación</a:t>
            </a:r>
            <a:r>
              <a:rPr lang="en-US" sz="3200" b="1" dirty="0">
                <a:solidFill>
                  <a:schemeClr val="lt1"/>
                </a:solidFill>
                <a:latin typeface="Calibri"/>
                <a:ea typeface="Calibri"/>
                <a:cs typeface="Calibri"/>
                <a:sym typeface="Calibri"/>
              </a:rPr>
              <a:t> de </a:t>
            </a:r>
            <a:r>
              <a:rPr lang="en-US" sz="3200" b="1" dirty="0" err="1">
                <a:solidFill>
                  <a:schemeClr val="lt1"/>
                </a:solidFill>
                <a:latin typeface="Calibri"/>
                <a:ea typeface="Calibri"/>
                <a:cs typeface="Calibri"/>
                <a:sym typeface="Calibri"/>
              </a:rPr>
              <a:t>Currícula</a:t>
            </a:r>
            <a:endParaRPr dirty="0"/>
          </a:p>
        </p:txBody>
      </p:sp>
    </p:spTree>
    <p:extLst>
      <p:ext uri="{BB962C8B-B14F-4D97-AF65-F5344CB8AC3E}">
        <p14:creationId xmlns:p14="http://schemas.microsoft.com/office/powerpoint/2010/main" val="2869964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F3691C-B29C-5842-9E21-F47C3D4F8652}"/>
              </a:ext>
            </a:extLst>
          </p:cNvPr>
          <p:cNvPicPr>
            <a:picLocks noChangeAspect="1"/>
          </p:cNvPicPr>
          <p:nvPr/>
        </p:nvPicPr>
        <p:blipFill>
          <a:blip r:embed="rId3"/>
          <a:stretch>
            <a:fillRect/>
          </a:stretch>
        </p:blipFill>
        <p:spPr>
          <a:xfrm>
            <a:off x="0" y="0"/>
            <a:ext cx="12192000" cy="7285429"/>
          </a:xfrm>
          <a:prstGeom prst="rect">
            <a:avLst/>
          </a:prstGeom>
        </p:spPr>
      </p:pic>
      <p:sp>
        <p:nvSpPr>
          <p:cNvPr id="2" name="Slide Number Placeholder 1">
            <a:extLst>
              <a:ext uri="{FF2B5EF4-FFF2-40B4-BE49-F238E27FC236}">
                <a16:creationId xmlns:a16="http://schemas.microsoft.com/office/drawing/2014/main" id="{E655C0B8-1D54-7F46-1675-F3C849D2B06C}"/>
              </a:ext>
            </a:extLst>
          </p:cNvPr>
          <p:cNvSpPr>
            <a:spLocks noGrp="1"/>
          </p:cNvSpPr>
          <p:nvPr>
            <p:ph type="sldNum" sz="quarter" idx="12"/>
          </p:nvPr>
        </p:nvSpPr>
        <p:spPr/>
        <p:txBody>
          <a:bodyPr/>
          <a:lstStyle/>
          <a:p>
            <a:fld id="{A49FEDE7-8061-9B4D-88A1-7EA83A94C31B}" type="slidenum">
              <a:rPr lang="en-TH" smtClean="0"/>
              <a:t>20</a:t>
            </a:fld>
            <a:endParaRPr lang="en-TH"/>
          </a:p>
        </p:txBody>
      </p:sp>
      <p:pic>
        <p:nvPicPr>
          <p:cNvPr id="10" name="Picture 9">
            <a:extLst>
              <a:ext uri="{FF2B5EF4-FFF2-40B4-BE49-F238E27FC236}">
                <a16:creationId xmlns:a16="http://schemas.microsoft.com/office/drawing/2014/main" id="{D12639EA-638E-B32D-1450-FABD01B7E99A}"/>
              </a:ext>
            </a:extLst>
          </p:cNvPr>
          <p:cNvPicPr>
            <a:picLocks noChangeAspect="1"/>
          </p:cNvPicPr>
          <p:nvPr/>
        </p:nvPicPr>
        <p:blipFill>
          <a:blip r:embed="rId4"/>
          <a:stretch>
            <a:fillRect/>
          </a:stretch>
        </p:blipFill>
        <p:spPr>
          <a:xfrm>
            <a:off x="1357817" y="281976"/>
            <a:ext cx="9476365" cy="6721475"/>
          </a:xfrm>
          <a:prstGeom prst="rect">
            <a:avLst/>
          </a:prstGeom>
        </p:spPr>
      </p:pic>
    </p:spTree>
    <p:extLst>
      <p:ext uri="{BB962C8B-B14F-4D97-AF65-F5344CB8AC3E}">
        <p14:creationId xmlns:p14="http://schemas.microsoft.com/office/powerpoint/2010/main" val="3554060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A3FDC0-178A-37DE-F9EE-77482D048BF7}"/>
              </a:ext>
            </a:extLst>
          </p:cNvPr>
          <p:cNvPicPr>
            <a:picLocks noChangeAspect="1"/>
          </p:cNvPicPr>
          <p:nvPr/>
        </p:nvPicPr>
        <p:blipFill>
          <a:blip r:embed="rId3"/>
          <a:stretch>
            <a:fillRect/>
          </a:stretch>
        </p:blipFill>
        <p:spPr>
          <a:xfrm>
            <a:off x="1899139" y="304258"/>
            <a:ext cx="8959834" cy="6249483"/>
          </a:xfrm>
          <a:prstGeom prst="rect">
            <a:avLst/>
          </a:prstGeom>
        </p:spPr>
      </p:pic>
      <p:sp>
        <p:nvSpPr>
          <p:cNvPr id="2" name="Slide Number Placeholder 1">
            <a:extLst>
              <a:ext uri="{FF2B5EF4-FFF2-40B4-BE49-F238E27FC236}">
                <a16:creationId xmlns:a16="http://schemas.microsoft.com/office/drawing/2014/main" id="{E05BCBF0-CF39-635D-41E6-352D6B823D6D}"/>
              </a:ext>
            </a:extLst>
          </p:cNvPr>
          <p:cNvSpPr>
            <a:spLocks noGrp="1"/>
          </p:cNvSpPr>
          <p:nvPr>
            <p:ph type="sldNum" sz="quarter" idx="12"/>
          </p:nvPr>
        </p:nvSpPr>
        <p:spPr/>
        <p:txBody>
          <a:bodyPr/>
          <a:lstStyle/>
          <a:p>
            <a:fld id="{A49FEDE7-8061-9B4D-88A1-7EA83A94C31B}" type="slidenum">
              <a:rPr lang="en-TH" smtClean="0"/>
              <a:t>21</a:t>
            </a:fld>
            <a:endParaRPr lang="en-TH"/>
          </a:p>
        </p:txBody>
      </p:sp>
    </p:spTree>
    <p:extLst>
      <p:ext uri="{BB962C8B-B14F-4D97-AF65-F5344CB8AC3E}">
        <p14:creationId xmlns:p14="http://schemas.microsoft.com/office/powerpoint/2010/main" val="4055628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3"/>
          <a:stretch>
            <a:fillRect/>
          </a:stretch>
        </p:blipFill>
        <p:spPr>
          <a:xfrm>
            <a:off x="0" y="0"/>
            <a:ext cx="12192000" cy="6858000"/>
          </a:xfrm>
          <a:prstGeom prst="rect">
            <a:avLst/>
          </a:prstGeom>
        </p:spPr>
      </p:pic>
      <p:sp>
        <p:nvSpPr>
          <p:cNvPr id="31" name="Rounded Rectangle 30">
            <a:extLst>
              <a:ext uri="{FF2B5EF4-FFF2-40B4-BE49-F238E27FC236}">
                <a16:creationId xmlns:a16="http://schemas.microsoft.com/office/drawing/2014/main" id="{C5FB9B07-2C9C-8A4F-A32C-ED14DE9560C2}"/>
              </a:ext>
            </a:extLst>
          </p:cNvPr>
          <p:cNvSpPr/>
          <p:nvPr/>
        </p:nvSpPr>
        <p:spPr>
          <a:xfrm>
            <a:off x="323617" y="1464528"/>
            <a:ext cx="5982590" cy="417055"/>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8" name="Rectangle 27">
            <a:extLst>
              <a:ext uri="{FF2B5EF4-FFF2-40B4-BE49-F238E27FC236}">
                <a16:creationId xmlns:a16="http://schemas.microsoft.com/office/drawing/2014/main" id="{99517891-8C27-C14F-822D-D6BE71B4E90C}"/>
              </a:ext>
            </a:extLst>
          </p:cNvPr>
          <p:cNvSpPr/>
          <p:nvPr/>
        </p:nvSpPr>
        <p:spPr>
          <a:xfrm>
            <a:off x="323618" y="1469114"/>
            <a:ext cx="6502851" cy="402546"/>
          </a:xfrm>
          <a:prstGeom prst="rect">
            <a:avLst/>
          </a:prstGeom>
        </p:spPr>
        <p:txBody>
          <a:bodyPr wrap="square">
            <a:spAutoFit/>
          </a:bodyPr>
          <a:lstStyle/>
          <a:p>
            <a:pPr algn="thaiDist">
              <a:lnSpc>
                <a:spcPct val="120000"/>
              </a:lnSpc>
            </a:pPr>
            <a:r>
              <a:rPr lang="en-US" b="1" dirty="0" err="1">
                <a:solidFill>
                  <a:schemeClr val="bg1"/>
                </a:solidFill>
              </a:rPr>
              <a:t>Resultados</a:t>
            </a:r>
            <a:r>
              <a:rPr lang="en-US" b="1" dirty="0">
                <a:solidFill>
                  <a:schemeClr val="bg1"/>
                </a:solidFill>
              </a:rPr>
              <a:t> clave de </a:t>
            </a:r>
            <a:r>
              <a:rPr lang="en-US" b="1" dirty="0" err="1">
                <a:solidFill>
                  <a:schemeClr val="bg1"/>
                </a:solidFill>
              </a:rPr>
              <a:t>Aprendizaje</a:t>
            </a:r>
            <a:r>
              <a:rPr lang="en-US" b="1" dirty="0">
                <a:solidFill>
                  <a:schemeClr val="bg1"/>
                </a:solidFill>
              </a:rPr>
              <a:t> y </a:t>
            </a:r>
            <a:r>
              <a:rPr lang="en-US" b="1" dirty="0" err="1">
                <a:solidFill>
                  <a:schemeClr val="bg1"/>
                </a:solidFill>
              </a:rPr>
              <a:t>Alineación</a:t>
            </a:r>
            <a:r>
              <a:rPr lang="en-US" b="1" dirty="0">
                <a:solidFill>
                  <a:schemeClr val="bg1"/>
                </a:solidFill>
              </a:rPr>
              <a:t> a la </a:t>
            </a:r>
            <a:r>
              <a:rPr lang="en-US" b="1" dirty="0" err="1">
                <a:solidFill>
                  <a:schemeClr val="bg1"/>
                </a:solidFill>
              </a:rPr>
              <a:t>Currícula</a:t>
            </a:r>
            <a:r>
              <a:rPr lang="en-US" b="1" dirty="0">
                <a:solidFill>
                  <a:schemeClr val="bg1"/>
                </a:solidFill>
              </a:rPr>
              <a:t>:</a:t>
            </a:r>
            <a:endParaRPr lang="en-TH" b="1" dirty="0">
              <a:solidFill>
                <a:schemeClr val="bg1"/>
              </a:solidFill>
            </a:endParaRPr>
          </a:p>
        </p:txBody>
      </p:sp>
      <p:sp>
        <p:nvSpPr>
          <p:cNvPr id="37" name="Rectangle 36">
            <a:extLst>
              <a:ext uri="{FF2B5EF4-FFF2-40B4-BE49-F238E27FC236}">
                <a16:creationId xmlns:a16="http://schemas.microsoft.com/office/drawing/2014/main" id="{E83BA1D4-BD4C-B44F-89BF-B15505F3EBB5}"/>
              </a:ext>
            </a:extLst>
          </p:cNvPr>
          <p:cNvSpPr/>
          <p:nvPr/>
        </p:nvSpPr>
        <p:spPr>
          <a:xfrm>
            <a:off x="323617" y="2049634"/>
            <a:ext cx="11361877" cy="1845377"/>
          </a:xfrm>
          <a:prstGeom prst="rect">
            <a:avLst/>
          </a:prstGeom>
        </p:spPr>
        <p:txBody>
          <a:bodyPr wrap="square">
            <a:spAutoFit/>
          </a:bodyPr>
          <a:lstStyle/>
          <a:p>
            <a:pPr marL="171450" indent="-171450" algn="thaiDist">
              <a:lnSpc>
                <a:spcPct val="120000"/>
              </a:lnSpc>
              <a:buClr>
                <a:srgbClr val="3AC69D"/>
              </a:buClr>
              <a:buSzPct val="150000"/>
              <a:buFont typeface="Arial" panose="020B0604020202020204" pitchFamily="34" charset="0"/>
              <a:buChar char="•"/>
            </a:pPr>
            <a:r>
              <a:rPr lang="en-US" sz="1600" b="1" dirty="0" err="1">
                <a:solidFill>
                  <a:srgbClr val="262626"/>
                </a:solidFill>
              </a:rPr>
              <a:t>Ciencia</a:t>
            </a:r>
            <a:r>
              <a:rPr lang="en-US" sz="1600" b="1" dirty="0">
                <a:solidFill>
                  <a:srgbClr val="262626"/>
                </a:solidFill>
              </a:rPr>
              <a:t> – Tierra y </a:t>
            </a:r>
            <a:r>
              <a:rPr lang="en-US" sz="1600" b="1" dirty="0" err="1">
                <a:solidFill>
                  <a:srgbClr val="262626"/>
                </a:solidFill>
              </a:rPr>
              <a:t>Actividad</a:t>
            </a:r>
            <a:r>
              <a:rPr lang="en-US" sz="1600" b="1" dirty="0">
                <a:solidFill>
                  <a:srgbClr val="262626"/>
                </a:solidFill>
              </a:rPr>
              <a:t> </a:t>
            </a:r>
            <a:r>
              <a:rPr lang="en-US" sz="1600" b="1" dirty="0" err="1">
                <a:solidFill>
                  <a:srgbClr val="262626"/>
                </a:solidFill>
              </a:rPr>
              <a:t>Humada</a:t>
            </a:r>
            <a:r>
              <a:rPr lang="en-US" sz="1600" b="1" dirty="0">
                <a:solidFill>
                  <a:srgbClr val="262626"/>
                </a:solidFill>
              </a:rPr>
              <a:t>: </a:t>
            </a:r>
            <a:r>
              <a:rPr lang="es-ES" sz="1600" dirty="0">
                <a:solidFill>
                  <a:srgbClr val="262626"/>
                </a:solidFill>
              </a:rPr>
              <a:t>Comunicar soluciones que reducirán el impacto de los seres humanos en la tierra, el agua, el aire y/u otros seres vivos en el entorno local. Lo que hacen las personas puede afectar el mundo que las rodea, aunque pueden tomar decisiones que reduzcan sus impactos</a:t>
            </a:r>
          </a:p>
          <a:p>
            <a:pPr marL="171450" indent="-171450" algn="thaiDist">
              <a:lnSpc>
                <a:spcPct val="120000"/>
              </a:lnSpc>
              <a:buClr>
                <a:srgbClr val="3AC69D"/>
              </a:buClr>
              <a:buSzPct val="150000"/>
              <a:buFont typeface="Arial" panose="020B0604020202020204" pitchFamily="34" charset="0"/>
              <a:buChar char="•"/>
            </a:pPr>
            <a:r>
              <a:rPr lang="en-US" sz="1600" b="1" dirty="0" err="1">
                <a:solidFill>
                  <a:srgbClr val="262626"/>
                </a:solidFill>
              </a:rPr>
              <a:t>Idioma</a:t>
            </a:r>
            <a:r>
              <a:rPr lang="en-US" sz="1600" b="1" dirty="0">
                <a:solidFill>
                  <a:srgbClr val="262626"/>
                </a:solidFill>
              </a:rPr>
              <a:t> </a:t>
            </a:r>
            <a:r>
              <a:rPr lang="en-US" sz="1600" b="1" dirty="0" err="1">
                <a:solidFill>
                  <a:srgbClr val="262626"/>
                </a:solidFill>
              </a:rPr>
              <a:t>Español</a:t>
            </a:r>
            <a:r>
              <a:rPr lang="en-US" sz="1600" b="1" dirty="0">
                <a:solidFill>
                  <a:srgbClr val="262626"/>
                </a:solidFill>
              </a:rPr>
              <a:t>, </a:t>
            </a:r>
            <a:r>
              <a:rPr lang="en-US" sz="1600" b="1" dirty="0" err="1">
                <a:solidFill>
                  <a:srgbClr val="262626"/>
                </a:solidFill>
              </a:rPr>
              <a:t>Arte</a:t>
            </a:r>
            <a:r>
              <a:rPr lang="en-US" sz="1600" b="1" dirty="0">
                <a:solidFill>
                  <a:srgbClr val="262626"/>
                </a:solidFill>
              </a:rPr>
              <a:t> y </a:t>
            </a:r>
            <a:r>
              <a:rPr lang="en-US" sz="1600" b="1" dirty="0" err="1">
                <a:solidFill>
                  <a:srgbClr val="262626"/>
                </a:solidFill>
              </a:rPr>
              <a:t>Alfabetismo</a:t>
            </a:r>
            <a:r>
              <a:rPr lang="en-US" sz="1600" b="1" dirty="0">
                <a:solidFill>
                  <a:srgbClr val="262626"/>
                </a:solidFill>
              </a:rPr>
              <a:t>: </a:t>
            </a:r>
            <a:r>
              <a:rPr lang="es-ES" sz="1600" dirty="0">
                <a:solidFill>
                  <a:srgbClr val="262626"/>
                </a:solidFill>
              </a:rPr>
              <a:t>Participar de manera efectiva en conversaciones colaborativas (uno a uno, en grupos y dirigidas por maestros) construyendo ideas en equipo y transmitiéndolas con claridad. Siga las reglas acordadas para las discusiones.</a:t>
            </a:r>
          </a:p>
          <a:p>
            <a:pPr marL="171450" indent="-171450" algn="thaiDist">
              <a:lnSpc>
                <a:spcPct val="120000"/>
              </a:lnSpc>
              <a:buClr>
                <a:srgbClr val="3AC69D"/>
              </a:buClr>
              <a:buSzPct val="150000"/>
              <a:buFont typeface="Arial" panose="020B0604020202020204" pitchFamily="34" charset="0"/>
              <a:buChar char="•"/>
            </a:pPr>
            <a:endParaRPr lang="en-US" sz="1600" dirty="0">
              <a:solidFill>
                <a:srgbClr val="262626"/>
              </a:solidFill>
            </a:endParaRPr>
          </a:p>
        </p:txBody>
      </p:sp>
      <p:pic>
        <p:nvPicPr>
          <p:cNvPr id="39" name="Picture 38" descr="A picture containing table&#10;&#10;Description automatically generated">
            <a:extLst>
              <a:ext uri="{FF2B5EF4-FFF2-40B4-BE49-F238E27FC236}">
                <a16:creationId xmlns:a16="http://schemas.microsoft.com/office/drawing/2014/main" id="{EB8B9B77-5B22-9846-BC3A-8BBE79F348B8}"/>
              </a:ext>
            </a:extLst>
          </p:cNvPr>
          <p:cNvPicPr>
            <a:picLocks noChangeAspect="1"/>
          </p:cNvPicPr>
          <p:nvPr/>
        </p:nvPicPr>
        <p:blipFill>
          <a:blip r:embed="rId4"/>
          <a:stretch>
            <a:fillRect/>
          </a:stretch>
        </p:blipFill>
        <p:spPr>
          <a:xfrm>
            <a:off x="431786" y="5360664"/>
            <a:ext cx="1149009" cy="1149009"/>
          </a:xfrm>
          <a:prstGeom prst="rect">
            <a:avLst/>
          </a:prstGeom>
        </p:spPr>
      </p:pic>
      <p:pic>
        <p:nvPicPr>
          <p:cNvPr id="41" name="Picture 40" descr="A picture containing icon&#10;&#10;Description automatically generated">
            <a:extLst>
              <a:ext uri="{FF2B5EF4-FFF2-40B4-BE49-F238E27FC236}">
                <a16:creationId xmlns:a16="http://schemas.microsoft.com/office/drawing/2014/main" id="{F18D82E9-E65C-CD45-B81C-867691A5CEE1}"/>
              </a:ext>
            </a:extLst>
          </p:cNvPr>
          <p:cNvPicPr>
            <a:picLocks noChangeAspect="1"/>
          </p:cNvPicPr>
          <p:nvPr/>
        </p:nvPicPr>
        <p:blipFill>
          <a:blip r:embed="rId5"/>
          <a:stretch>
            <a:fillRect/>
          </a:stretch>
        </p:blipFill>
        <p:spPr>
          <a:xfrm>
            <a:off x="1580795" y="5360663"/>
            <a:ext cx="1149009" cy="1149009"/>
          </a:xfrm>
          <a:prstGeom prst="rect">
            <a:avLst/>
          </a:prstGeom>
        </p:spPr>
      </p:pic>
      <p:sp>
        <p:nvSpPr>
          <p:cNvPr id="30" name="Rounded Rectangle 29">
            <a:extLst>
              <a:ext uri="{FF2B5EF4-FFF2-40B4-BE49-F238E27FC236}">
                <a16:creationId xmlns:a16="http://schemas.microsoft.com/office/drawing/2014/main" id="{B3D3BBA8-E2E4-CF45-BF72-B5B052BCB00C}"/>
              </a:ext>
            </a:extLst>
          </p:cNvPr>
          <p:cNvSpPr/>
          <p:nvPr/>
        </p:nvSpPr>
        <p:spPr>
          <a:xfrm>
            <a:off x="323618" y="4540028"/>
            <a:ext cx="3072820" cy="600269"/>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dirty="0"/>
          </a:p>
        </p:txBody>
      </p:sp>
      <p:sp>
        <p:nvSpPr>
          <p:cNvPr id="38" name="Rectangle 37">
            <a:extLst>
              <a:ext uri="{FF2B5EF4-FFF2-40B4-BE49-F238E27FC236}">
                <a16:creationId xmlns:a16="http://schemas.microsoft.com/office/drawing/2014/main" id="{279E0FEB-CD14-B84F-9CC0-A073E335659C}"/>
              </a:ext>
            </a:extLst>
          </p:cNvPr>
          <p:cNvSpPr/>
          <p:nvPr/>
        </p:nvSpPr>
        <p:spPr>
          <a:xfrm>
            <a:off x="506504" y="4609789"/>
            <a:ext cx="2889934" cy="402546"/>
          </a:xfrm>
          <a:prstGeom prst="rect">
            <a:avLst/>
          </a:prstGeom>
        </p:spPr>
        <p:txBody>
          <a:bodyPr wrap="square">
            <a:spAutoFit/>
          </a:bodyPr>
          <a:lstStyle/>
          <a:p>
            <a:pPr algn="thaiDist">
              <a:lnSpc>
                <a:spcPct val="120000"/>
              </a:lnSpc>
            </a:pPr>
            <a:r>
              <a:rPr lang="en-US" b="1" dirty="0" err="1">
                <a:solidFill>
                  <a:schemeClr val="bg1"/>
                </a:solidFill>
              </a:rPr>
              <a:t>Alineación</a:t>
            </a:r>
            <a:r>
              <a:rPr lang="en-US" b="1" dirty="0">
                <a:solidFill>
                  <a:schemeClr val="bg1"/>
                </a:solidFill>
              </a:rPr>
              <a:t> con </a:t>
            </a:r>
            <a:r>
              <a:rPr lang="en-US" b="1" dirty="0" err="1">
                <a:solidFill>
                  <a:schemeClr val="bg1"/>
                </a:solidFill>
              </a:rPr>
              <a:t>los</a:t>
            </a:r>
            <a:r>
              <a:rPr lang="en-US" b="1" dirty="0">
                <a:solidFill>
                  <a:schemeClr val="bg1"/>
                </a:solidFill>
              </a:rPr>
              <a:t> ODS</a:t>
            </a:r>
            <a:endParaRPr lang="en-TH" b="1" dirty="0">
              <a:solidFill>
                <a:schemeClr val="bg1"/>
              </a:solidFill>
            </a:endParaRPr>
          </a:p>
        </p:txBody>
      </p:sp>
      <p:sp>
        <p:nvSpPr>
          <p:cNvPr id="15" name="Rounded Rectangle 14">
            <a:extLst>
              <a:ext uri="{FF2B5EF4-FFF2-40B4-BE49-F238E27FC236}">
                <a16:creationId xmlns:a16="http://schemas.microsoft.com/office/drawing/2014/main" id="{650BA5B6-8EAD-5A45-94A6-2C8EA009B9C0}"/>
              </a:ext>
            </a:extLst>
          </p:cNvPr>
          <p:cNvSpPr/>
          <p:nvPr/>
        </p:nvSpPr>
        <p:spPr>
          <a:xfrm>
            <a:off x="2606040" y="185126"/>
            <a:ext cx="6979920" cy="994130"/>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6" name="Rounded Rectangle 15">
            <a:extLst>
              <a:ext uri="{FF2B5EF4-FFF2-40B4-BE49-F238E27FC236}">
                <a16:creationId xmlns:a16="http://schemas.microsoft.com/office/drawing/2014/main" id="{A39FBF4C-9127-4740-A7DD-AB280895D434}"/>
              </a:ext>
            </a:extLst>
          </p:cNvPr>
          <p:cNvSpPr/>
          <p:nvPr/>
        </p:nvSpPr>
        <p:spPr>
          <a:xfrm>
            <a:off x="1072055" y="185126"/>
            <a:ext cx="10137228"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8" name="TextBox 17">
            <a:extLst>
              <a:ext uri="{FF2B5EF4-FFF2-40B4-BE49-F238E27FC236}">
                <a16:creationId xmlns:a16="http://schemas.microsoft.com/office/drawing/2014/main" id="{AC9CD571-A741-D540-AD6D-622A537A4DA6}"/>
              </a:ext>
            </a:extLst>
          </p:cNvPr>
          <p:cNvSpPr txBox="1"/>
          <p:nvPr/>
        </p:nvSpPr>
        <p:spPr>
          <a:xfrm>
            <a:off x="2794681" y="901959"/>
            <a:ext cx="6602638" cy="307777"/>
          </a:xfrm>
          <a:prstGeom prst="rect">
            <a:avLst/>
          </a:prstGeom>
          <a:noFill/>
        </p:spPr>
        <p:txBody>
          <a:bodyPr wrap="square" rtlCol="0">
            <a:spAutoFit/>
          </a:bodyPr>
          <a:lstStyle/>
          <a:p>
            <a:pPr algn="ctr"/>
            <a:r>
              <a:rPr lang="en-US" sz="1400" b="1" dirty="0" err="1">
                <a:solidFill>
                  <a:schemeClr val="bg1"/>
                </a:solidFill>
              </a:rPr>
              <a:t>Tiempo</a:t>
            </a:r>
            <a:r>
              <a:rPr lang="en-US" sz="1400" b="1" dirty="0">
                <a:solidFill>
                  <a:schemeClr val="bg1"/>
                </a:solidFill>
              </a:rPr>
              <a:t> de </a:t>
            </a:r>
            <a:r>
              <a:rPr lang="en-US" sz="1400" b="1" dirty="0" err="1">
                <a:solidFill>
                  <a:schemeClr val="bg1"/>
                </a:solidFill>
              </a:rPr>
              <a:t>preparación</a:t>
            </a:r>
            <a:r>
              <a:rPr lang="en-US" sz="1400" b="1" dirty="0">
                <a:solidFill>
                  <a:schemeClr val="bg1"/>
                </a:solidFill>
              </a:rPr>
              <a:t>: 10 – 15 minutes</a:t>
            </a:r>
          </a:p>
        </p:txBody>
      </p:sp>
      <p:pic>
        <p:nvPicPr>
          <p:cNvPr id="4" name="Picture 3" descr="Logo&#10;&#10;Description automatically generated with low confidence">
            <a:extLst>
              <a:ext uri="{FF2B5EF4-FFF2-40B4-BE49-F238E27FC236}">
                <a16:creationId xmlns:a16="http://schemas.microsoft.com/office/drawing/2014/main" id="{F8047728-AC80-EF47-965E-6BB401A11C11}"/>
              </a:ext>
            </a:extLst>
          </p:cNvPr>
          <p:cNvPicPr>
            <a:picLocks noChangeAspect="1"/>
          </p:cNvPicPr>
          <p:nvPr/>
        </p:nvPicPr>
        <p:blipFill>
          <a:blip r:embed="rId6"/>
          <a:stretch>
            <a:fillRect/>
          </a:stretch>
        </p:blipFill>
        <p:spPr>
          <a:xfrm>
            <a:off x="2729805" y="5360663"/>
            <a:ext cx="1149010" cy="1149010"/>
          </a:xfrm>
          <a:prstGeom prst="rect">
            <a:avLst/>
          </a:prstGeom>
        </p:spPr>
      </p:pic>
      <p:sp>
        <p:nvSpPr>
          <p:cNvPr id="2" name="Slide Number Placeholder 1">
            <a:extLst>
              <a:ext uri="{FF2B5EF4-FFF2-40B4-BE49-F238E27FC236}">
                <a16:creationId xmlns:a16="http://schemas.microsoft.com/office/drawing/2014/main" id="{8B9F30AD-9062-DCB7-0CB3-556D2B71DFD5}"/>
              </a:ext>
            </a:extLst>
          </p:cNvPr>
          <p:cNvSpPr>
            <a:spLocks noGrp="1"/>
          </p:cNvSpPr>
          <p:nvPr>
            <p:ph type="sldNum" sz="quarter" idx="12"/>
          </p:nvPr>
        </p:nvSpPr>
        <p:spPr/>
        <p:txBody>
          <a:bodyPr/>
          <a:lstStyle/>
          <a:p>
            <a:fld id="{A49FEDE7-8061-9B4D-88A1-7EA83A94C31B}" type="slidenum">
              <a:rPr lang="en-TH" smtClean="0"/>
              <a:t>3</a:t>
            </a:fld>
            <a:endParaRPr lang="en-TH"/>
          </a:p>
        </p:txBody>
      </p:sp>
      <p:grpSp>
        <p:nvGrpSpPr>
          <p:cNvPr id="7" name="Group 6">
            <a:extLst>
              <a:ext uri="{FF2B5EF4-FFF2-40B4-BE49-F238E27FC236}">
                <a16:creationId xmlns:a16="http://schemas.microsoft.com/office/drawing/2014/main" id="{61C0A40F-84CF-1BC0-5EA2-2B6E25B0FB51}"/>
              </a:ext>
            </a:extLst>
          </p:cNvPr>
          <p:cNvGrpSpPr/>
          <p:nvPr/>
        </p:nvGrpSpPr>
        <p:grpSpPr>
          <a:xfrm>
            <a:off x="4545447" y="4960490"/>
            <a:ext cx="6979920" cy="1490877"/>
            <a:chOff x="4790164" y="5101971"/>
            <a:chExt cx="6979920" cy="1490877"/>
          </a:xfrm>
        </p:grpSpPr>
        <p:sp>
          <p:nvSpPr>
            <p:cNvPr id="19" name="Rounded Rectangle 18">
              <a:extLst>
                <a:ext uri="{FF2B5EF4-FFF2-40B4-BE49-F238E27FC236}">
                  <a16:creationId xmlns:a16="http://schemas.microsoft.com/office/drawing/2014/main" id="{0E066E9E-557E-614F-BD62-A122C07587A2}"/>
                </a:ext>
              </a:extLst>
            </p:cNvPr>
            <p:cNvSpPr/>
            <p:nvPr/>
          </p:nvSpPr>
          <p:spPr>
            <a:xfrm>
              <a:off x="4790164" y="5162929"/>
              <a:ext cx="6979920" cy="1069167"/>
            </a:xfrm>
            <a:prstGeom prst="roundRect">
              <a:avLst/>
            </a:prstGeom>
            <a:solidFill>
              <a:srgbClr val="29C7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29C7F7"/>
                </a:solidFill>
                <a:highlight>
                  <a:srgbClr val="29C7F7"/>
                </a:highlight>
              </a:endParaRPr>
            </a:p>
            <a:p>
              <a:pPr algn="ctr"/>
              <a:endParaRPr lang="en-TH">
                <a:solidFill>
                  <a:srgbClr val="29C7F7"/>
                </a:solidFill>
                <a:highlight>
                  <a:srgbClr val="29C7F7"/>
                </a:highlight>
              </a:endParaRPr>
            </a:p>
          </p:txBody>
        </p:sp>
        <p:sp>
          <p:nvSpPr>
            <p:cNvPr id="23" name="Rounded Rectangle 22">
              <a:extLst>
                <a:ext uri="{FF2B5EF4-FFF2-40B4-BE49-F238E27FC236}">
                  <a16:creationId xmlns:a16="http://schemas.microsoft.com/office/drawing/2014/main" id="{5A0951B6-8286-F0B5-0565-C7A227408735}"/>
                </a:ext>
              </a:extLst>
            </p:cNvPr>
            <p:cNvSpPr/>
            <p:nvPr/>
          </p:nvSpPr>
          <p:spPr>
            <a:xfrm>
              <a:off x="4790164" y="5443839"/>
              <a:ext cx="6979920" cy="1149009"/>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p>
            <a:p>
              <a:r>
                <a:rPr lang="es-ES" sz="1600" b="1" dirty="0"/>
                <a:t>Los planes de lecciones están diseñados para ser flexibles y receptivos a las necesidades de su salón de clases. Las lecciones son editables y personalizables para cumplir con los diferentes contextos individuales de estudiantes y aulas. Están disponibles para descargar una versión de PowerPoint con instrucciones para el maestro y una lección en PDF imprimible.</a:t>
              </a:r>
            </a:p>
            <a:p>
              <a:pPr algn="ctr"/>
              <a:endParaRPr lang="en-TH" dirty="0"/>
            </a:p>
          </p:txBody>
        </p:sp>
        <p:sp>
          <p:nvSpPr>
            <p:cNvPr id="6" name="TextBox 5">
              <a:extLst>
                <a:ext uri="{FF2B5EF4-FFF2-40B4-BE49-F238E27FC236}">
                  <a16:creationId xmlns:a16="http://schemas.microsoft.com/office/drawing/2014/main" id="{8F17D91F-2A88-3D0B-CCF0-B1CF83A53F1C}"/>
                </a:ext>
              </a:extLst>
            </p:cNvPr>
            <p:cNvSpPr txBox="1"/>
            <p:nvPr/>
          </p:nvSpPr>
          <p:spPr>
            <a:xfrm>
              <a:off x="6956553" y="5101971"/>
              <a:ext cx="4280196" cy="369332"/>
            </a:xfrm>
            <a:prstGeom prst="rect">
              <a:avLst/>
            </a:prstGeom>
            <a:noFill/>
          </p:spPr>
          <p:txBody>
            <a:bodyPr wrap="square" rtlCol="0">
              <a:spAutoFit/>
            </a:bodyPr>
            <a:lstStyle/>
            <a:p>
              <a:r>
                <a:rPr lang="en-US" b="1" dirty="0" err="1">
                  <a:solidFill>
                    <a:schemeClr val="bg1"/>
                  </a:solidFill>
                </a:rPr>
                <a:t>Lecciones</a:t>
              </a:r>
              <a:r>
                <a:rPr lang="en-US" b="1" dirty="0">
                  <a:solidFill>
                    <a:schemeClr val="bg1"/>
                  </a:solidFill>
                </a:rPr>
                <a:t> Flexibles y </a:t>
              </a:r>
              <a:r>
                <a:rPr lang="en-US" b="1" dirty="0" err="1">
                  <a:solidFill>
                    <a:schemeClr val="bg1"/>
                  </a:solidFill>
                </a:rPr>
                <a:t>Adaptables</a:t>
              </a:r>
              <a:endParaRPr lang="en-US" b="1" dirty="0">
                <a:solidFill>
                  <a:schemeClr val="bg1"/>
                </a:solidFill>
              </a:endParaRPr>
            </a:p>
          </p:txBody>
        </p:sp>
      </p:grpSp>
      <p:sp>
        <p:nvSpPr>
          <p:cNvPr id="20" name="Google Shape;107;p2">
            <a:extLst>
              <a:ext uri="{FF2B5EF4-FFF2-40B4-BE49-F238E27FC236}">
                <a16:creationId xmlns:a16="http://schemas.microsoft.com/office/drawing/2014/main" id="{57BA7BE6-C4B2-AF1A-94F3-320B7A20A9EA}"/>
              </a:ext>
            </a:extLst>
          </p:cNvPr>
          <p:cNvSpPr txBox="1"/>
          <p:nvPr/>
        </p:nvSpPr>
        <p:spPr>
          <a:xfrm>
            <a:off x="1206705" y="234170"/>
            <a:ext cx="9585849"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err="1">
                <a:solidFill>
                  <a:schemeClr val="lt1"/>
                </a:solidFill>
                <a:latin typeface="Calibri"/>
                <a:ea typeface="Calibri"/>
                <a:cs typeface="Calibri"/>
                <a:sym typeface="Calibri"/>
              </a:rPr>
              <a:t>Preparación</a:t>
            </a:r>
            <a:r>
              <a:rPr lang="en-US" sz="3200" b="1" dirty="0">
                <a:solidFill>
                  <a:schemeClr val="lt1"/>
                </a:solidFill>
                <a:latin typeface="Calibri"/>
                <a:ea typeface="Calibri"/>
                <a:cs typeface="Calibri"/>
                <a:sym typeface="Calibri"/>
              </a:rPr>
              <a:t> de </a:t>
            </a:r>
            <a:r>
              <a:rPr lang="en-US" sz="3200" b="1" dirty="0" err="1">
                <a:solidFill>
                  <a:schemeClr val="lt1"/>
                </a:solidFill>
                <a:latin typeface="Calibri"/>
                <a:ea typeface="Calibri"/>
                <a:cs typeface="Calibri"/>
                <a:sym typeface="Calibri"/>
              </a:rPr>
              <a:t>Lección</a:t>
            </a:r>
            <a:r>
              <a:rPr lang="en-US" sz="3200" b="1" i="0" u="none" strike="noStrike" cap="none" dirty="0">
                <a:solidFill>
                  <a:schemeClr val="lt1"/>
                </a:solidFill>
                <a:latin typeface="Calibri"/>
                <a:ea typeface="Calibri"/>
                <a:cs typeface="Calibri"/>
                <a:sym typeface="Calibri"/>
              </a:rPr>
              <a:t> &amp; </a:t>
            </a:r>
            <a:r>
              <a:rPr lang="en-US" sz="3200" b="1" dirty="0" err="1">
                <a:solidFill>
                  <a:schemeClr val="lt1"/>
                </a:solidFill>
                <a:latin typeface="Calibri"/>
                <a:ea typeface="Calibri"/>
                <a:cs typeface="Calibri"/>
                <a:sym typeface="Calibri"/>
              </a:rPr>
              <a:t>Alineación</a:t>
            </a:r>
            <a:r>
              <a:rPr lang="en-US" sz="3200" b="1" dirty="0">
                <a:solidFill>
                  <a:schemeClr val="lt1"/>
                </a:solidFill>
                <a:latin typeface="Calibri"/>
                <a:ea typeface="Calibri"/>
                <a:cs typeface="Calibri"/>
                <a:sym typeface="Calibri"/>
              </a:rPr>
              <a:t> de </a:t>
            </a:r>
            <a:r>
              <a:rPr lang="en-US" sz="3200" b="1" dirty="0" err="1">
                <a:solidFill>
                  <a:schemeClr val="lt1"/>
                </a:solidFill>
                <a:latin typeface="Calibri"/>
                <a:ea typeface="Calibri"/>
                <a:cs typeface="Calibri"/>
                <a:sym typeface="Calibri"/>
              </a:rPr>
              <a:t>Currícula</a:t>
            </a:r>
            <a:endParaRPr dirty="0"/>
          </a:p>
        </p:txBody>
      </p:sp>
    </p:spTree>
    <p:extLst>
      <p:ext uri="{BB962C8B-B14F-4D97-AF65-F5344CB8AC3E}">
        <p14:creationId xmlns:p14="http://schemas.microsoft.com/office/powerpoint/2010/main" val="1618116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6657B-1248-6B4D-AE85-8670C18C8E1B}"/>
              </a:ext>
            </a:extLst>
          </p:cNvPr>
          <p:cNvPicPr>
            <a:picLocks noChangeAspect="1"/>
          </p:cNvPicPr>
          <p:nvPr/>
        </p:nvPicPr>
        <p:blipFill>
          <a:blip r:embed="rId3"/>
          <a:stretch>
            <a:fillRect/>
          </a:stretch>
        </p:blipFill>
        <p:spPr>
          <a:xfrm>
            <a:off x="0" y="21113"/>
            <a:ext cx="12192000" cy="6858000"/>
          </a:xfrm>
          <a:prstGeom prst="rect">
            <a:avLst/>
          </a:prstGeom>
        </p:spPr>
      </p:pic>
      <p:sp>
        <p:nvSpPr>
          <p:cNvPr id="15" name="Rounded Rectangle 14">
            <a:extLst>
              <a:ext uri="{FF2B5EF4-FFF2-40B4-BE49-F238E27FC236}">
                <a16:creationId xmlns:a16="http://schemas.microsoft.com/office/drawing/2014/main" id="{F8A53F07-8687-3F40-9382-41085D07CD38}"/>
              </a:ext>
            </a:extLst>
          </p:cNvPr>
          <p:cNvSpPr/>
          <p:nvPr/>
        </p:nvSpPr>
        <p:spPr>
          <a:xfrm>
            <a:off x="2606040" y="185126"/>
            <a:ext cx="6979920" cy="991698"/>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4" name="Rounded Rectangle 13">
            <a:extLst>
              <a:ext uri="{FF2B5EF4-FFF2-40B4-BE49-F238E27FC236}">
                <a16:creationId xmlns:a16="http://schemas.microsoft.com/office/drawing/2014/main" id="{6DE8D3A3-57EC-FF49-A6E8-ADD4234945CA}"/>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8" name="TextBox 7">
            <a:extLst>
              <a:ext uri="{FF2B5EF4-FFF2-40B4-BE49-F238E27FC236}">
                <a16:creationId xmlns:a16="http://schemas.microsoft.com/office/drawing/2014/main" id="{763938BB-E533-A545-8C65-E6C820BBFD6B}"/>
              </a:ext>
            </a:extLst>
          </p:cNvPr>
          <p:cNvSpPr txBox="1"/>
          <p:nvPr/>
        </p:nvSpPr>
        <p:spPr>
          <a:xfrm>
            <a:off x="2983322" y="294106"/>
            <a:ext cx="6225356" cy="584775"/>
          </a:xfrm>
          <a:prstGeom prst="rect">
            <a:avLst/>
          </a:prstGeom>
          <a:noFill/>
        </p:spPr>
        <p:txBody>
          <a:bodyPr wrap="square" rtlCol="0">
            <a:spAutoFit/>
          </a:bodyPr>
          <a:lstStyle/>
          <a:p>
            <a:pPr algn="ctr"/>
            <a:r>
              <a:rPr lang="en-US" sz="3200" b="1" dirty="0">
                <a:solidFill>
                  <a:schemeClr val="bg1"/>
                </a:solidFill>
              </a:rPr>
              <a:t>La </a:t>
            </a:r>
            <a:r>
              <a:rPr lang="en-US" sz="3200" b="1" dirty="0" err="1">
                <a:solidFill>
                  <a:schemeClr val="bg1"/>
                </a:solidFill>
              </a:rPr>
              <a:t>Lección</a:t>
            </a:r>
            <a:r>
              <a:rPr lang="en-US" sz="3200" b="1" dirty="0">
                <a:solidFill>
                  <a:schemeClr val="bg1"/>
                </a:solidFill>
              </a:rPr>
              <a:t> </a:t>
            </a:r>
          </a:p>
        </p:txBody>
      </p:sp>
      <p:sp>
        <p:nvSpPr>
          <p:cNvPr id="22" name="Oval 21">
            <a:extLst>
              <a:ext uri="{FF2B5EF4-FFF2-40B4-BE49-F238E27FC236}">
                <a16:creationId xmlns:a16="http://schemas.microsoft.com/office/drawing/2014/main" id="{1A8141C0-5C65-C54B-B99F-F7A3DD1C2725}"/>
              </a:ext>
            </a:extLst>
          </p:cNvPr>
          <p:cNvSpPr/>
          <p:nvPr/>
        </p:nvSpPr>
        <p:spPr>
          <a:xfrm>
            <a:off x="413972" y="1449128"/>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3" name="Oval 22">
            <a:extLst>
              <a:ext uri="{FF2B5EF4-FFF2-40B4-BE49-F238E27FC236}">
                <a16:creationId xmlns:a16="http://schemas.microsoft.com/office/drawing/2014/main" id="{6DE15013-44B3-074B-97E9-A65290DF3E17}"/>
              </a:ext>
            </a:extLst>
          </p:cNvPr>
          <p:cNvSpPr/>
          <p:nvPr/>
        </p:nvSpPr>
        <p:spPr>
          <a:xfrm>
            <a:off x="360335" y="1449128"/>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4" name="Rectangle 23">
            <a:extLst>
              <a:ext uri="{FF2B5EF4-FFF2-40B4-BE49-F238E27FC236}">
                <a16:creationId xmlns:a16="http://schemas.microsoft.com/office/drawing/2014/main" id="{9D6C8663-DB1F-4247-809A-B287EA418546}"/>
              </a:ext>
            </a:extLst>
          </p:cNvPr>
          <p:cNvSpPr/>
          <p:nvPr/>
        </p:nvSpPr>
        <p:spPr>
          <a:xfrm>
            <a:off x="404919" y="1429076"/>
            <a:ext cx="301686" cy="402546"/>
          </a:xfrm>
          <a:prstGeom prst="rect">
            <a:avLst/>
          </a:prstGeom>
        </p:spPr>
        <p:txBody>
          <a:bodyPr wrap="square">
            <a:spAutoFit/>
          </a:bodyPr>
          <a:lstStyle/>
          <a:p>
            <a:pPr algn="ctr">
              <a:lnSpc>
                <a:spcPct val="120000"/>
              </a:lnSpc>
            </a:pPr>
            <a:r>
              <a:rPr lang="en-US" b="1" dirty="0">
                <a:solidFill>
                  <a:schemeClr val="bg1"/>
                </a:solidFill>
                <a:cs typeface="Arial" panose="020B0604020202020204" pitchFamily="34" charset="0"/>
              </a:rPr>
              <a:t>1</a:t>
            </a:r>
          </a:p>
        </p:txBody>
      </p:sp>
      <p:sp>
        <p:nvSpPr>
          <p:cNvPr id="25" name="Rectangle 24">
            <a:extLst>
              <a:ext uri="{FF2B5EF4-FFF2-40B4-BE49-F238E27FC236}">
                <a16:creationId xmlns:a16="http://schemas.microsoft.com/office/drawing/2014/main" id="{51FFE875-61C7-534D-980C-DC3A4B940AEB}"/>
              </a:ext>
            </a:extLst>
          </p:cNvPr>
          <p:cNvSpPr/>
          <p:nvPr/>
        </p:nvSpPr>
        <p:spPr>
          <a:xfrm>
            <a:off x="911773" y="1434348"/>
            <a:ext cx="10866255" cy="1958678"/>
          </a:xfrm>
          <a:prstGeom prst="rect">
            <a:avLst/>
          </a:prstGeom>
        </p:spPr>
        <p:txBody>
          <a:bodyPr wrap="square">
            <a:spAutoFit/>
          </a:bodyPr>
          <a:lstStyle/>
          <a:p>
            <a:pPr algn="thaiDist">
              <a:lnSpc>
                <a:spcPct val="120000"/>
              </a:lnSpc>
              <a:tabLst>
                <a:tab pos="531813" algn="l"/>
              </a:tabLst>
            </a:pPr>
            <a:r>
              <a:rPr lang="es-ES" sz="1600" b="1" dirty="0">
                <a:solidFill>
                  <a:srgbClr val="262626"/>
                </a:solidFill>
              </a:rPr>
              <a:t>Comience la lección con los alumnos preguntándoles sobre su conocimiento acerca  de lo que se puede y no se puede reciclar (ejercicio rompe hielo). Muestre la diapositiva “SÍ/NO” o imprima el documento como referencia.</a:t>
            </a:r>
            <a:endParaRPr lang="en-US" sz="1400" b="1" dirty="0">
              <a:solidFill>
                <a:srgbClr val="262626"/>
              </a:solidFill>
            </a:endParaRPr>
          </a:p>
          <a:p>
            <a:pPr marL="285750" indent="-285750" algn="thaiDist">
              <a:lnSpc>
                <a:spcPct val="120000"/>
              </a:lnSpc>
              <a:buFont typeface="Arial" panose="020B0604020202020204" pitchFamily="34" charset="0"/>
              <a:buChar char="•"/>
              <a:tabLst>
                <a:tab pos="531813" algn="l"/>
              </a:tabLst>
            </a:pPr>
            <a:r>
              <a:rPr lang="en-US" sz="1400" dirty="0" err="1">
                <a:solidFill>
                  <a:srgbClr val="262626"/>
                </a:solidFill>
              </a:rPr>
              <a:t>Genere</a:t>
            </a:r>
            <a:r>
              <a:rPr lang="en-US" sz="1400" dirty="0">
                <a:solidFill>
                  <a:srgbClr val="262626"/>
                </a:solidFill>
              </a:rPr>
              <a:t> </a:t>
            </a:r>
            <a:r>
              <a:rPr lang="en-US" sz="1400" dirty="0" err="1">
                <a:solidFill>
                  <a:srgbClr val="262626"/>
                </a:solidFill>
              </a:rPr>
              <a:t>una</a:t>
            </a:r>
            <a:r>
              <a:rPr lang="en-US" sz="1400" dirty="0">
                <a:solidFill>
                  <a:srgbClr val="262626"/>
                </a:solidFill>
              </a:rPr>
              <a:t> </a:t>
            </a:r>
            <a:r>
              <a:rPr lang="en-US" sz="1400" dirty="0" err="1">
                <a:solidFill>
                  <a:srgbClr val="262626"/>
                </a:solidFill>
              </a:rPr>
              <a:t>discusión</a:t>
            </a:r>
            <a:r>
              <a:rPr lang="en-US" sz="1400" dirty="0">
                <a:solidFill>
                  <a:srgbClr val="262626"/>
                </a:solidFill>
              </a:rPr>
              <a:t> </a:t>
            </a:r>
            <a:r>
              <a:rPr lang="en-US" sz="1400" dirty="0" err="1">
                <a:solidFill>
                  <a:srgbClr val="262626"/>
                </a:solidFill>
              </a:rPr>
              <a:t>acerca</a:t>
            </a:r>
            <a:r>
              <a:rPr lang="en-US" sz="1400" dirty="0">
                <a:solidFill>
                  <a:srgbClr val="262626"/>
                </a:solidFill>
              </a:rPr>
              <a:t> de </a:t>
            </a:r>
            <a:r>
              <a:rPr lang="en-US" sz="1400" dirty="0" err="1">
                <a:solidFill>
                  <a:srgbClr val="262626"/>
                </a:solidFill>
              </a:rPr>
              <a:t>los</a:t>
            </a:r>
            <a:r>
              <a:rPr lang="en-US" sz="1400" dirty="0">
                <a:solidFill>
                  <a:srgbClr val="262626"/>
                </a:solidFill>
              </a:rPr>
              <a:t> </a:t>
            </a:r>
            <a:r>
              <a:rPr lang="en-US" sz="1400" dirty="0" err="1">
                <a:solidFill>
                  <a:srgbClr val="262626"/>
                </a:solidFill>
              </a:rPr>
              <a:t>conceptos</a:t>
            </a:r>
            <a:r>
              <a:rPr lang="en-US" sz="1400" dirty="0">
                <a:solidFill>
                  <a:srgbClr val="262626"/>
                </a:solidFill>
              </a:rPr>
              <a:t> </a:t>
            </a:r>
            <a:r>
              <a:rPr lang="en-US" sz="1400" dirty="0" err="1">
                <a:solidFill>
                  <a:srgbClr val="262626"/>
                </a:solidFill>
              </a:rPr>
              <a:t>básicos</a:t>
            </a:r>
            <a:r>
              <a:rPr lang="en-US" sz="1400" dirty="0">
                <a:solidFill>
                  <a:srgbClr val="262626"/>
                </a:solidFill>
              </a:rPr>
              <a:t> del </a:t>
            </a:r>
            <a:r>
              <a:rPr lang="en-US" sz="1400" dirty="0" err="1">
                <a:solidFill>
                  <a:srgbClr val="262626"/>
                </a:solidFill>
              </a:rPr>
              <a:t>reciclaje</a:t>
            </a:r>
            <a:r>
              <a:rPr lang="en-US" sz="1400" dirty="0">
                <a:solidFill>
                  <a:srgbClr val="262626"/>
                </a:solidFill>
              </a:rPr>
              <a:t>.</a:t>
            </a:r>
          </a:p>
          <a:p>
            <a:pPr marL="285750" indent="-285750" algn="thaiDist">
              <a:lnSpc>
                <a:spcPct val="120000"/>
              </a:lnSpc>
              <a:buSzPct val="150000"/>
              <a:buFont typeface="Arial" panose="020B0604020202020204" pitchFamily="34" charset="0"/>
              <a:buChar char="•"/>
              <a:tabLst>
                <a:tab pos="531813" algn="l"/>
              </a:tabLst>
            </a:pPr>
            <a:r>
              <a:rPr lang="en-US" sz="1400" dirty="0">
                <a:solidFill>
                  <a:srgbClr val="262626"/>
                </a:solidFill>
              </a:rPr>
              <a:t>¿</a:t>
            </a:r>
            <a:r>
              <a:rPr lang="en-US" sz="1400" dirty="0" err="1">
                <a:solidFill>
                  <a:srgbClr val="262626"/>
                </a:solidFill>
              </a:rPr>
              <a:t>Ustedes</a:t>
            </a:r>
            <a:r>
              <a:rPr lang="en-US" sz="1400" dirty="0">
                <a:solidFill>
                  <a:srgbClr val="262626"/>
                </a:solidFill>
              </a:rPr>
              <a:t> </a:t>
            </a:r>
            <a:r>
              <a:rPr lang="en-US" sz="1400" dirty="0" err="1">
                <a:solidFill>
                  <a:srgbClr val="262626"/>
                </a:solidFill>
              </a:rPr>
              <a:t>reciclan</a:t>
            </a:r>
            <a:r>
              <a:rPr lang="en-US" sz="1400" dirty="0">
                <a:solidFill>
                  <a:srgbClr val="262626"/>
                </a:solidFill>
              </a:rPr>
              <a:t>?</a:t>
            </a:r>
          </a:p>
          <a:p>
            <a:pPr marL="285750" indent="-285750" algn="thaiDist">
              <a:lnSpc>
                <a:spcPct val="120000"/>
              </a:lnSpc>
              <a:buSzPct val="150000"/>
              <a:buFont typeface="Arial" panose="020B0604020202020204" pitchFamily="34" charset="0"/>
              <a:buChar char="•"/>
              <a:tabLst>
                <a:tab pos="531813" algn="l"/>
              </a:tabLst>
            </a:pPr>
            <a:r>
              <a:rPr lang="en-US" sz="1400" dirty="0">
                <a:solidFill>
                  <a:srgbClr val="262626"/>
                </a:solidFill>
              </a:rPr>
              <a:t>¿</a:t>
            </a:r>
            <a:r>
              <a:rPr lang="en-US" sz="1400" dirty="0" err="1">
                <a:solidFill>
                  <a:srgbClr val="262626"/>
                </a:solidFill>
              </a:rPr>
              <a:t>Qué</a:t>
            </a:r>
            <a:r>
              <a:rPr lang="en-US" sz="1400" dirty="0">
                <a:solidFill>
                  <a:srgbClr val="262626"/>
                </a:solidFill>
              </a:rPr>
              <a:t> </a:t>
            </a:r>
            <a:r>
              <a:rPr lang="en-US" sz="1400" dirty="0" err="1">
                <a:solidFill>
                  <a:srgbClr val="262626"/>
                </a:solidFill>
              </a:rPr>
              <a:t>puede</a:t>
            </a:r>
            <a:r>
              <a:rPr lang="en-US" sz="1400" dirty="0">
                <a:solidFill>
                  <a:srgbClr val="262626"/>
                </a:solidFill>
              </a:rPr>
              <a:t> ser </a:t>
            </a:r>
            <a:r>
              <a:rPr lang="en-US" sz="1400" dirty="0" err="1">
                <a:solidFill>
                  <a:srgbClr val="262626"/>
                </a:solidFill>
              </a:rPr>
              <a:t>reciclado</a:t>
            </a:r>
            <a:r>
              <a:rPr lang="en-US" sz="1400" dirty="0">
                <a:solidFill>
                  <a:srgbClr val="262626"/>
                </a:solidFill>
              </a:rPr>
              <a:t>? </a:t>
            </a:r>
          </a:p>
          <a:p>
            <a:pPr marL="285750" indent="-285750" algn="thaiDist">
              <a:lnSpc>
                <a:spcPct val="120000"/>
              </a:lnSpc>
              <a:buSzPct val="150000"/>
              <a:buFont typeface="Arial" panose="020B0604020202020204" pitchFamily="34" charset="0"/>
              <a:buChar char="•"/>
              <a:tabLst>
                <a:tab pos="531813" algn="l"/>
              </a:tabLst>
            </a:pPr>
            <a:r>
              <a:rPr lang="en-US" sz="1400" dirty="0">
                <a:solidFill>
                  <a:srgbClr val="262626"/>
                </a:solidFill>
              </a:rPr>
              <a:t>¿</a:t>
            </a:r>
            <a:r>
              <a:rPr lang="en-US" sz="1400" dirty="0" err="1">
                <a:solidFill>
                  <a:srgbClr val="262626"/>
                </a:solidFill>
              </a:rPr>
              <a:t>Qué</a:t>
            </a:r>
            <a:r>
              <a:rPr lang="en-US" sz="1400" dirty="0">
                <a:solidFill>
                  <a:srgbClr val="262626"/>
                </a:solidFill>
              </a:rPr>
              <a:t> no </a:t>
            </a:r>
            <a:r>
              <a:rPr lang="en-US" sz="1400" dirty="0" err="1">
                <a:solidFill>
                  <a:srgbClr val="262626"/>
                </a:solidFill>
              </a:rPr>
              <a:t>puede</a:t>
            </a:r>
            <a:r>
              <a:rPr lang="en-US" sz="1400" dirty="0">
                <a:solidFill>
                  <a:srgbClr val="262626"/>
                </a:solidFill>
              </a:rPr>
              <a:t> ser </a:t>
            </a:r>
            <a:r>
              <a:rPr lang="en-US" sz="1400" dirty="0" err="1">
                <a:solidFill>
                  <a:srgbClr val="262626"/>
                </a:solidFill>
              </a:rPr>
              <a:t>reciclado</a:t>
            </a:r>
            <a:r>
              <a:rPr lang="en-US" sz="1400" dirty="0">
                <a:solidFill>
                  <a:srgbClr val="262626"/>
                </a:solidFill>
              </a:rPr>
              <a:t>? </a:t>
            </a:r>
          </a:p>
          <a:p>
            <a:pPr marL="285750" indent="-285750" algn="thaiDist">
              <a:lnSpc>
                <a:spcPct val="120000"/>
              </a:lnSpc>
              <a:buSzPct val="150000"/>
              <a:buFont typeface="Arial" panose="020B0604020202020204" pitchFamily="34" charset="0"/>
              <a:buChar char="•"/>
              <a:tabLst>
                <a:tab pos="531813" algn="l"/>
              </a:tabLst>
            </a:pPr>
            <a:r>
              <a:rPr lang="en-US" sz="1400" dirty="0" err="1">
                <a:solidFill>
                  <a:srgbClr val="262626"/>
                </a:solidFill>
              </a:rPr>
              <a:t>Solicite</a:t>
            </a:r>
            <a:r>
              <a:rPr lang="en-US" sz="1400" dirty="0">
                <a:solidFill>
                  <a:srgbClr val="262626"/>
                </a:solidFill>
              </a:rPr>
              <a:t> a </a:t>
            </a:r>
            <a:r>
              <a:rPr lang="en-US" sz="1400" dirty="0" err="1">
                <a:solidFill>
                  <a:srgbClr val="262626"/>
                </a:solidFill>
              </a:rPr>
              <a:t>los</a:t>
            </a:r>
            <a:r>
              <a:rPr lang="en-US" sz="1400" dirty="0">
                <a:solidFill>
                  <a:srgbClr val="262626"/>
                </a:solidFill>
              </a:rPr>
              <a:t> alumnus </a:t>
            </a:r>
            <a:r>
              <a:rPr lang="en-US" sz="1400" dirty="0" err="1">
                <a:solidFill>
                  <a:srgbClr val="262626"/>
                </a:solidFill>
              </a:rPr>
              <a:t>el</a:t>
            </a:r>
            <a:r>
              <a:rPr lang="en-US" sz="1400" dirty="0">
                <a:solidFill>
                  <a:srgbClr val="262626"/>
                </a:solidFill>
              </a:rPr>
              <a:t> </a:t>
            </a:r>
            <a:r>
              <a:rPr lang="en-US" sz="1400" dirty="0" err="1">
                <a:solidFill>
                  <a:srgbClr val="262626"/>
                </a:solidFill>
              </a:rPr>
              <a:t>proporcionar</a:t>
            </a:r>
            <a:r>
              <a:rPr lang="en-US" sz="1400" dirty="0">
                <a:solidFill>
                  <a:srgbClr val="262626"/>
                </a:solidFill>
              </a:rPr>
              <a:t> </a:t>
            </a:r>
            <a:r>
              <a:rPr lang="en-US" sz="1400" dirty="0" err="1">
                <a:solidFill>
                  <a:srgbClr val="262626"/>
                </a:solidFill>
              </a:rPr>
              <a:t>ejemplos</a:t>
            </a:r>
            <a:r>
              <a:rPr lang="en-US" sz="1400" dirty="0">
                <a:solidFill>
                  <a:srgbClr val="262626"/>
                </a:solidFill>
              </a:rPr>
              <a:t> de lo </a:t>
            </a:r>
            <a:r>
              <a:rPr lang="en-US" sz="1400" dirty="0" err="1">
                <a:solidFill>
                  <a:srgbClr val="262626"/>
                </a:solidFill>
              </a:rPr>
              <a:t>mencionado</a:t>
            </a:r>
            <a:r>
              <a:rPr lang="en-US" sz="1400" dirty="0">
                <a:solidFill>
                  <a:srgbClr val="262626"/>
                </a:solidFill>
              </a:rPr>
              <a:t>.</a:t>
            </a:r>
          </a:p>
        </p:txBody>
      </p:sp>
      <p:sp>
        <p:nvSpPr>
          <p:cNvPr id="17" name="TextBox 16">
            <a:extLst>
              <a:ext uri="{FF2B5EF4-FFF2-40B4-BE49-F238E27FC236}">
                <a16:creationId xmlns:a16="http://schemas.microsoft.com/office/drawing/2014/main" id="{13E38A4A-937F-F74F-A584-D7EB77830D3F}"/>
              </a:ext>
            </a:extLst>
          </p:cNvPr>
          <p:cNvSpPr txBox="1"/>
          <p:nvPr/>
        </p:nvSpPr>
        <p:spPr>
          <a:xfrm>
            <a:off x="2794681" y="901959"/>
            <a:ext cx="6602638" cy="307777"/>
          </a:xfrm>
          <a:prstGeom prst="rect">
            <a:avLst/>
          </a:prstGeom>
          <a:noFill/>
        </p:spPr>
        <p:txBody>
          <a:bodyPr wrap="square" rtlCol="0">
            <a:spAutoFit/>
          </a:bodyPr>
          <a:lstStyle/>
          <a:p>
            <a:pPr algn="ctr"/>
            <a:r>
              <a:rPr lang="en-US" sz="1400" b="1" dirty="0" err="1">
                <a:solidFill>
                  <a:schemeClr val="bg1"/>
                </a:solidFill>
              </a:rPr>
              <a:t>Duración</a:t>
            </a:r>
            <a:r>
              <a:rPr lang="en-US" sz="1400" b="1" dirty="0">
                <a:solidFill>
                  <a:schemeClr val="bg1"/>
                </a:solidFill>
              </a:rPr>
              <a:t> de la </a:t>
            </a:r>
            <a:r>
              <a:rPr lang="en-US" sz="1400" b="1" dirty="0" err="1">
                <a:solidFill>
                  <a:schemeClr val="bg1"/>
                </a:solidFill>
              </a:rPr>
              <a:t>lección</a:t>
            </a:r>
            <a:r>
              <a:rPr lang="en-US" sz="1400" b="1" dirty="0">
                <a:solidFill>
                  <a:schemeClr val="bg1"/>
                </a:solidFill>
              </a:rPr>
              <a:t>: 45 - 60 </a:t>
            </a:r>
            <a:r>
              <a:rPr lang="en-US" sz="1400" b="1" dirty="0" err="1">
                <a:solidFill>
                  <a:schemeClr val="bg1"/>
                </a:solidFill>
              </a:rPr>
              <a:t>minutos</a:t>
            </a:r>
            <a:endParaRPr lang="en-US" sz="1400" b="1" dirty="0">
              <a:solidFill>
                <a:schemeClr val="bg1"/>
              </a:solidFill>
            </a:endParaRPr>
          </a:p>
        </p:txBody>
      </p:sp>
      <p:sp>
        <p:nvSpPr>
          <p:cNvPr id="18" name="Oval 17">
            <a:extLst>
              <a:ext uri="{FF2B5EF4-FFF2-40B4-BE49-F238E27FC236}">
                <a16:creationId xmlns:a16="http://schemas.microsoft.com/office/drawing/2014/main" id="{9D3C16D2-3D7B-DC40-88C7-DE4F305BF499}"/>
              </a:ext>
            </a:extLst>
          </p:cNvPr>
          <p:cNvSpPr/>
          <p:nvPr/>
        </p:nvSpPr>
        <p:spPr>
          <a:xfrm>
            <a:off x="413972" y="3769512"/>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Oval 18">
            <a:extLst>
              <a:ext uri="{FF2B5EF4-FFF2-40B4-BE49-F238E27FC236}">
                <a16:creationId xmlns:a16="http://schemas.microsoft.com/office/drawing/2014/main" id="{9DAB2145-ECFA-6647-A9B6-729C703AD8DB}"/>
              </a:ext>
            </a:extLst>
          </p:cNvPr>
          <p:cNvSpPr/>
          <p:nvPr/>
        </p:nvSpPr>
        <p:spPr>
          <a:xfrm>
            <a:off x="360335" y="3769512"/>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20" name="Rectangle 19">
            <a:extLst>
              <a:ext uri="{FF2B5EF4-FFF2-40B4-BE49-F238E27FC236}">
                <a16:creationId xmlns:a16="http://schemas.microsoft.com/office/drawing/2014/main" id="{9D8FA13B-529B-584E-8CBD-62424A9A1833}"/>
              </a:ext>
            </a:extLst>
          </p:cNvPr>
          <p:cNvSpPr/>
          <p:nvPr/>
        </p:nvSpPr>
        <p:spPr>
          <a:xfrm>
            <a:off x="404919" y="3749460"/>
            <a:ext cx="301686" cy="402546"/>
          </a:xfrm>
          <a:prstGeom prst="rect">
            <a:avLst/>
          </a:prstGeom>
        </p:spPr>
        <p:txBody>
          <a:bodyPr wrap="square">
            <a:spAutoFit/>
          </a:bodyPr>
          <a:lstStyle/>
          <a:p>
            <a:pPr algn="ctr">
              <a:lnSpc>
                <a:spcPct val="120000"/>
              </a:lnSpc>
            </a:pPr>
            <a:r>
              <a:rPr lang="en-US" b="1" dirty="0">
                <a:solidFill>
                  <a:schemeClr val="bg1"/>
                </a:solidFill>
                <a:cs typeface="Arial" panose="020B0604020202020204" pitchFamily="34" charset="0"/>
              </a:rPr>
              <a:t>2</a:t>
            </a:r>
          </a:p>
        </p:txBody>
      </p:sp>
      <p:sp>
        <p:nvSpPr>
          <p:cNvPr id="21" name="Rectangle 20">
            <a:extLst>
              <a:ext uri="{FF2B5EF4-FFF2-40B4-BE49-F238E27FC236}">
                <a16:creationId xmlns:a16="http://schemas.microsoft.com/office/drawing/2014/main" id="{973AB73E-5603-9442-95D1-6001147EE36F}"/>
              </a:ext>
            </a:extLst>
          </p:cNvPr>
          <p:cNvSpPr/>
          <p:nvPr/>
        </p:nvSpPr>
        <p:spPr>
          <a:xfrm>
            <a:off x="911773" y="3740444"/>
            <a:ext cx="10866255" cy="958980"/>
          </a:xfrm>
          <a:prstGeom prst="rect">
            <a:avLst/>
          </a:prstGeom>
        </p:spPr>
        <p:txBody>
          <a:bodyPr wrap="square">
            <a:spAutoFit/>
          </a:bodyPr>
          <a:lstStyle/>
          <a:p>
            <a:pPr algn="thaiDist">
              <a:lnSpc>
                <a:spcPct val="120000"/>
              </a:lnSpc>
              <a:tabLst>
                <a:tab pos="531813" algn="l"/>
              </a:tabLst>
            </a:pPr>
            <a:r>
              <a:rPr lang="es-ES" sz="1600" b="1" dirty="0">
                <a:solidFill>
                  <a:srgbClr val="262626"/>
                </a:solidFill>
              </a:rPr>
              <a:t>Presente e introduzca el concepto de fuga de desechos y cree una discusión sobre cómo nuestros desechos pueden llegar al océano, incluso si no vivimos cerca de éste</a:t>
            </a:r>
            <a:r>
              <a:rPr lang="en-US" sz="1600" b="1" dirty="0">
                <a:solidFill>
                  <a:srgbClr val="262626"/>
                </a:solidFill>
              </a:rPr>
              <a:t>. </a:t>
            </a:r>
            <a:r>
              <a:rPr lang="en-US" sz="1600" dirty="0" err="1">
                <a:solidFill>
                  <a:srgbClr val="262626"/>
                </a:solidFill>
              </a:rPr>
              <a:t>Muestre</a:t>
            </a:r>
            <a:r>
              <a:rPr lang="en-US" sz="1600" dirty="0">
                <a:solidFill>
                  <a:srgbClr val="262626"/>
                </a:solidFill>
              </a:rPr>
              <a:t> las </a:t>
            </a:r>
            <a:r>
              <a:rPr lang="en-US" sz="1600" dirty="0" err="1">
                <a:solidFill>
                  <a:srgbClr val="262626"/>
                </a:solidFill>
              </a:rPr>
              <a:t>diapositivas</a:t>
            </a:r>
            <a:r>
              <a:rPr lang="en-US" sz="1600" dirty="0">
                <a:solidFill>
                  <a:srgbClr val="262626"/>
                </a:solidFill>
              </a:rPr>
              <a:t> y </a:t>
            </a:r>
            <a:r>
              <a:rPr lang="en-US" sz="1600" dirty="0" err="1">
                <a:solidFill>
                  <a:srgbClr val="262626"/>
                </a:solidFill>
              </a:rPr>
              <a:t>explique</a:t>
            </a:r>
            <a:r>
              <a:rPr lang="en-US" sz="1600" dirty="0">
                <a:solidFill>
                  <a:srgbClr val="262626"/>
                </a:solidFill>
              </a:rPr>
              <a:t> </a:t>
            </a:r>
            <a:r>
              <a:rPr lang="en-US" sz="1600" dirty="0" err="1">
                <a:solidFill>
                  <a:srgbClr val="262626"/>
                </a:solidFill>
              </a:rPr>
              <a:t>cómo</a:t>
            </a:r>
            <a:r>
              <a:rPr lang="en-US" sz="1600" dirty="0">
                <a:solidFill>
                  <a:srgbClr val="262626"/>
                </a:solidFill>
              </a:rPr>
              <a:t> es que </a:t>
            </a:r>
            <a:r>
              <a:rPr lang="en-US" sz="1600" dirty="0" err="1">
                <a:solidFill>
                  <a:srgbClr val="262626"/>
                </a:solidFill>
              </a:rPr>
              <a:t>los</a:t>
            </a:r>
            <a:r>
              <a:rPr lang="en-US" sz="1600" dirty="0">
                <a:solidFill>
                  <a:srgbClr val="262626"/>
                </a:solidFill>
              </a:rPr>
              <a:t> </a:t>
            </a:r>
            <a:r>
              <a:rPr lang="en-US" sz="1600" dirty="0" err="1">
                <a:solidFill>
                  <a:srgbClr val="262626"/>
                </a:solidFill>
              </a:rPr>
              <a:t>residuos</a:t>
            </a:r>
            <a:r>
              <a:rPr lang="en-US" sz="1600" dirty="0">
                <a:solidFill>
                  <a:srgbClr val="262626"/>
                </a:solidFill>
              </a:rPr>
              <a:t> de la tierra </a:t>
            </a:r>
            <a:r>
              <a:rPr lang="en-US" sz="1600" dirty="0" err="1">
                <a:solidFill>
                  <a:srgbClr val="262626"/>
                </a:solidFill>
              </a:rPr>
              <a:t>llegan</a:t>
            </a:r>
            <a:r>
              <a:rPr lang="en-US" sz="1600" dirty="0">
                <a:solidFill>
                  <a:srgbClr val="262626"/>
                </a:solidFill>
              </a:rPr>
              <a:t> al </a:t>
            </a:r>
            <a:r>
              <a:rPr lang="en-US" sz="1600" dirty="0" err="1">
                <a:solidFill>
                  <a:srgbClr val="262626"/>
                </a:solidFill>
              </a:rPr>
              <a:t>océano</a:t>
            </a:r>
            <a:r>
              <a:rPr lang="en-US" sz="1600" dirty="0">
                <a:solidFill>
                  <a:srgbClr val="262626"/>
                </a:solidFill>
              </a:rPr>
              <a:t>.</a:t>
            </a:r>
          </a:p>
        </p:txBody>
      </p:sp>
      <p:sp>
        <p:nvSpPr>
          <p:cNvPr id="29" name="Oval 28">
            <a:extLst>
              <a:ext uri="{FF2B5EF4-FFF2-40B4-BE49-F238E27FC236}">
                <a16:creationId xmlns:a16="http://schemas.microsoft.com/office/drawing/2014/main" id="{755BA79C-90D1-2146-A38F-4EEB52007357}"/>
              </a:ext>
            </a:extLst>
          </p:cNvPr>
          <p:cNvSpPr/>
          <p:nvPr/>
        </p:nvSpPr>
        <p:spPr>
          <a:xfrm>
            <a:off x="413972" y="5099582"/>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0" name="Oval 29">
            <a:extLst>
              <a:ext uri="{FF2B5EF4-FFF2-40B4-BE49-F238E27FC236}">
                <a16:creationId xmlns:a16="http://schemas.microsoft.com/office/drawing/2014/main" id="{B4BFBE7D-8EB6-824A-8F39-97CD133462C3}"/>
              </a:ext>
            </a:extLst>
          </p:cNvPr>
          <p:cNvSpPr/>
          <p:nvPr/>
        </p:nvSpPr>
        <p:spPr>
          <a:xfrm>
            <a:off x="360335" y="5099582"/>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31" name="Rectangle 30">
            <a:extLst>
              <a:ext uri="{FF2B5EF4-FFF2-40B4-BE49-F238E27FC236}">
                <a16:creationId xmlns:a16="http://schemas.microsoft.com/office/drawing/2014/main" id="{78EDCEFF-66E5-8941-B13E-98BF7B5FCB9C}"/>
              </a:ext>
            </a:extLst>
          </p:cNvPr>
          <p:cNvSpPr/>
          <p:nvPr/>
        </p:nvSpPr>
        <p:spPr>
          <a:xfrm>
            <a:off x="404919" y="5079530"/>
            <a:ext cx="301686" cy="402546"/>
          </a:xfrm>
          <a:prstGeom prst="rect">
            <a:avLst/>
          </a:prstGeom>
        </p:spPr>
        <p:txBody>
          <a:bodyPr wrap="square">
            <a:spAutoFit/>
          </a:bodyPr>
          <a:lstStyle/>
          <a:p>
            <a:pPr algn="ctr">
              <a:lnSpc>
                <a:spcPct val="120000"/>
              </a:lnSpc>
            </a:pPr>
            <a:r>
              <a:rPr lang="en-US" b="1" dirty="0">
                <a:solidFill>
                  <a:schemeClr val="bg1"/>
                </a:solidFill>
                <a:cs typeface="Arial" panose="020B0604020202020204" pitchFamily="34" charset="0"/>
              </a:rPr>
              <a:t>3</a:t>
            </a:r>
          </a:p>
        </p:txBody>
      </p:sp>
      <p:sp>
        <p:nvSpPr>
          <p:cNvPr id="32" name="Rectangle 31">
            <a:extLst>
              <a:ext uri="{FF2B5EF4-FFF2-40B4-BE49-F238E27FC236}">
                <a16:creationId xmlns:a16="http://schemas.microsoft.com/office/drawing/2014/main" id="{D06FA692-311E-A34B-B38F-5DAEF1E22289}"/>
              </a:ext>
            </a:extLst>
          </p:cNvPr>
          <p:cNvSpPr/>
          <p:nvPr/>
        </p:nvSpPr>
        <p:spPr>
          <a:xfrm>
            <a:off x="911773" y="5041938"/>
            <a:ext cx="10866255" cy="959045"/>
          </a:xfrm>
          <a:prstGeom prst="rect">
            <a:avLst/>
          </a:prstGeom>
        </p:spPr>
        <p:txBody>
          <a:bodyPr wrap="square">
            <a:spAutoFit/>
          </a:bodyPr>
          <a:lstStyle/>
          <a:p>
            <a:pPr algn="thaiDist">
              <a:lnSpc>
                <a:spcPct val="120000"/>
              </a:lnSpc>
              <a:tabLst>
                <a:tab pos="531813" algn="l"/>
              </a:tabLst>
            </a:pPr>
            <a:r>
              <a:rPr lang="es-ES" sz="1600" b="1" dirty="0">
                <a:solidFill>
                  <a:srgbClr val="262626"/>
                </a:solidFill>
              </a:rPr>
              <a:t>Comunique a los estudiantes que crearán un superhéroe “Héroe de los Residuos" y un “Anuncio Público” en cartulina para colgar en su escuela. </a:t>
            </a:r>
            <a:r>
              <a:rPr lang="es-ES" sz="1600" dirty="0">
                <a:solidFill>
                  <a:srgbClr val="262626"/>
                </a:solidFill>
              </a:rPr>
              <a:t>Divida en grupos o trabaje de forma independiente, para crear el anuncio público escolar con el fin de inspirar y empoderar a las personas a reciclar en la escuela.</a:t>
            </a:r>
            <a:endParaRPr lang="en-US" sz="1600" dirty="0">
              <a:solidFill>
                <a:srgbClr val="262626"/>
              </a:solidFill>
            </a:endParaRPr>
          </a:p>
        </p:txBody>
      </p:sp>
      <p:sp>
        <p:nvSpPr>
          <p:cNvPr id="2" name="Slide Number Placeholder 1">
            <a:extLst>
              <a:ext uri="{FF2B5EF4-FFF2-40B4-BE49-F238E27FC236}">
                <a16:creationId xmlns:a16="http://schemas.microsoft.com/office/drawing/2014/main" id="{EF6C51AC-CD0C-40AE-C4F2-61B7C0BAA899}"/>
              </a:ext>
            </a:extLst>
          </p:cNvPr>
          <p:cNvSpPr>
            <a:spLocks noGrp="1"/>
          </p:cNvSpPr>
          <p:nvPr>
            <p:ph type="sldNum" sz="quarter" idx="12"/>
          </p:nvPr>
        </p:nvSpPr>
        <p:spPr/>
        <p:txBody>
          <a:bodyPr/>
          <a:lstStyle/>
          <a:p>
            <a:fld id="{A49FEDE7-8061-9B4D-88A1-7EA83A94C31B}" type="slidenum">
              <a:rPr lang="en-TH" smtClean="0"/>
              <a:t>4</a:t>
            </a:fld>
            <a:endParaRPr lang="en-TH"/>
          </a:p>
        </p:txBody>
      </p:sp>
    </p:spTree>
    <p:extLst>
      <p:ext uri="{BB962C8B-B14F-4D97-AF65-F5344CB8AC3E}">
        <p14:creationId xmlns:p14="http://schemas.microsoft.com/office/powerpoint/2010/main" val="637195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2835E1B-68F1-2B46-95E2-12FDF3CFA713}"/>
              </a:ext>
            </a:extLst>
          </p:cNvPr>
          <p:cNvPicPr>
            <a:picLocks noChangeAspect="1"/>
          </p:cNvPicPr>
          <p:nvPr/>
        </p:nvPicPr>
        <p:blipFill>
          <a:blip r:embed="rId3"/>
          <a:stretch>
            <a:fillRect/>
          </a:stretch>
        </p:blipFill>
        <p:spPr>
          <a:xfrm>
            <a:off x="0" y="0"/>
            <a:ext cx="12192000" cy="6858000"/>
          </a:xfrm>
          <a:prstGeom prst="rect">
            <a:avLst/>
          </a:prstGeom>
        </p:spPr>
      </p:pic>
      <p:sp>
        <p:nvSpPr>
          <p:cNvPr id="14" name="Slide Number Placeholder 3">
            <a:extLst>
              <a:ext uri="{FF2B5EF4-FFF2-40B4-BE49-F238E27FC236}">
                <a16:creationId xmlns:a16="http://schemas.microsoft.com/office/drawing/2014/main" id="{203DDFB3-6D59-A14A-BE61-EA5F497B703B}"/>
              </a:ext>
            </a:extLst>
          </p:cNvPr>
          <p:cNvSpPr>
            <a:spLocks noGrp="1"/>
          </p:cNvSpPr>
          <p:nvPr>
            <p:ph type="sldNum" idx="12"/>
          </p:nvPr>
        </p:nvSpPr>
        <p:spPr>
          <a:xfrm>
            <a:off x="8610600" y="6356350"/>
            <a:ext cx="2743200" cy="365125"/>
          </a:xfrm>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15" name="Picture 14" descr="Graphical user interface, text, application&#10;&#10;Description automatically generated">
            <a:extLst>
              <a:ext uri="{FF2B5EF4-FFF2-40B4-BE49-F238E27FC236}">
                <a16:creationId xmlns:a16="http://schemas.microsoft.com/office/drawing/2014/main" id="{2DA1694E-78E7-564E-A720-250B8C92BFEC}"/>
              </a:ext>
            </a:extLst>
          </p:cNvPr>
          <p:cNvPicPr>
            <a:picLocks noChangeAspect="1"/>
          </p:cNvPicPr>
          <p:nvPr/>
        </p:nvPicPr>
        <p:blipFill rotWithShape="1">
          <a:blip r:embed="rId4"/>
          <a:srcRect r="21856" b="73164"/>
          <a:stretch/>
        </p:blipFill>
        <p:spPr>
          <a:xfrm>
            <a:off x="2044737" y="2056509"/>
            <a:ext cx="7919634" cy="1146875"/>
          </a:xfrm>
          <a:prstGeom prst="rect">
            <a:avLst/>
          </a:prstGeom>
        </p:spPr>
      </p:pic>
      <p:pic>
        <p:nvPicPr>
          <p:cNvPr id="16" name="Picture 15" descr="Graphical user interface, text, application&#10;&#10;Description automatically generated">
            <a:extLst>
              <a:ext uri="{FF2B5EF4-FFF2-40B4-BE49-F238E27FC236}">
                <a16:creationId xmlns:a16="http://schemas.microsoft.com/office/drawing/2014/main" id="{575F6D79-C1A6-524D-AEBE-F0759709A4AD}"/>
              </a:ext>
            </a:extLst>
          </p:cNvPr>
          <p:cNvPicPr>
            <a:picLocks noChangeAspect="1"/>
          </p:cNvPicPr>
          <p:nvPr/>
        </p:nvPicPr>
        <p:blipFill rotWithShape="1">
          <a:blip r:embed="rId4"/>
          <a:srcRect l="50975" t="38442" r="-13" b="17"/>
          <a:stretch/>
        </p:blipFill>
        <p:spPr>
          <a:xfrm>
            <a:off x="6610103" y="3396005"/>
            <a:ext cx="4969790" cy="2629923"/>
          </a:xfrm>
          <a:prstGeom prst="rect">
            <a:avLst/>
          </a:prstGeom>
        </p:spPr>
      </p:pic>
      <p:sp>
        <p:nvSpPr>
          <p:cNvPr id="17" name="Rounded Rectangle 16">
            <a:extLst>
              <a:ext uri="{FF2B5EF4-FFF2-40B4-BE49-F238E27FC236}">
                <a16:creationId xmlns:a16="http://schemas.microsoft.com/office/drawing/2014/main" id="{E1C58300-AB33-2949-B2B1-1F1E1662997D}"/>
              </a:ext>
            </a:extLst>
          </p:cNvPr>
          <p:cNvSpPr/>
          <p:nvPr/>
        </p:nvSpPr>
        <p:spPr>
          <a:xfrm>
            <a:off x="2606040" y="185126"/>
            <a:ext cx="6979920"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8" name="Rounded Rectangle 17">
            <a:extLst>
              <a:ext uri="{FF2B5EF4-FFF2-40B4-BE49-F238E27FC236}">
                <a16:creationId xmlns:a16="http://schemas.microsoft.com/office/drawing/2014/main" id="{E23EAF2D-430A-3647-BA71-366646E5D4E6}"/>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H"/>
          </a:p>
        </p:txBody>
      </p:sp>
      <p:sp>
        <p:nvSpPr>
          <p:cNvPr id="19" name="TextBox 18">
            <a:extLst>
              <a:ext uri="{FF2B5EF4-FFF2-40B4-BE49-F238E27FC236}">
                <a16:creationId xmlns:a16="http://schemas.microsoft.com/office/drawing/2014/main" id="{690BB800-226F-CD4A-815D-DCCCEFEF61E4}"/>
              </a:ext>
            </a:extLst>
          </p:cNvPr>
          <p:cNvSpPr txBox="1"/>
          <p:nvPr/>
        </p:nvSpPr>
        <p:spPr>
          <a:xfrm>
            <a:off x="2357461" y="294106"/>
            <a:ext cx="7477078" cy="584775"/>
          </a:xfrm>
          <a:prstGeom prst="rect">
            <a:avLst/>
          </a:prstGeom>
          <a:noFill/>
        </p:spPr>
        <p:txBody>
          <a:bodyPr wrap="square" rtlCol="0">
            <a:spAutoFit/>
          </a:bodyPr>
          <a:lstStyle/>
          <a:p>
            <a:pPr algn="ctr"/>
            <a:r>
              <a:rPr lang="en-US" sz="3200" b="1" dirty="0">
                <a:solidFill>
                  <a:schemeClr val="bg1"/>
                </a:solidFill>
                <a:latin typeface="Calibri" panose="020F0502020204030204" pitchFamily="34" charset="0"/>
                <a:cs typeface="Calibri" panose="020F0502020204030204" pitchFamily="34" charset="0"/>
              </a:rPr>
              <a:t>Prepare la </a:t>
            </a:r>
            <a:r>
              <a:rPr lang="en-US" sz="3200" b="1" dirty="0" err="1">
                <a:solidFill>
                  <a:schemeClr val="bg1"/>
                </a:solidFill>
                <a:latin typeface="Calibri" panose="020F0502020204030204" pitchFamily="34" charset="0"/>
                <a:cs typeface="Calibri" panose="020F0502020204030204" pitchFamily="34" charset="0"/>
              </a:rPr>
              <a:t>Presentación</a:t>
            </a:r>
            <a:r>
              <a:rPr lang="en-US" sz="3200" b="1" dirty="0">
                <a:solidFill>
                  <a:schemeClr val="bg1"/>
                </a:solidFill>
                <a:latin typeface="Calibri" panose="020F0502020204030204" pitchFamily="34" charset="0"/>
                <a:cs typeface="Calibri" panose="020F0502020204030204" pitchFamily="34" charset="0"/>
              </a:rPr>
              <a:t> de Power Point</a:t>
            </a:r>
          </a:p>
        </p:txBody>
      </p:sp>
      <p:sp>
        <p:nvSpPr>
          <p:cNvPr id="20" name="Rectangle 19">
            <a:extLst>
              <a:ext uri="{FF2B5EF4-FFF2-40B4-BE49-F238E27FC236}">
                <a16:creationId xmlns:a16="http://schemas.microsoft.com/office/drawing/2014/main" id="{21DD8050-3094-B04D-A576-35FDCA5DC53A}"/>
              </a:ext>
            </a:extLst>
          </p:cNvPr>
          <p:cNvSpPr/>
          <p:nvPr/>
        </p:nvSpPr>
        <p:spPr>
          <a:xfrm>
            <a:off x="323616" y="1056704"/>
            <a:ext cx="11361877" cy="968278"/>
          </a:xfrm>
          <a:prstGeom prst="rect">
            <a:avLst/>
          </a:prstGeom>
        </p:spPr>
        <p:txBody>
          <a:bodyPr wrap="square">
            <a:spAutoFit/>
          </a:bodyPr>
          <a:lstStyle/>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Cuando esté listo para presentar las lección a su clase, haga clic en “presentación de diapositivas” en la barra de menú superior y luego seleccione “vista de presentador”. En la “vista moderador”, puede ver sus notas mientras presenta, aunque la audiencia solo verá sus diapositivas.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9AE55B15-8C0F-384C-8C19-E0135F5D0E05}"/>
              </a:ext>
            </a:extLst>
          </p:cNvPr>
          <p:cNvSpPr/>
          <p:nvPr/>
        </p:nvSpPr>
        <p:spPr>
          <a:xfrm>
            <a:off x="323616" y="3234911"/>
            <a:ext cx="6092681" cy="1561005"/>
          </a:xfrm>
          <a:prstGeom prst="rect">
            <a:avLst/>
          </a:prstGeom>
        </p:spPr>
        <p:txBody>
          <a:bodyPr wrap="square">
            <a:spAutoFit/>
          </a:bodyPr>
          <a:lstStyle/>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Las notas aparecen en un panel a la derecha. El texto debe ajustarse automáticamente y se puede utilizar la barra de desplazamiento vertical, si es necesario. También puede cambiar el tamaño del texto en el panel de notas usando los dos botones en la esquina inferior izquierda del mismo panel.</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28075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6"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2" name="Group 1">
            <a:extLst>
              <a:ext uri="{FF2B5EF4-FFF2-40B4-BE49-F238E27FC236}">
                <a16:creationId xmlns:a16="http://schemas.microsoft.com/office/drawing/2014/main" id="{BFEE5F5A-25FD-5F82-8489-0C37073A4BEF}"/>
              </a:ext>
            </a:extLst>
          </p:cNvPr>
          <p:cNvGrpSpPr/>
          <p:nvPr/>
        </p:nvGrpSpPr>
        <p:grpSpPr>
          <a:xfrm>
            <a:off x="1480707" y="5036833"/>
            <a:ext cx="3105179" cy="740506"/>
            <a:chOff x="1058928" y="327691"/>
            <a:chExt cx="3105179" cy="740506"/>
          </a:xfrm>
        </p:grpSpPr>
        <p:sp>
          <p:nvSpPr>
            <p:cNvPr id="189" name="Google Shape;189;p6"/>
            <p:cNvSpPr/>
            <p:nvPr/>
          </p:nvSpPr>
          <p:spPr>
            <a:xfrm>
              <a:off x="1058928" y="332877"/>
              <a:ext cx="3105179" cy="735320"/>
            </a:xfrm>
            <a:prstGeom prst="roundRect">
              <a:avLst>
                <a:gd name="adj" fmla="val 16667"/>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1" name="Google Shape;191;p6"/>
            <p:cNvSpPr txBox="1"/>
            <p:nvPr/>
          </p:nvSpPr>
          <p:spPr>
            <a:xfrm>
              <a:off x="1527338" y="327691"/>
              <a:ext cx="234780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err="1">
                  <a:solidFill>
                    <a:schemeClr val="lt1"/>
                  </a:solidFill>
                  <a:latin typeface="Calibri"/>
                  <a:cs typeface="Calibri"/>
                  <a:sym typeface="Calibri"/>
                </a:rPr>
                <a:t>Sí</a:t>
              </a:r>
              <a:endParaRPr dirty="0"/>
            </a:p>
          </p:txBody>
        </p:sp>
      </p:grpSp>
      <p:grpSp>
        <p:nvGrpSpPr>
          <p:cNvPr id="3" name="Group 2">
            <a:extLst>
              <a:ext uri="{FF2B5EF4-FFF2-40B4-BE49-F238E27FC236}">
                <a16:creationId xmlns:a16="http://schemas.microsoft.com/office/drawing/2014/main" id="{F992DF71-B608-D792-F5D7-801C52743482}"/>
              </a:ext>
            </a:extLst>
          </p:cNvPr>
          <p:cNvGrpSpPr/>
          <p:nvPr/>
        </p:nvGrpSpPr>
        <p:grpSpPr>
          <a:xfrm>
            <a:off x="7606116" y="5001675"/>
            <a:ext cx="3105179" cy="736434"/>
            <a:chOff x="7983908" y="313974"/>
            <a:chExt cx="3105179" cy="736434"/>
          </a:xfrm>
        </p:grpSpPr>
        <p:sp>
          <p:nvSpPr>
            <p:cNvPr id="190" name="Google Shape;190;p6"/>
            <p:cNvSpPr/>
            <p:nvPr/>
          </p:nvSpPr>
          <p:spPr>
            <a:xfrm>
              <a:off x="7983908" y="313974"/>
              <a:ext cx="3105179" cy="735320"/>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2" name="Google Shape;192;p6"/>
            <p:cNvSpPr txBox="1"/>
            <p:nvPr/>
          </p:nvSpPr>
          <p:spPr>
            <a:xfrm>
              <a:off x="8362595" y="342522"/>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chemeClr val="lt1"/>
                  </a:solidFill>
                  <a:latin typeface="Calibri"/>
                  <a:ea typeface="Calibri"/>
                  <a:cs typeface="Calibri"/>
                  <a:sym typeface="Calibri"/>
                </a:rPr>
                <a:t>NO</a:t>
              </a:r>
              <a:endParaRPr dirty="0"/>
            </a:p>
          </p:txBody>
        </p:sp>
      </p:grpSp>
      <p:grpSp>
        <p:nvGrpSpPr>
          <p:cNvPr id="4" name="Group 3">
            <a:extLst>
              <a:ext uri="{FF2B5EF4-FFF2-40B4-BE49-F238E27FC236}">
                <a16:creationId xmlns:a16="http://schemas.microsoft.com/office/drawing/2014/main" id="{300C4D9E-9C72-04B3-A9C1-23B668CD9C93}"/>
              </a:ext>
            </a:extLst>
          </p:cNvPr>
          <p:cNvGrpSpPr/>
          <p:nvPr/>
        </p:nvGrpSpPr>
        <p:grpSpPr>
          <a:xfrm>
            <a:off x="220450" y="81404"/>
            <a:ext cx="1431166" cy="2340400"/>
            <a:chOff x="923533" y="1746170"/>
            <a:chExt cx="1431166" cy="2340400"/>
          </a:xfrm>
        </p:grpSpPr>
        <p:pic>
          <p:nvPicPr>
            <p:cNvPr id="196" name="Google Shape;196;p6" descr="A picture containing plastic, vessel, jar&#10;&#10;Description automatically generated"/>
            <p:cNvPicPr preferRelativeResize="0"/>
            <p:nvPr/>
          </p:nvPicPr>
          <p:blipFill rotWithShape="1">
            <a:blip r:embed="rId4">
              <a:alphaModFix/>
            </a:blip>
            <a:srcRect/>
            <a:stretch/>
          </p:blipFill>
          <p:spPr>
            <a:xfrm>
              <a:off x="923533" y="1746170"/>
              <a:ext cx="1260257" cy="1508949"/>
            </a:xfrm>
            <a:prstGeom prst="rect">
              <a:avLst/>
            </a:prstGeom>
            <a:noFill/>
            <a:ln>
              <a:noFill/>
            </a:ln>
          </p:spPr>
        </p:pic>
        <p:sp>
          <p:nvSpPr>
            <p:cNvPr id="197" name="Google Shape;197;p6"/>
            <p:cNvSpPr/>
            <p:nvPr/>
          </p:nvSpPr>
          <p:spPr>
            <a:xfrm>
              <a:off x="923533" y="3255614"/>
              <a:ext cx="1431166"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dirty="0" err="1">
                  <a:solidFill>
                    <a:srgbClr val="262626"/>
                  </a:solidFill>
                  <a:latin typeface="Calibri"/>
                  <a:ea typeface="Calibri"/>
                  <a:cs typeface="Calibri"/>
                  <a:sym typeface="Calibri"/>
                </a:rPr>
                <a:t>Envase</a:t>
              </a:r>
              <a:r>
                <a:rPr lang="en-US" sz="2000" b="1" dirty="0">
                  <a:solidFill>
                    <a:srgbClr val="262626"/>
                  </a:solidFill>
                  <a:latin typeface="Calibri"/>
                  <a:ea typeface="Calibri"/>
                  <a:cs typeface="Calibri"/>
                  <a:sym typeface="Calibri"/>
                </a:rPr>
                <a:t> de </a:t>
              </a:r>
              <a:r>
                <a:rPr lang="en-US" sz="2000" b="1" dirty="0" err="1">
                  <a:solidFill>
                    <a:srgbClr val="262626"/>
                  </a:solidFill>
                  <a:latin typeface="Calibri"/>
                  <a:ea typeface="Calibri"/>
                  <a:cs typeface="Calibri"/>
                  <a:sym typeface="Calibri"/>
                </a:rPr>
                <a:t>vidrio</a:t>
              </a:r>
              <a:endParaRPr sz="2000" b="0" i="0" u="none" strike="noStrike" cap="none" dirty="0">
                <a:solidFill>
                  <a:srgbClr val="262626"/>
                </a:solidFill>
                <a:latin typeface="Calibri"/>
                <a:ea typeface="Calibri"/>
                <a:cs typeface="Calibri"/>
                <a:sym typeface="Calibri"/>
              </a:endParaRPr>
            </a:p>
          </p:txBody>
        </p:sp>
      </p:grpSp>
      <p:grpSp>
        <p:nvGrpSpPr>
          <p:cNvPr id="5" name="Group 4">
            <a:extLst>
              <a:ext uri="{FF2B5EF4-FFF2-40B4-BE49-F238E27FC236}">
                <a16:creationId xmlns:a16="http://schemas.microsoft.com/office/drawing/2014/main" id="{2230F1C6-350D-5301-9B5E-02F5DE044A9F}"/>
              </a:ext>
            </a:extLst>
          </p:cNvPr>
          <p:cNvGrpSpPr/>
          <p:nvPr/>
        </p:nvGrpSpPr>
        <p:grpSpPr>
          <a:xfrm>
            <a:off x="1526254" y="119530"/>
            <a:ext cx="2347800" cy="2317792"/>
            <a:chOff x="2948176" y="1768789"/>
            <a:chExt cx="2347800" cy="2317792"/>
          </a:xfrm>
        </p:grpSpPr>
        <p:sp>
          <p:nvSpPr>
            <p:cNvPr id="199" name="Google Shape;199;p6"/>
            <p:cNvSpPr/>
            <p:nvPr/>
          </p:nvSpPr>
          <p:spPr>
            <a:xfrm>
              <a:off x="2948176" y="3255625"/>
              <a:ext cx="23478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i="0" u="none" strike="noStrike" cap="none" dirty="0" err="1">
                  <a:solidFill>
                    <a:srgbClr val="262626"/>
                  </a:solidFill>
                  <a:latin typeface="Calibri"/>
                  <a:ea typeface="Calibri"/>
                  <a:cs typeface="Calibri"/>
                  <a:sym typeface="Calibri"/>
                </a:rPr>
                <a:t>Botella</a:t>
              </a:r>
              <a:r>
                <a:rPr lang="en-US" sz="2000" b="1" i="0" u="none" strike="noStrike" cap="none" dirty="0">
                  <a:solidFill>
                    <a:srgbClr val="262626"/>
                  </a:solidFill>
                  <a:latin typeface="Calibri"/>
                  <a:ea typeface="Calibri"/>
                  <a:cs typeface="Calibri"/>
                  <a:sym typeface="Calibri"/>
                </a:rPr>
                <a:t> de </a:t>
              </a:r>
              <a:r>
                <a:rPr lang="en-US" sz="2000" b="1" i="0" u="none" strike="noStrike" cap="none" dirty="0" err="1">
                  <a:solidFill>
                    <a:srgbClr val="262626"/>
                  </a:solidFill>
                  <a:latin typeface="Calibri"/>
                  <a:ea typeface="Calibri"/>
                  <a:cs typeface="Calibri"/>
                  <a:sym typeface="Calibri"/>
                </a:rPr>
                <a:t>Plástico</a:t>
              </a:r>
              <a:r>
                <a:rPr lang="en-US" sz="2000" b="1" i="0" u="none" strike="noStrike" cap="none" dirty="0">
                  <a:solidFill>
                    <a:srgbClr val="262626"/>
                  </a:solidFill>
                  <a:latin typeface="Calibri"/>
                  <a:ea typeface="Calibri"/>
                  <a:cs typeface="Calibri"/>
                  <a:sym typeface="Calibri"/>
                </a:rPr>
                <a:t> PET</a:t>
              </a:r>
              <a:endParaRPr sz="2000" b="0" i="0" u="none" strike="noStrike" cap="none" dirty="0">
                <a:solidFill>
                  <a:srgbClr val="262626"/>
                </a:solidFill>
                <a:latin typeface="Calibri"/>
                <a:ea typeface="Calibri"/>
                <a:cs typeface="Calibri"/>
                <a:sym typeface="Calibri"/>
              </a:endParaRPr>
            </a:p>
          </p:txBody>
        </p:sp>
        <p:pic>
          <p:nvPicPr>
            <p:cNvPr id="200" name="Google Shape;200;p6" descr="A bottle of water&#10;&#10;Description automatically generated with low confidence"/>
            <p:cNvPicPr preferRelativeResize="0"/>
            <p:nvPr/>
          </p:nvPicPr>
          <p:blipFill rotWithShape="1">
            <a:blip r:embed="rId5">
              <a:alphaModFix/>
            </a:blip>
            <a:srcRect/>
            <a:stretch/>
          </p:blipFill>
          <p:spPr>
            <a:xfrm>
              <a:off x="3355827" y="1768789"/>
              <a:ext cx="1341942" cy="1705386"/>
            </a:xfrm>
            <a:prstGeom prst="rect">
              <a:avLst/>
            </a:prstGeom>
            <a:noFill/>
            <a:ln>
              <a:noFill/>
            </a:ln>
          </p:spPr>
        </p:pic>
      </p:grpSp>
      <p:grpSp>
        <p:nvGrpSpPr>
          <p:cNvPr id="7" name="Group 6">
            <a:extLst>
              <a:ext uri="{FF2B5EF4-FFF2-40B4-BE49-F238E27FC236}">
                <a16:creationId xmlns:a16="http://schemas.microsoft.com/office/drawing/2014/main" id="{A966CE7C-D288-247E-F77A-AC2123BC3BC4}"/>
              </a:ext>
            </a:extLst>
          </p:cNvPr>
          <p:cNvGrpSpPr/>
          <p:nvPr/>
        </p:nvGrpSpPr>
        <p:grpSpPr>
          <a:xfrm>
            <a:off x="5569220" y="356473"/>
            <a:ext cx="1934828" cy="1711574"/>
            <a:chOff x="3193049" y="4171116"/>
            <a:chExt cx="1934828" cy="1711574"/>
          </a:xfrm>
        </p:grpSpPr>
        <p:sp>
          <p:nvSpPr>
            <p:cNvPr id="203" name="Google Shape;203;p6"/>
            <p:cNvSpPr/>
            <p:nvPr/>
          </p:nvSpPr>
          <p:spPr>
            <a:xfrm>
              <a:off x="3193049" y="5421066"/>
              <a:ext cx="193482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dirty="0">
                  <a:solidFill>
                    <a:srgbClr val="262626"/>
                  </a:solidFill>
                  <a:latin typeface="Calibri"/>
                  <a:ea typeface="Calibri"/>
                  <a:cs typeface="Calibri"/>
                  <a:sym typeface="Calibri"/>
                </a:rPr>
                <a:t>Lata de metal</a:t>
              </a:r>
              <a:endParaRPr sz="2000" b="0" i="0" u="none" strike="noStrike" cap="none" dirty="0">
                <a:solidFill>
                  <a:srgbClr val="262626"/>
                </a:solidFill>
                <a:latin typeface="Calibri"/>
                <a:ea typeface="Calibri"/>
                <a:cs typeface="Calibri"/>
                <a:sym typeface="Calibri"/>
              </a:endParaRPr>
            </a:p>
          </p:txBody>
        </p:sp>
        <p:pic>
          <p:nvPicPr>
            <p:cNvPr id="205" name="Google Shape;205;p6" descr="A close up of a roll of tape&#10;&#10;Description automatically generated with low confidence"/>
            <p:cNvPicPr preferRelativeResize="0"/>
            <p:nvPr/>
          </p:nvPicPr>
          <p:blipFill rotWithShape="1">
            <a:blip r:embed="rId6">
              <a:alphaModFix/>
            </a:blip>
            <a:srcRect/>
            <a:stretch/>
          </p:blipFill>
          <p:spPr>
            <a:xfrm>
              <a:off x="3775065" y="4171116"/>
              <a:ext cx="648663" cy="1227135"/>
            </a:xfrm>
            <a:prstGeom prst="rect">
              <a:avLst/>
            </a:prstGeom>
            <a:noFill/>
            <a:ln>
              <a:noFill/>
            </a:ln>
          </p:spPr>
        </p:pic>
      </p:grpSp>
      <p:grpSp>
        <p:nvGrpSpPr>
          <p:cNvPr id="6" name="Group 5">
            <a:extLst>
              <a:ext uri="{FF2B5EF4-FFF2-40B4-BE49-F238E27FC236}">
                <a16:creationId xmlns:a16="http://schemas.microsoft.com/office/drawing/2014/main" id="{048E839F-74AD-D950-1C64-135F2AB78FAC}"/>
              </a:ext>
            </a:extLst>
          </p:cNvPr>
          <p:cNvGrpSpPr/>
          <p:nvPr/>
        </p:nvGrpSpPr>
        <p:grpSpPr>
          <a:xfrm>
            <a:off x="5743257" y="2128285"/>
            <a:ext cx="1958555" cy="1817702"/>
            <a:chOff x="488426" y="4064988"/>
            <a:chExt cx="1958555" cy="1817702"/>
          </a:xfrm>
        </p:grpSpPr>
        <p:sp>
          <p:nvSpPr>
            <p:cNvPr id="202" name="Google Shape;202;p6"/>
            <p:cNvSpPr/>
            <p:nvPr/>
          </p:nvSpPr>
          <p:spPr>
            <a:xfrm>
              <a:off x="671401" y="5421066"/>
              <a:ext cx="177558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i="0" u="none" strike="noStrike" cap="none" dirty="0" err="1">
                  <a:solidFill>
                    <a:srgbClr val="262626"/>
                  </a:solidFill>
                  <a:latin typeface="Calibri"/>
                  <a:ea typeface="Calibri"/>
                  <a:cs typeface="Calibri"/>
                  <a:sym typeface="Calibri"/>
                </a:rPr>
                <a:t>Caja</a:t>
              </a:r>
              <a:r>
                <a:rPr lang="en-US" sz="2000" b="1" i="0" u="none" strike="noStrike" cap="none" dirty="0">
                  <a:solidFill>
                    <a:srgbClr val="262626"/>
                  </a:solidFill>
                  <a:latin typeface="Calibri"/>
                  <a:ea typeface="Calibri"/>
                  <a:cs typeface="Calibri"/>
                  <a:sym typeface="Calibri"/>
                </a:rPr>
                <a:t> de </a:t>
              </a:r>
              <a:r>
                <a:rPr lang="en-US" sz="2000" b="1" i="0" u="none" strike="noStrike" cap="none" dirty="0" err="1">
                  <a:solidFill>
                    <a:srgbClr val="262626"/>
                  </a:solidFill>
                  <a:latin typeface="Calibri"/>
                  <a:ea typeface="Calibri"/>
                  <a:cs typeface="Calibri"/>
                  <a:sym typeface="Calibri"/>
                </a:rPr>
                <a:t>cartón</a:t>
              </a:r>
              <a:endParaRPr dirty="0"/>
            </a:p>
          </p:txBody>
        </p:sp>
        <p:pic>
          <p:nvPicPr>
            <p:cNvPr id="206" name="Google Shape;206;p6" descr="A picture containing box, stationary, container, envelope&#10;&#10;Description automatically generated"/>
            <p:cNvPicPr preferRelativeResize="0"/>
            <p:nvPr/>
          </p:nvPicPr>
          <p:blipFill rotWithShape="1">
            <a:blip r:embed="rId7">
              <a:alphaModFix/>
            </a:blip>
            <a:srcRect/>
            <a:stretch/>
          </p:blipFill>
          <p:spPr>
            <a:xfrm>
              <a:off x="488426" y="4064988"/>
              <a:ext cx="1839065" cy="1374701"/>
            </a:xfrm>
            <a:prstGeom prst="rect">
              <a:avLst/>
            </a:prstGeom>
            <a:noFill/>
            <a:ln>
              <a:noFill/>
            </a:ln>
          </p:spPr>
        </p:pic>
      </p:grpSp>
      <p:grpSp>
        <p:nvGrpSpPr>
          <p:cNvPr id="8" name="Group 7">
            <a:extLst>
              <a:ext uri="{FF2B5EF4-FFF2-40B4-BE49-F238E27FC236}">
                <a16:creationId xmlns:a16="http://schemas.microsoft.com/office/drawing/2014/main" id="{3893B0B7-8AF8-C2DF-010F-C20754765E40}"/>
              </a:ext>
            </a:extLst>
          </p:cNvPr>
          <p:cNvGrpSpPr/>
          <p:nvPr/>
        </p:nvGrpSpPr>
        <p:grpSpPr>
          <a:xfrm>
            <a:off x="10019359" y="2112406"/>
            <a:ext cx="1766616" cy="1951876"/>
            <a:chOff x="6420868" y="1760417"/>
            <a:chExt cx="1680673" cy="1534980"/>
          </a:xfrm>
        </p:grpSpPr>
        <p:pic>
          <p:nvPicPr>
            <p:cNvPr id="208" name="Google Shape;208;p6" descr="A picture containing banana, indoor, yellow, half&#10;&#10;Description automatically generated"/>
            <p:cNvPicPr preferRelativeResize="0"/>
            <p:nvPr/>
          </p:nvPicPr>
          <p:blipFill rotWithShape="1">
            <a:blip r:embed="rId8">
              <a:alphaModFix/>
            </a:blip>
            <a:srcRect/>
            <a:stretch/>
          </p:blipFill>
          <p:spPr>
            <a:xfrm>
              <a:off x="6506825" y="1760417"/>
              <a:ext cx="1477076" cy="1052629"/>
            </a:xfrm>
            <a:prstGeom prst="rect">
              <a:avLst/>
            </a:prstGeom>
            <a:noFill/>
            <a:ln>
              <a:noFill/>
            </a:ln>
          </p:spPr>
        </p:pic>
        <p:sp>
          <p:nvSpPr>
            <p:cNvPr id="209" name="Google Shape;209;p6"/>
            <p:cNvSpPr/>
            <p:nvPr/>
          </p:nvSpPr>
          <p:spPr>
            <a:xfrm>
              <a:off x="6420868" y="2700012"/>
              <a:ext cx="1680673" cy="595385"/>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Cáscara</a:t>
              </a:r>
              <a:r>
                <a:rPr lang="en-US" sz="1800" b="1" dirty="0">
                  <a:solidFill>
                    <a:srgbClr val="262626"/>
                  </a:solidFill>
                  <a:latin typeface="Calibri"/>
                  <a:ea typeface="Calibri"/>
                  <a:cs typeface="Calibri"/>
                  <a:sym typeface="Calibri"/>
                </a:rPr>
                <a:t> de </a:t>
              </a:r>
              <a:r>
                <a:rPr lang="en-US" sz="1800" b="1" dirty="0" err="1">
                  <a:solidFill>
                    <a:srgbClr val="262626"/>
                  </a:solidFill>
                  <a:latin typeface="Calibri"/>
                  <a:ea typeface="Calibri"/>
                  <a:cs typeface="Calibri"/>
                  <a:sym typeface="Calibri"/>
                </a:rPr>
                <a:t>Plátano</a:t>
              </a:r>
              <a:endParaRPr sz="1800" b="0" i="0" u="none" strike="noStrike" cap="none" dirty="0">
                <a:solidFill>
                  <a:srgbClr val="262626"/>
                </a:solidFill>
                <a:latin typeface="Calibri"/>
                <a:ea typeface="Calibri"/>
                <a:cs typeface="Calibri"/>
                <a:sym typeface="Calibri"/>
              </a:endParaRPr>
            </a:p>
          </p:txBody>
        </p:sp>
      </p:grpSp>
      <p:grpSp>
        <p:nvGrpSpPr>
          <p:cNvPr id="9" name="Group 8">
            <a:extLst>
              <a:ext uri="{FF2B5EF4-FFF2-40B4-BE49-F238E27FC236}">
                <a16:creationId xmlns:a16="http://schemas.microsoft.com/office/drawing/2014/main" id="{0AC472EA-9BBB-E027-1EC6-466FC77F9AEB}"/>
              </a:ext>
            </a:extLst>
          </p:cNvPr>
          <p:cNvGrpSpPr/>
          <p:nvPr/>
        </p:nvGrpSpPr>
        <p:grpSpPr>
          <a:xfrm>
            <a:off x="10192079" y="582212"/>
            <a:ext cx="1680673" cy="1378535"/>
            <a:chOff x="8346482" y="1742833"/>
            <a:chExt cx="1680673" cy="1378535"/>
          </a:xfrm>
        </p:grpSpPr>
        <p:sp>
          <p:nvSpPr>
            <p:cNvPr id="211" name="Google Shape;211;p6"/>
            <p:cNvSpPr/>
            <p:nvPr/>
          </p:nvSpPr>
          <p:spPr>
            <a:xfrm>
              <a:off x="8346482" y="2696677"/>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Servilleta</a:t>
              </a:r>
              <a:r>
                <a:rPr lang="en-US" sz="1800" b="1" dirty="0">
                  <a:solidFill>
                    <a:srgbClr val="262626"/>
                  </a:solidFill>
                  <a:latin typeface="Calibri"/>
                  <a:ea typeface="Calibri"/>
                  <a:cs typeface="Calibri"/>
                  <a:sym typeface="Calibri"/>
                </a:rPr>
                <a:t> </a:t>
              </a:r>
              <a:r>
                <a:rPr lang="en-US" sz="1800" b="1" dirty="0" err="1">
                  <a:solidFill>
                    <a:srgbClr val="262626"/>
                  </a:solidFill>
                  <a:latin typeface="Calibri"/>
                  <a:ea typeface="Calibri"/>
                  <a:cs typeface="Calibri"/>
                  <a:sym typeface="Calibri"/>
                </a:rPr>
                <a:t>sucia</a:t>
              </a:r>
              <a:endParaRPr sz="1800" b="0" i="0" u="none" strike="noStrike" cap="none" dirty="0">
                <a:solidFill>
                  <a:srgbClr val="262626"/>
                </a:solidFill>
                <a:latin typeface="Calibri"/>
                <a:ea typeface="Calibri"/>
                <a:cs typeface="Calibri"/>
                <a:sym typeface="Calibri"/>
              </a:endParaRPr>
            </a:p>
          </p:txBody>
        </p:sp>
        <p:pic>
          <p:nvPicPr>
            <p:cNvPr id="212" name="Google Shape;212;p6" descr="A picture containing cloth, paper, indoor, bed&#10;&#10;Description automatically generated"/>
            <p:cNvPicPr preferRelativeResize="0"/>
            <p:nvPr/>
          </p:nvPicPr>
          <p:blipFill rotWithShape="1">
            <a:blip r:embed="rId9">
              <a:alphaModFix/>
            </a:blip>
            <a:srcRect/>
            <a:stretch/>
          </p:blipFill>
          <p:spPr>
            <a:xfrm>
              <a:off x="8616966" y="1742833"/>
              <a:ext cx="1057548" cy="1052629"/>
            </a:xfrm>
            <a:prstGeom prst="rect">
              <a:avLst/>
            </a:prstGeom>
            <a:noFill/>
            <a:ln>
              <a:noFill/>
            </a:ln>
          </p:spPr>
        </p:pic>
      </p:grpSp>
      <p:grpSp>
        <p:nvGrpSpPr>
          <p:cNvPr id="11" name="Group 10">
            <a:extLst>
              <a:ext uri="{FF2B5EF4-FFF2-40B4-BE49-F238E27FC236}">
                <a16:creationId xmlns:a16="http://schemas.microsoft.com/office/drawing/2014/main" id="{9D0B8B0A-67B6-3E05-21B6-0E977C8A77E3}"/>
              </a:ext>
            </a:extLst>
          </p:cNvPr>
          <p:cNvGrpSpPr/>
          <p:nvPr/>
        </p:nvGrpSpPr>
        <p:grpSpPr>
          <a:xfrm>
            <a:off x="7004304" y="448738"/>
            <a:ext cx="2037700" cy="1601183"/>
            <a:chOff x="6377570" y="3189531"/>
            <a:chExt cx="1680673" cy="1218676"/>
          </a:xfrm>
        </p:grpSpPr>
        <p:sp>
          <p:nvSpPr>
            <p:cNvPr id="217" name="Google Shape;217;p6"/>
            <p:cNvSpPr/>
            <p:nvPr/>
          </p:nvSpPr>
          <p:spPr>
            <a:xfrm>
              <a:off x="6377570" y="4084971"/>
              <a:ext cx="1680673" cy="32323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Foco</a:t>
              </a:r>
              <a:endParaRPr sz="1800" b="0" i="0" u="none" strike="noStrike" cap="none" dirty="0">
                <a:solidFill>
                  <a:srgbClr val="262626"/>
                </a:solidFill>
                <a:latin typeface="Calibri"/>
                <a:ea typeface="Calibri"/>
                <a:cs typeface="Calibri"/>
                <a:sym typeface="Calibri"/>
              </a:endParaRPr>
            </a:p>
          </p:txBody>
        </p:sp>
        <p:pic>
          <p:nvPicPr>
            <p:cNvPr id="218" name="Google Shape;218;p6" descr="A picture containing cup, light, glass&#10;&#10;Description automatically generated"/>
            <p:cNvPicPr preferRelativeResize="0"/>
            <p:nvPr/>
          </p:nvPicPr>
          <p:blipFill rotWithShape="1">
            <a:blip r:embed="rId10">
              <a:alphaModFix/>
            </a:blip>
            <a:srcRect/>
            <a:stretch/>
          </p:blipFill>
          <p:spPr>
            <a:xfrm>
              <a:off x="6914029" y="3189531"/>
              <a:ext cx="529129" cy="879126"/>
            </a:xfrm>
            <a:prstGeom prst="rect">
              <a:avLst/>
            </a:prstGeom>
            <a:noFill/>
            <a:ln>
              <a:noFill/>
            </a:ln>
          </p:spPr>
        </p:pic>
      </p:grpSp>
      <p:grpSp>
        <p:nvGrpSpPr>
          <p:cNvPr id="12" name="Group 11">
            <a:extLst>
              <a:ext uri="{FF2B5EF4-FFF2-40B4-BE49-F238E27FC236}">
                <a16:creationId xmlns:a16="http://schemas.microsoft.com/office/drawing/2014/main" id="{84DC5EA0-C72D-0140-9EE2-A3E9249CE56A}"/>
              </a:ext>
            </a:extLst>
          </p:cNvPr>
          <p:cNvGrpSpPr/>
          <p:nvPr/>
        </p:nvGrpSpPr>
        <p:grpSpPr>
          <a:xfrm>
            <a:off x="8382213" y="94487"/>
            <a:ext cx="2249386" cy="1893596"/>
            <a:chOff x="8347377" y="3141253"/>
            <a:chExt cx="1680673" cy="1235578"/>
          </a:xfrm>
        </p:grpSpPr>
        <p:pic>
          <p:nvPicPr>
            <p:cNvPr id="220" name="Google Shape;220;p6" descr="Calendar&#10;&#10;Description automatically generated"/>
            <p:cNvPicPr preferRelativeResize="0"/>
            <p:nvPr/>
          </p:nvPicPr>
          <p:blipFill rotWithShape="1">
            <a:blip r:embed="rId11">
              <a:alphaModFix/>
            </a:blip>
            <a:srcRect/>
            <a:stretch/>
          </p:blipFill>
          <p:spPr>
            <a:xfrm rot="-419615">
              <a:off x="8449667" y="3141253"/>
              <a:ext cx="1381506" cy="1087396"/>
            </a:xfrm>
            <a:prstGeom prst="rect">
              <a:avLst/>
            </a:prstGeom>
            <a:noFill/>
            <a:ln>
              <a:noFill/>
            </a:ln>
          </p:spPr>
        </p:pic>
        <p:sp>
          <p:nvSpPr>
            <p:cNvPr id="221" name="Google Shape;221;p6"/>
            <p:cNvSpPr/>
            <p:nvPr/>
          </p:nvSpPr>
          <p:spPr>
            <a:xfrm>
              <a:off x="8347377" y="4099719"/>
              <a:ext cx="1680673" cy="27711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Caja</a:t>
              </a:r>
              <a:r>
                <a:rPr lang="en-US" sz="1800" b="1" dirty="0">
                  <a:solidFill>
                    <a:srgbClr val="262626"/>
                  </a:solidFill>
                  <a:latin typeface="Calibri"/>
                  <a:ea typeface="Calibri"/>
                  <a:cs typeface="Calibri"/>
                  <a:sym typeface="Calibri"/>
                </a:rPr>
                <a:t> de jugo</a:t>
              </a:r>
              <a:endParaRPr sz="1800" b="0" i="0" u="none" strike="noStrike" cap="none" dirty="0">
                <a:solidFill>
                  <a:srgbClr val="262626"/>
                </a:solidFill>
                <a:latin typeface="Calibri"/>
                <a:ea typeface="Calibri"/>
                <a:cs typeface="Calibri"/>
                <a:sym typeface="Calibri"/>
              </a:endParaRPr>
            </a:p>
          </p:txBody>
        </p:sp>
      </p:grpSp>
      <p:grpSp>
        <p:nvGrpSpPr>
          <p:cNvPr id="14" name="Group 13">
            <a:extLst>
              <a:ext uri="{FF2B5EF4-FFF2-40B4-BE49-F238E27FC236}">
                <a16:creationId xmlns:a16="http://schemas.microsoft.com/office/drawing/2014/main" id="{BF46FF9F-94B0-2AEA-0BCA-E78E1E44E41D}"/>
              </a:ext>
            </a:extLst>
          </p:cNvPr>
          <p:cNvGrpSpPr/>
          <p:nvPr/>
        </p:nvGrpSpPr>
        <p:grpSpPr>
          <a:xfrm>
            <a:off x="3954057" y="2308469"/>
            <a:ext cx="1680673" cy="1292499"/>
            <a:chOff x="6365330" y="4619518"/>
            <a:chExt cx="1680673" cy="1292499"/>
          </a:xfrm>
        </p:grpSpPr>
        <p:pic>
          <p:nvPicPr>
            <p:cNvPr id="223" name="Google Shape;223;p6" descr="A picture containing toy&#10;&#10;Description automatically generated"/>
            <p:cNvPicPr preferRelativeResize="0"/>
            <p:nvPr/>
          </p:nvPicPr>
          <p:blipFill rotWithShape="1">
            <a:blip r:embed="rId12">
              <a:alphaModFix/>
            </a:blip>
            <a:srcRect/>
            <a:stretch/>
          </p:blipFill>
          <p:spPr>
            <a:xfrm>
              <a:off x="6613205" y="4619518"/>
              <a:ext cx="1125056" cy="913373"/>
            </a:xfrm>
            <a:prstGeom prst="rect">
              <a:avLst/>
            </a:prstGeom>
            <a:noFill/>
            <a:ln>
              <a:noFill/>
            </a:ln>
          </p:spPr>
        </p:pic>
        <p:sp>
          <p:nvSpPr>
            <p:cNvPr id="224" name="Google Shape;224;p6"/>
            <p:cNvSpPr/>
            <p:nvPr/>
          </p:nvSpPr>
          <p:spPr>
            <a:xfrm>
              <a:off x="6365330" y="5487326"/>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Juguetes</a:t>
              </a:r>
              <a:endParaRPr sz="1800" b="0" i="0" u="none" strike="noStrike" cap="none" dirty="0">
                <a:solidFill>
                  <a:srgbClr val="262626"/>
                </a:solidFill>
                <a:latin typeface="Calibri"/>
                <a:ea typeface="Calibri"/>
                <a:cs typeface="Calibri"/>
                <a:sym typeface="Calibri"/>
              </a:endParaRPr>
            </a:p>
          </p:txBody>
        </p:sp>
      </p:grpSp>
      <p:grpSp>
        <p:nvGrpSpPr>
          <p:cNvPr id="15" name="Group 14">
            <a:extLst>
              <a:ext uri="{FF2B5EF4-FFF2-40B4-BE49-F238E27FC236}">
                <a16:creationId xmlns:a16="http://schemas.microsoft.com/office/drawing/2014/main" id="{224E11D5-1FD4-C214-0EBD-302694DFD614}"/>
              </a:ext>
            </a:extLst>
          </p:cNvPr>
          <p:cNvGrpSpPr/>
          <p:nvPr/>
        </p:nvGrpSpPr>
        <p:grpSpPr>
          <a:xfrm>
            <a:off x="2134796" y="2317582"/>
            <a:ext cx="1680673" cy="1698092"/>
            <a:chOff x="8327554" y="4546324"/>
            <a:chExt cx="1680673" cy="1698092"/>
          </a:xfrm>
        </p:grpSpPr>
        <p:pic>
          <p:nvPicPr>
            <p:cNvPr id="226" name="Google Shape;226;p6"/>
            <p:cNvPicPr preferRelativeResize="0"/>
            <p:nvPr/>
          </p:nvPicPr>
          <p:blipFill rotWithShape="1">
            <a:blip r:embed="rId13">
              <a:alphaModFix/>
            </a:blip>
            <a:srcRect/>
            <a:stretch/>
          </p:blipFill>
          <p:spPr>
            <a:xfrm>
              <a:off x="8622992" y="4546324"/>
              <a:ext cx="898830" cy="999891"/>
            </a:xfrm>
            <a:prstGeom prst="rect">
              <a:avLst/>
            </a:prstGeom>
            <a:noFill/>
            <a:ln>
              <a:noFill/>
            </a:ln>
          </p:spPr>
        </p:pic>
        <p:sp>
          <p:nvSpPr>
            <p:cNvPr id="227" name="Google Shape;227;p6"/>
            <p:cNvSpPr/>
            <p:nvPr/>
          </p:nvSpPr>
          <p:spPr>
            <a:xfrm>
              <a:off x="8327554" y="5487326"/>
              <a:ext cx="1680673" cy="7570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a:solidFill>
                    <a:srgbClr val="262626"/>
                  </a:solidFill>
                  <a:latin typeface="Calibri"/>
                  <a:ea typeface="Calibri"/>
                  <a:cs typeface="Calibri"/>
                  <a:sym typeface="Calibri"/>
                </a:rPr>
                <a:t>Bolsa de </a:t>
              </a:r>
              <a:r>
                <a:rPr lang="en-US" sz="1800" b="1" dirty="0" err="1">
                  <a:solidFill>
                    <a:srgbClr val="262626"/>
                  </a:solidFill>
                  <a:latin typeface="Calibri"/>
                  <a:ea typeface="Calibri"/>
                  <a:cs typeface="Calibri"/>
                  <a:sym typeface="Calibri"/>
                </a:rPr>
                <a:t>Plástico</a:t>
              </a:r>
              <a:endParaRPr sz="1800" b="0" i="0" u="none" strike="noStrike" cap="none" dirty="0">
                <a:solidFill>
                  <a:srgbClr val="262626"/>
                </a:solidFill>
                <a:latin typeface="Calibri"/>
                <a:ea typeface="Calibri"/>
                <a:cs typeface="Calibri"/>
                <a:sym typeface="Calibri"/>
              </a:endParaRPr>
            </a:p>
          </p:txBody>
        </p:sp>
      </p:grpSp>
      <p:grpSp>
        <p:nvGrpSpPr>
          <p:cNvPr id="16" name="Group 15">
            <a:extLst>
              <a:ext uri="{FF2B5EF4-FFF2-40B4-BE49-F238E27FC236}">
                <a16:creationId xmlns:a16="http://schemas.microsoft.com/office/drawing/2014/main" id="{2C8FE6E0-7712-DD18-3415-CD204ED997F4}"/>
              </a:ext>
            </a:extLst>
          </p:cNvPr>
          <p:cNvGrpSpPr/>
          <p:nvPr/>
        </p:nvGrpSpPr>
        <p:grpSpPr>
          <a:xfrm>
            <a:off x="221674" y="3048651"/>
            <a:ext cx="1942002" cy="1884972"/>
            <a:chOff x="10221011" y="4941264"/>
            <a:chExt cx="1680673" cy="1162031"/>
          </a:xfrm>
        </p:grpSpPr>
        <p:pic>
          <p:nvPicPr>
            <p:cNvPr id="229" name="Google Shape;229;p6" descr="A close-up of a sword&#10;&#10;Description automatically generated with low confidence"/>
            <p:cNvPicPr preferRelativeResize="0"/>
            <p:nvPr/>
          </p:nvPicPr>
          <p:blipFill rotWithShape="1">
            <a:blip r:embed="rId14">
              <a:alphaModFix/>
            </a:blip>
            <a:srcRect/>
            <a:stretch/>
          </p:blipFill>
          <p:spPr>
            <a:xfrm rot="20603991" flipH="1">
              <a:off x="10498141" y="4941264"/>
              <a:ext cx="1025960" cy="775035"/>
            </a:xfrm>
            <a:prstGeom prst="rect">
              <a:avLst/>
            </a:prstGeom>
            <a:noFill/>
            <a:ln>
              <a:noFill/>
            </a:ln>
          </p:spPr>
        </p:pic>
        <p:sp>
          <p:nvSpPr>
            <p:cNvPr id="230" name="Google Shape;230;p6"/>
            <p:cNvSpPr/>
            <p:nvPr/>
          </p:nvSpPr>
          <p:spPr>
            <a:xfrm>
              <a:off x="10221011" y="5766272"/>
              <a:ext cx="1680673" cy="3370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Lápiz</a:t>
              </a:r>
              <a:endParaRPr sz="1800" b="0" i="0" u="none" strike="noStrike" cap="none" dirty="0">
                <a:solidFill>
                  <a:srgbClr val="262626"/>
                </a:solidFill>
                <a:latin typeface="Calibri"/>
                <a:ea typeface="Calibri"/>
                <a:cs typeface="Calibri"/>
                <a:sym typeface="Calibri"/>
              </a:endParaRPr>
            </a:p>
          </p:txBody>
        </p:sp>
      </p:grpSp>
      <p:grpSp>
        <p:nvGrpSpPr>
          <p:cNvPr id="13" name="Group 12">
            <a:extLst>
              <a:ext uri="{FF2B5EF4-FFF2-40B4-BE49-F238E27FC236}">
                <a16:creationId xmlns:a16="http://schemas.microsoft.com/office/drawing/2014/main" id="{08F2DFB0-355E-C9BE-0F5C-3332CCAA6048}"/>
              </a:ext>
            </a:extLst>
          </p:cNvPr>
          <p:cNvGrpSpPr/>
          <p:nvPr/>
        </p:nvGrpSpPr>
        <p:grpSpPr>
          <a:xfrm>
            <a:off x="3739481" y="479085"/>
            <a:ext cx="2249385" cy="1589727"/>
            <a:chOff x="10256338" y="3269424"/>
            <a:chExt cx="1680673" cy="1132963"/>
          </a:xfrm>
        </p:grpSpPr>
        <p:pic>
          <p:nvPicPr>
            <p:cNvPr id="232" name="Google Shape;232;p6" descr="A pair of shoes&#10;&#10;Description automatically generated with low confidence"/>
            <p:cNvPicPr preferRelativeResize="0"/>
            <p:nvPr/>
          </p:nvPicPr>
          <p:blipFill rotWithShape="1">
            <a:blip r:embed="rId15">
              <a:alphaModFix/>
            </a:blip>
            <a:srcRect/>
            <a:stretch/>
          </p:blipFill>
          <p:spPr>
            <a:xfrm>
              <a:off x="10510259" y="3269424"/>
              <a:ext cx="1272277" cy="806624"/>
            </a:xfrm>
            <a:prstGeom prst="rect">
              <a:avLst/>
            </a:prstGeom>
            <a:noFill/>
            <a:ln>
              <a:noFill/>
            </a:ln>
          </p:spPr>
        </p:pic>
        <p:sp>
          <p:nvSpPr>
            <p:cNvPr id="233" name="Google Shape;233;p6"/>
            <p:cNvSpPr/>
            <p:nvPr/>
          </p:nvSpPr>
          <p:spPr>
            <a:xfrm>
              <a:off x="10256338" y="4099719"/>
              <a:ext cx="1680673" cy="30266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Zapatos</a:t>
              </a:r>
              <a:endParaRPr sz="1800" b="0" i="0" u="none" strike="noStrike" cap="none" dirty="0">
                <a:solidFill>
                  <a:srgbClr val="262626"/>
                </a:solidFill>
                <a:latin typeface="Calibri"/>
                <a:ea typeface="Calibri"/>
                <a:cs typeface="Calibri"/>
                <a:sym typeface="Calibri"/>
              </a:endParaRPr>
            </a:p>
          </p:txBody>
        </p:sp>
      </p:grpSp>
      <p:sp>
        <p:nvSpPr>
          <p:cNvPr id="235" name="Google Shape;235;p6"/>
          <p:cNvSpPr txBox="1">
            <a:spLocks noGrp="1"/>
          </p:cNvSpPr>
          <p:nvPr>
            <p:ph type="sldNum" idx="12"/>
          </p:nvPr>
        </p:nvSpPr>
        <p:spPr>
          <a:xfrm>
            <a:off x="9042775" y="122425"/>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grpSp>
        <p:nvGrpSpPr>
          <p:cNvPr id="10" name="Group 9">
            <a:extLst>
              <a:ext uri="{FF2B5EF4-FFF2-40B4-BE49-F238E27FC236}">
                <a16:creationId xmlns:a16="http://schemas.microsoft.com/office/drawing/2014/main" id="{51D67DB0-D495-B2B5-7AE3-E85F1ACDF64A}"/>
              </a:ext>
            </a:extLst>
          </p:cNvPr>
          <p:cNvGrpSpPr/>
          <p:nvPr/>
        </p:nvGrpSpPr>
        <p:grpSpPr>
          <a:xfrm>
            <a:off x="7876284" y="1829413"/>
            <a:ext cx="2154046" cy="2016837"/>
            <a:chOff x="10269241" y="1451979"/>
            <a:chExt cx="1680673" cy="1576710"/>
          </a:xfrm>
        </p:grpSpPr>
        <p:sp>
          <p:nvSpPr>
            <p:cNvPr id="50" name="Google Shape;188;p4">
              <a:extLst>
                <a:ext uri="{FF2B5EF4-FFF2-40B4-BE49-F238E27FC236}">
                  <a16:creationId xmlns:a16="http://schemas.microsoft.com/office/drawing/2014/main" id="{DA4964E3-8233-7F4C-9152-5806C7DCC220}"/>
                </a:ext>
              </a:extLst>
            </p:cNvPr>
            <p:cNvSpPr/>
            <p:nvPr/>
          </p:nvSpPr>
          <p:spPr>
            <a:xfrm>
              <a:off x="10269241" y="2696677"/>
              <a:ext cx="1680673" cy="33201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Manguera</a:t>
              </a:r>
              <a:endParaRPr sz="1800" b="0" i="0" u="none" strike="noStrike" cap="none" dirty="0">
                <a:solidFill>
                  <a:srgbClr val="262626"/>
                </a:solidFill>
                <a:latin typeface="Calibri"/>
                <a:ea typeface="Calibri"/>
                <a:cs typeface="Calibri"/>
                <a:sym typeface="Calibri"/>
              </a:endParaRPr>
            </a:p>
          </p:txBody>
        </p:sp>
        <p:pic>
          <p:nvPicPr>
            <p:cNvPr id="51" name="Picture 50" descr="A picture containing cable, connector&#10;&#10;Description automatically generated">
              <a:extLst>
                <a:ext uri="{FF2B5EF4-FFF2-40B4-BE49-F238E27FC236}">
                  <a16:creationId xmlns:a16="http://schemas.microsoft.com/office/drawing/2014/main" id="{CC1B5C77-3E33-E34B-A12A-B6CCADC882FB}"/>
                </a:ext>
              </a:extLst>
            </p:cNvPr>
            <p:cNvPicPr>
              <a:picLocks noChangeAspect="1"/>
            </p:cNvPicPr>
            <p:nvPr/>
          </p:nvPicPr>
          <p:blipFill rotWithShape="1">
            <a:blip r:embed="rId16"/>
            <a:srcRect r="3" b="-51"/>
            <a:stretch/>
          </p:blipFill>
          <p:spPr>
            <a:xfrm>
              <a:off x="10402520" y="1451979"/>
              <a:ext cx="1233132" cy="1334224"/>
            </a:xfrm>
            <a:prstGeom prst="rect">
              <a:avLst/>
            </a:prstGeom>
          </p:spPr>
        </p:pic>
      </p:grpSp>
      <p:cxnSp>
        <p:nvCxnSpPr>
          <p:cNvPr id="18" name="Straight Connector 17">
            <a:extLst>
              <a:ext uri="{FF2B5EF4-FFF2-40B4-BE49-F238E27FC236}">
                <a16:creationId xmlns:a16="http://schemas.microsoft.com/office/drawing/2014/main" id="{72AECF63-3EC9-1630-2215-F38BEAD39127}"/>
              </a:ext>
            </a:extLst>
          </p:cNvPr>
          <p:cNvCxnSpPr>
            <a:cxnSpLocks/>
            <a:endCxn id="191" idx="0"/>
          </p:cNvCxnSpPr>
          <p:nvPr/>
        </p:nvCxnSpPr>
        <p:spPr>
          <a:xfrm>
            <a:off x="1289035" y="2048555"/>
            <a:ext cx="1833984" cy="298827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9B4BF6E-576F-9C9F-CF2A-15D5622B738F}"/>
              </a:ext>
            </a:extLst>
          </p:cNvPr>
          <p:cNvCxnSpPr>
            <a:cxnSpLocks/>
          </p:cNvCxnSpPr>
          <p:nvPr/>
        </p:nvCxnSpPr>
        <p:spPr>
          <a:xfrm>
            <a:off x="1933905" y="2048555"/>
            <a:ext cx="1189114" cy="29531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8A94CA-6471-CF03-6331-2558498EBF19}"/>
              </a:ext>
            </a:extLst>
          </p:cNvPr>
          <p:cNvCxnSpPr>
            <a:cxnSpLocks/>
            <a:endCxn id="190" idx="1"/>
          </p:cNvCxnSpPr>
          <p:nvPr/>
        </p:nvCxnSpPr>
        <p:spPr>
          <a:xfrm>
            <a:off x="5011615" y="1603796"/>
            <a:ext cx="2594501" cy="376553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606B969-57C3-B68B-4B68-2DE1B97ECC06}"/>
              </a:ext>
            </a:extLst>
          </p:cNvPr>
          <p:cNvCxnSpPr>
            <a:cxnSpLocks/>
            <a:stCxn id="203" idx="0"/>
          </p:cNvCxnSpPr>
          <p:nvPr/>
        </p:nvCxnSpPr>
        <p:spPr>
          <a:xfrm flipH="1">
            <a:off x="4498934" y="1606423"/>
            <a:ext cx="2037700" cy="34505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0014661-FEE0-E480-B333-C7B6C44CFD43}"/>
              </a:ext>
            </a:extLst>
          </p:cNvPr>
          <p:cNvCxnSpPr>
            <a:cxnSpLocks/>
            <a:stCxn id="217" idx="0"/>
          </p:cNvCxnSpPr>
          <p:nvPr/>
        </p:nvCxnSpPr>
        <p:spPr>
          <a:xfrm>
            <a:off x="8023154" y="1625231"/>
            <a:ext cx="45419" cy="335326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BB3022C-9A25-C78F-DF0B-B8564F25436E}"/>
              </a:ext>
            </a:extLst>
          </p:cNvPr>
          <p:cNvCxnSpPr>
            <a:cxnSpLocks/>
          </p:cNvCxnSpPr>
          <p:nvPr/>
        </p:nvCxnSpPr>
        <p:spPr>
          <a:xfrm>
            <a:off x="9566122" y="1879230"/>
            <a:ext cx="369429" cy="315760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2080FB93-0CC9-5581-65FE-22AC6F978E4F}"/>
              </a:ext>
            </a:extLst>
          </p:cNvPr>
          <p:cNvCxnSpPr>
            <a:cxnSpLocks/>
          </p:cNvCxnSpPr>
          <p:nvPr/>
        </p:nvCxnSpPr>
        <p:spPr>
          <a:xfrm flipH="1">
            <a:off x="9932883" y="1960747"/>
            <a:ext cx="470655" cy="30462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4EDFFA5-F892-81FF-18C4-17607C1A43E8}"/>
              </a:ext>
            </a:extLst>
          </p:cNvPr>
          <p:cNvCxnSpPr>
            <a:cxnSpLocks/>
          </p:cNvCxnSpPr>
          <p:nvPr/>
        </p:nvCxnSpPr>
        <p:spPr>
          <a:xfrm flipH="1">
            <a:off x="9932883" y="3989792"/>
            <a:ext cx="621565" cy="103807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19F4F4C-B22D-417B-9B76-04A1F10B9204}"/>
              </a:ext>
            </a:extLst>
          </p:cNvPr>
          <p:cNvCxnSpPr>
            <a:cxnSpLocks/>
          </p:cNvCxnSpPr>
          <p:nvPr/>
        </p:nvCxnSpPr>
        <p:spPr>
          <a:xfrm>
            <a:off x="9022843" y="3801311"/>
            <a:ext cx="0" cy="123552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3D3E00F-907E-F87A-505F-39030A516D0E}"/>
              </a:ext>
            </a:extLst>
          </p:cNvPr>
          <p:cNvCxnSpPr>
            <a:cxnSpLocks/>
          </p:cNvCxnSpPr>
          <p:nvPr/>
        </p:nvCxnSpPr>
        <p:spPr>
          <a:xfrm flipH="1">
            <a:off x="4519246" y="3421559"/>
            <a:ext cx="1631990" cy="164281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1F74E43-7E1E-0A66-456F-30AF17D5FBF4}"/>
              </a:ext>
            </a:extLst>
          </p:cNvPr>
          <p:cNvCxnSpPr>
            <a:cxnSpLocks/>
            <a:stCxn id="224" idx="2"/>
            <a:endCxn id="190" idx="1"/>
          </p:cNvCxnSpPr>
          <p:nvPr/>
        </p:nvCxnSpPr>
        <p:spPr>
          <a:xfrm>
            <a:off x="4794394" y="3600968"/>
            <a:ext cx="2811722" cy="176836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1FAAE419-834A-77B2-DE59-74929E98B7DF}"/>
              </a:ext>
            </a:extLst>
          </p:cNvPr>
          <p:cNvCxnSpPr>
            <a:cxnSpLocks/>
            <a:endCxn id="190" idx="1"/>
          </p:cNvCxnSpPr>
          <p:nvPr/>
        </p:nvCxnSpPr>
        <p:spPr>
          <a:xfrm>
            <a:off x="3336085" y="3693278"/>
            <a:ext cx="4270031" cy="167605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CF5CC32-AAEB-B4A5-4B55-4A8FEEBDD6B1}"/>
              </a:ext>
            </a:extLst>
          </p:cNvPr>
          <p:cNvCxnSpPr>
            <a:cxnSpLocks/>
          </p:cNvCxnSpPr>
          <p:nvPr/>
        </p:nvCxnSpPr>
        <p:spPr>
          <a:xfrm>
            <a:off x="1398322" y="3989792"/>
            <a:ext cx="5834586" cy="13784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fade">
                                      <p:cBhvr>
                                        <p:cTn id="42" dur="500"/>
                                        <p:tgtEl>
                                          <p:spTgt spid="10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4"/>
                                        </p:tgtEl>
                                        <p:attrNameLst>
                                          <p:attrName>style.visibility</p:attrName>
                                        </p:attrNameLst>
                                      </p:cBhvr>
                                      <p:to>
                                        <p:strVal val="visible"/>
                                      </p:to>
                                    </p:set>
                                    <p:animEffect transition="in" filter="fade">
                                      <p:cBhvr>
                                        <p:cTn id="47" dur="500"/>
                                        <p:tgtEl>
                                          <p:spTgt spid="10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animEffect transition="in" filter="fade">
                                      <p:cBhvr>
                                        <p:cTn id="52" dur="500"/>
                                        <p:tgtEl>
                                          <p:spTgt spid="10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8"/>
                                        </p:tgtEl>
                                        <p:attrNameLst>
                                          <p:attrName>style.visibility</p:attrName>
                                        </p:attrNameLst>
                                      </p:cBhvr>
                                      <p:to>
                                        <p:strVal val="visible"/>
                                      </p:to>
                                    </p:set>
                                    <p:animEffect transition="in" filter="fade">
                                      <p:cBhvr>
                                        <p:cTn id="57" dur="500"/>
                                        <p:tgtEl>
                                          <p:spTgt spid="9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fade">
                                      <p:cBhvr>
                                        <p:cTn id="62" dur="500"/>
                                        <p:tgtEl>
                                          <p:spTgt spid="9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7"/>
                                        </p:tgtEl>
                                        <p:attrNameLst>
                                          <p:attrName>style.visibility</p:attrName>
                                        </p:attrNameLst>
                                      </p:cBhvr>
                                      <p:to>
                                        <p:strVal val="visible"/>
                                      </p:to>
                                    </p:set>
                                    <p:animEffect transition="in" filter="fade">
                                      <p:cBhvr>
                                        <p:cTn id="6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4" descr="A picture containing text, people&#10;&#10;Description automatically generated"/>
          <p:cNvPicPr preferRelativeResize="0"/>
          <p:nvPr/>
        </p:nvPicPr>
        <p:blipFill rotWithShape="1">
          <a:blip r:embed="rId4">
            <a:alphaModFix/>
          </a:blip>
          <a:srcRect/>
          <a:stretch/>
        </p:blipFill>
        <p:spPr>
          <a:xfrm>
            <a:off x="0" y="0"/>
            <a:ext cx="12192000" cy="6858000"/>
          </a:xfrm>
          <a:prstGeom prst="rect">
            <a:avLst/>
          </a:prstGeom>
          <a:noFill/>
          <a:ln>
            <a:noFill/>
          </a:ln>
        </p:spPr>
      </p:pic>
      <p:sp>
        <p:nvSpPr>
          <p:cNvPr id="163" name="Google Shape;163;p4"/>
          <p:cNvSpPr/>
          <p:nvPr/>
        </p:nvSpPr>
        <p:spPr>
          <a:xfrm>
            <a:off x="1148651" y="313974"/>
            <a:ext cx="3105179" cy="735320"/>
          </a:xfrm>
          <a:prstGeom prst="roundRect">
            <a:avLst>
              <a:gd name="adj" fmla="val 16667"/>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4" name="Google Shape;164;p4"/>
          <p:cNvSpPr/>
          <p:nvPr/>
        </p:nvSpPr>
        <p:spPr>
          <a:xfrm>
            <a:off x="7983908" y="313974"/>
            <a:ext cx="3105179" cy="735320"/>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5" name="Google Shape;165;p4"/>
          <p:cNvSpPr txBox="1"/>
          <p:nvPr/>
        </p:nvSpPr>
        <p:spPr>
          <a:xfrm>
            <a:off x="1527338" y="327691"/>
            <a:ext cx="234780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err="1">
                <a:solidFill>
                  <a:schemeClr val="lt1"/>
                </a:solidFill>
                <a:latin typeface="Calibri"/>
                <a:cs typeface="Calibri"/>
                <a:sym typeface="Calibri"/>
              </a:rPr>
              <a:t>Sí</a:t>
            </a:r>
            <a:endParaRPr dirty="0"/>
          </a:p>
        </p:txBody>
      </p:sp>
      <p:sp>
        <p:nvSpPr>
          <p:cNvPr id="166" name="Google Shape;166;p4"/>
          <p:cNvSpPr txBox="1"/>
          <p:nvPr/>
        </p:nvSpPr>
        <p:spPr>
          <a:xfrm>
            <a:off x="8362597" y="327691"/>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i="0" u="none" strike="noStrike" cap="none" dirty="0">
                <a:solidFill>
                  <a:schemeClr val="lt1"/>
                </a:solidFill>
                <a:latin typeface="Calibri"/>
                <a:ea typeface="Calibri"/>
                <a:cs typeface="Calibri"/>
                <a:sym typeface="Calibri"/>
              </a:rPr>
              <a:t>NO</a:t>
            </a:r>
            <a:endParaRPr dirty="0"/>
          </a:p>
        </p:txBody>
      </p:sp>
      <p:cxnSp>
        <p:nvCxnSpPr>
          <p:cNvPr id="167" name="Google Shape;167;p4"/>
          <p:cNvCxnSpPr/>
          <p:nvPr/>
        </p:nvCxnSpPr>
        <p:spPr>
          <a:xfrm>
            <a:off x="6159855" y="482968"/>
            <a:ext cx="0" cy="5205631"/>
          </a:xfrm>
          <a:prstGeom prst="straightConnector1">
            <a:avLst/>
          </a:prstGeom>
          <a:noFill/>
          <a:ln w="34925" cap="flat" cmpd="sng">
            <a:solidFill>
              <a:srgbClr val="262626"/>
            </a:solidFill>
            <a:prstDash val="dot"/>
            <a:miter lim="800000"/>
            <a:headEnd type="none" w="sm" len="sm"/>
            <a:tailEnd type="none" w="sm" len="sm"/>
          </a:ln>
        </p:spPr>
      </p:cxnSp>
      <p:sp>
        <p:nvSpPr>
          <p:cNvPr id="168" name="Google Shape;168;p4"/>
          <p:cNvSpPr/>
          <p:nvPr/>
        </p:nvSpPr>
        <p:spPr>
          <a:xfrm>
            <a:off x="556348" y="1144746"/>
            <a:ext cx="4289781"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400" b="1" dirty="0" err="1">
                <a:solidFill>
                  <a:srgbClr val="29C7F7"/>
                </a:solidFill>
                <a:latin typeface="Calibri"/>
                <a:ea typeface="Calibri"/>
                <a:cs typeface="Calibri"/>
                <a:sym typeface="Calibri"/>
              </a:rPr>
              <a:t>Siempre</a:t>
            </a:r>
            <a:r>
              <a:rPr lang="en-US" sz="2400" b="1" dirty="0">
                <a:solidFill>
                  <a:srgbClr val="29C7F7"/>
                </a:solidFill>
                <a:latin typeface="Calibri"/>
                <a:ea typeface="Calibri"/>
                <a:cs typeface="Calibri"/>
                <a:sym typeface="Calibri"/>
              </a:rPr>
              <a:t> se </a:t>
            </a:r>
            <a:r>
              <a:rPr lang="en-US" sz="2400" b="1" dirty="0" err="1">
                <a:solidFill>
                  <a:srgbClr val="29C7F7"/>
                </a:solidFill>
                <a:latin typeface="Calibri"/>
                <a:ea typeface="Calibri"/>
                <a:cs typeface="Calibri"/>
                <a:sym typeface="Calibri"/>
              </a:rPr>
              <a:t>recicla</a:t>
            </a:r>
            <a:r>
              <a:rPr lang="en-US" sz="2400" b="0" i="0" u="none" strike="noStrike" cap="none" dirty="0">
                <a:solidFill>
                  <a:srgbClr val="29C7F7"/>
                </a:solidFill>
                <a:latin typeface="Calibri"/>
                <a:ea typeface="Calibri"/>
                <a:cs typeface="Calibri"/>
                <a:sym typeface="Calibri"/>
              </a:rPr>
              <a:t>:</a:t>
            </a:r>
            <a:endParaRPr sz="2400" b="0" i="0" u="none" strike="noStrike" cap="none" dirty="0">
              <a:solidFill>
                <a:srgbClr val="29C7F7"/>
              </a:solidFill>
              <a:latin typeface="Calibri"/>
              <a:ea typeface="Calibri"/>
              <a:cs typeface="Calibri"/>
              <a:sym typeface="Calibri"/>
            </a:endParaRPr>
          </a:p>
        </p:txBody>
      </p:sp>
      <p:sp>
        <p:nvSpPr>
          <p:cNvPr id="169" name="Google Shape;169;p4"/>
          <p:cNvSpPr/>
          <p:nvPr/>
        </p:nvSpPr>
        <p:spPr>
          <a:xfrm>
            <a:off x="7302314" y="1144745"/>
            <a:ext cx="4289781" cy="5354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400" b="1" i="0" u="none" strike="noStrike" cap="none" dirty="0" err="1">
                <a:solidFill>
                  <a:srgbClr val="3AC69D"/>
                </a:solidFill>
                <a:latin typeface="Calibri"/>
                <a:ea typeface="Calibri"/>
                <a:cs typeface="Calibri"/>
                <a:sym typeface="Calibri"/>
              </a:rPr>
              <a:t>Nunca</a:t>
            </a:r>
            <a:r>
              <a:rPr lang="en-US" sz="2400" b="1" i="0" u="none" strike="noStrike" cap="none" dirty="0">
                <a:solidFill>
                  <a:srgbClr val="3AC69D"/>
                </a:solidFill>
                <a:latin typeface="Calibri"/>
                <a:ea typeface="Calibri"/>
                <a:cs typeface="Calibri"/>
                <a:sym typeface="Calibri"/>
              </a:rPr>
              <a:t> se </a:t>
            </a:r>
            <a:r>
              <a:rPr lang="en-US" sz="2400" b="1" i="0" u="none" strike="noStrike" cap="none" dirty="0" err="1">
                <a:solidFill>
                  <a:srgbClr val="3AC69D"/>
                </a:solidFill>
                <a:latin typeface="Calibri"/>
                <a:ea typeface="Calibri"/>
                <a:cs typeface="Calibri"/>
                <a:sym typeface="Calibri"/>
              </a:rPr>
              <a:t>recicla</a:t>
            </a:r>
            <a:r>
              <a:rPr lang="en-US" sz="2400" b="0" i="0" u="none" strike="noStrike" cap="none" dirty="0">
                <a:solidFill>
                  <a:srgbClr val="3AC69D"/>
                </a:solidFill>
                <a:latin typeface="Calibri"/>
                <a:ea typeface="Calibri"/>
                <a:cs typeface="Calibri"/>
                <a:sym typeface="Calibri"/>
              </a:rPr>
              <a:t>:</a:t>
            </a:r>
            <a:endParaRPr sz="2400" b="0" i="0" u="none" strike="noStrike" cap="none" dirty="0">
              <a:solidFill>
                <a:srgbClr val="3AC69D"/>
              </a:solidFill>
              <a:latin typeface="Calibri"/>
              <a:ea typeface="Calibri"/>
              <a:cs typeface="Calibri"/>
              <a:sym typeface="Calibri"/>
            </a:endParaRPr>
          </a:p>
        </p:txBody>
      </p:sp>
      <p:pic>
        <p:nvPicPr>
          <p:cNvPr id="170" name="Google Shape;170;p4" descr="A picture containing plastic, vessel, jar&#10;&#10;Description automatically generated"/>
          <p:cNvPicPr preferRelativeResize="0"/>
          <p:nvPr/>
        </p:nvPicPr>
        <p:blipFill rotWithShape="1">
          <a:blip r:embed="rId5">
            <a:alphaModFix/>
          </a:blip>
          <a:srcRect/>
          <a:stretch/>
        </p:blipFill>
        <p:spPr>
          <a:xfrm>
            <a:off x="923533" y="1746170"/>
            <a:ext cx="1260257" cy="1508949"/>
          </a:xfrm>
          <a:prstGeom prst="rect">
            <a:avLst/>
          </a:prstGeom>
          <a:noFill/>
          <a:ln>
            <a:noFill/>
          </a:ln>
        </p:spPr>
      </p:pic>
      <p:sp>
        <p:nvSpPr>
          <p:cNvPr id="171" name="Google Shape;171;p4"/>
          <p:cNvSpPr/>
          <p:nvPr/>
        </p:nvSpPr>
        <p:spPr>
          <a:xfrm>
            <a:off x="923533" y="3255614"/>
            <a:ext cx="1431166"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dirty="0" err="1">
                <a:solidFill>
                  <a:srgbClr val="262626"/>
                </a:solidFill>
                <a:latin typeface="Calibri"/>
                <a:ea typeface="Calibri"/>
                <a:cs typeface="Calibri"/>
                <a:sym typeface="Calibri"/>
              </a:rPr>
              <a:t>Envase</a:t>
            </a:r>
            <a:r>
              <a:rPr lang="en-US" sz="2000" b="1" dirty="0">
                <a:solidFill>
                  <a:srgbClr val="262626"/>
                </a:solidFill>
                <a:latin typeface="Calibri"/>
                <a:ea typeface="Calibri"/>
                <a:cs typeface="Calibri"/>
                <a:sym typeface="Calibri"/>
              </a:rPr>
              <a:t> de </a:t>
            </a:r>
            <a:r>
              <a:rPr lang="en-US" sz="2000" b="1" dirty="0" err="1">
                <a:solidFill>
                  <a:srgbClr val="262626"/>
                </a:solidFill>
                <a:latin typeface="Calibri"/>
                <a:ea typeface="Calibri"/>
                <a:cs typeface="Calibri"/>
                <a:sym typeface="Calibri"/>
              </a:rPr>
              <a:t>vidrio</a:t>
            </a:r>
            <a:endParaRPr sz="2000" b="0" i="0" u="none" strike="noStrike" cap="none" dirty="0">
              <a:solidFill>
                <a:srgbClr val="262626"/>
              </a:solidFill>
              <a:latin typeface="Calibri"/>
              <a:ea typeface="Calibri"/>
              <a:cs typeface="Calibri"/>
              <a:sym typeface="Calibri"/>
            </a:endParaRPr>
          </a:p>
        </p:txBody>
      </p:sp>
      <p:pic>
        <p:nvPicPr>
          <p:cNvPr id="172" name="Google Shape;172;p4" descr="Icon&#10;&#10;Description automatically generated"/>
          <p:cNvPicPr preferRelativeResize="0"/>
          <p:nvPr/>
        </p:nvPicPr>
        <p:blipFill rotWithShape="1">
          <a:blip r:embed="rId6">
            <a:alphaModFix/>
          </a:blip>
          <a:srcRect r="14" b="29"/>
          <a:stretch/>
        </p:blipFill>
        <p:spPr>
          <a:xfrm>
            <a:off x="2132992" y="1824169"/>
            <a:ext cx="795697" cy="712308"/>
          </a:xfrm>
          <a:prstGeom prst="rect">
            <a:avLst/>
          </a:prstGeom>
          <a:noFill/>
          <a:ln>
            <a:noFill/>
          </a:ln>
        </p:spPr>
      </p:pic>
      <p:sp>
        <p:nvSpPr>
          <p:cNvPr id="173" name="Google Shape;173;p4"/>
          <p:cNvSpPr/>
          <p:nvPr/>
        </p:nvSpPr>
        <p:spPr>
          <a:xfrm>
            <a:off x="2948175" y="3255625"/>
            <a:ext cx="24276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dirty="0" err="1">
                <a:solidFill>
                  <a:srgbClr val="262626"/>
                </a:solidFill>
                <a:latin typeface="Calibri"/>
                <a:ea typeface="Calibri"/>
                <a:cs typeface="Calibri"/>
                <a:sym typeface="Calibri"/>
              </a:rPr>
              <a:t>Botella</a:t>
            </a:r>
            <a:r>
              <a:rPr lang="en-US" sz="2000" b="1" dirty="0">
                <a:solidFill>
                  <a:srgbClr val="262626"/>
                </a:solidFill>
                <a:latin typeface="Calibri"/>
                <a:ea typeface="Calibri"/>
                <a:cs typeface="Calibri"/>
                <a:sym typeface="Calibri"/>
              </a:rPr>
              <a:t> de </a:t>
            </a:r>
            <a:r>
              <a:rPr lang="en-US" sz="2000" b="1" dirty="0" err="1">
                <a:solidFill>
                  <a:srgbClr val="262626"/>
                </a:solidFill>
                <a:latin typeface="Calibri"/>
                <a:ea typeface="Calibri"/>
                <a:cs typeface="Calibri"/>
                <a:sym typeface="Calibri"/>
              </a:rPr>
              <a:t>plástico</a:t>
            </a:r>
            <a:r>
              <a:rPr lang="en-US" sz="2000" b="1" dirty="0">
                <a:solidFill>
                  <a:srgbClr val="262626"/>
                </a:solidFill>
                <a:latin typeface="Calibri"/>
                <a:ea typeface="Calibri"/>
                <a:cs typeface="Calibri"/>
                <a:sym typeface="Calibri"/>
              </a:rPr>
              <a:t> PET </a:t>
            </a:r>
            <a:endParaRPr sz="2000" b="1" dirty="0">
              <a:solidFill>
                <a:srgbClr val="262626"/>
              </a:solidFill>
              <a:latin typeface="Calibri"/>
              <a:ea typeface="Calibri"/>
              <a:cs typeface="Calibri"/>
              <a:sym typeface="Calibri"/>
            </a:endParaRPr>
          </a:p>
          <a:p>
            <a:pPr marL="0" marR="0" lvl="0" indent="0" algn="l" rtl="0">
              <a:lnSpc>
                <a:spcPct val="120000"/>
              </a:lnSpc>
              <a:spcBef>
                <a:spcPts val="0"/>
              </a:spcBef>
              <a:spcAft>
                <a:spcPts val="0"/>
              </a:spcAft>
              <a:buNone/>
            </a:pPr>
            <a:endParaRPr sz="2000" b="0" i="0" u="none" strike="noStrike" cap="none" dirty="0">
              <a:solidFill>
                <a:srgbClr val="262626"/>
              </a:solidFill>
              <a:latin typeface="Calibri"/>
              <a:ea typeface="Calibri"/>
              <a:cs typeface="Calibri"/>
              <a:sym typeface="Calibri"/>
            </a:endParaRPr>
          </a:p>
        </p:txBody>
      </p:sp>
      <p:pic>
        <p:nvPicPr>
          <p:cNvPr id="174" name="Google Shape;174;p4" descr="A bottle of water&#10;&#10;Description automatically generated with low confidence"/>
          <p:cNvPicPr preferRelativeResize="0"/>
          <p:nvPr/>
        </p:nvPicPr>
        <p:blipFill rotWithShape="1">
          <a:blip r:embed="rId7">
            <a:alphaModFix/>
          </a:blip>
          <a:srcRect/>
          <a:stretch/>
        </p:blipFill>
        <p:spPr>
          <a:xfrm>
            <a:off x="3418844" y="1768751"/>
            <a:ext cx="1341942" cy="1705385"/>
          </a:xfrm>
          <a:prstGeom prst="rect">
            <a:avLst/>
          </a:prstGeom>
          <a:noFill/>
          <a:ln>
            <a:noFill/>
          </a:ln>
        </p:spPr>
      </p:pic>
      <p:pic>
        <p:nvPicPr>
          <p:cNvPr id="175" name="Google Shape;175;p4" descr="Icon&#10;&#10;Description automatically generated"/>
          <p:cNvPicPr preferRelativeResize="0"/>
          <p:nvPr/>
        </p:nvPicPr>
        <p:blipFill rotWithShape="1">
          <a:blip r:embed="rId6">
            <a:alphaModFix/>
          </a:blip>
          <a:srcRect r="14" b="29"/>
          <a:stretch/>
        </p:blipFill>
        <p:spPr>
          <a:xfrm>
            <a:off x="4516479" y="1824169"/>
            <a:ext cx="795697" cy="712308"/>
          </a:xfrm>
          <a:prstGeom prst="rect">
            <a:avLst/>
          </a:prstGeom>
          <a:noFill/>
          <a:ln>
            <a:noFill/>
          </a:ln>
        </p:spPr>
      </p:pic>
      <p:sp>
        <p:nvSpPr>
          <p:cNvPr id="176" name="Google Shape;176;p4"/>
          <p:cNvSpPr/>
          <p:nvPr/>
        </p:nvSpPr>
        <p:spPr>
          <a:xfrm>
            <a:off x="671401" y="5421066"/>
            <a:ext cx="177558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i="0" u="none" strike="noStrike" cap="none" dirty="0" err="1">
                <a:solidFill>
                  <a:srgbClr val="262626"/>
                </a:solidFill>
                <a:latin typeface="Calibri"/>
                <a:ea typeface="Calibri"/>
                <a:cs typeface="Calibri"/>
                <a:sym typeface="Calibri"/>
              </a:rPr>
              <a:t>Caja</a:t>
            </a:r>
            <a:r>
              <a:rPr lang="en-US" sz="2000" b="1" i="0" u="none" strike="noStrike" cap="none" dirty="0">
                <a:solidFill>
                  <a:srgbClr val="262626"/>
                </a:solidFill>
                <a:latin typeface="Calibri"/>
                <a:ea typeface="Calibri"/>
                <a:cs typeface="Calibri"/>
                <a:sym typeface="Calibri"/>
              </a:rPr>
              <a:t> de </a:t>
            </a:r>
            <a:r>
              <a:rPr lang="en-US" sz="2000" b="1" i="0" u="none" strike="noStrike" cap="none" dirty="0" err="1">
                <a:solidFill>
                  <a:srgbClr val="262626"/>
                </a:solidFill>
                <a:latin typeface="Calibri"/>
                <a:ea typeface="Calibri"/>
                <a:cs typeface="Calibri"/>
                <a:sym typeface="Calibri"/>
              </a:rPr>
              <a:t>cartón</a:t>
            </a:r>
            <a:endParaRPr dirty="0"/>
          </a:p>
        </p:txBody>
      </p:sp>
      <p:sp>
        <p:nvSpPr>
          <p:cNvPr id="177" name="Google Shape;177;p4"/>
          <p:cNvSpPr/>
          <p:nvPr/>
        </p:nvSpPr>
        <p:spPr>
          <a:xfrm>
            <a:off x="3193049" y="5421066"/>
            <a:ext cx="193482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2000" b="1" dirty="0">
                <a:solidFill>
                  <a:srgbClr val="262626"/>
                </a:solidFill>
                <a:latin typeface="Calibri"/>
                <a:ea typeface="Calibri"/>
                <a:cs typeface="Calibri"/>
                <a:sym typeface="Calibri"/>
              </a:rPr>
              <a:t>Lata de metal</a:t>
            </a:r>
            <a:endParaRPr sz="2000" b="0" i="0" u="none" strike="noStrike" cap="none" dirty="0">
              <a:solidFill>
                <a:srgbClr val="262626"/>
              </a:solidFill>
              <a:latin typeface="Calibri"/>
              <a:ea typeface="Calibri"/>
              <a:cs typeface="Calibri"/>
              <a:sym typeface="Calibri"/>
            </a:endParaRPr>
          </a:p>
        </p:txBody>
      </p:sp>
      <p:pic>
        <p:nvPicPr>
          <p:cNvPr id="178" name="Google Shape;178;p4" descr="Icon&#10;&#10;Description automatically generated"/>
          <p:cNvPicPr preferRelativeResize="0"/>
          <p:nvPr/>
        </p:nvPicPr>
        <p:blipFill rotWithShape="1">
          <a:blip r:embed="rId6">
            <a:alphaModFix/>
          </a:blip>
          <a:srcRect r="14" b="29"/>
          <a:stretch/>
        </p:blipFill>
        <p:spPr>
          <a:xfrm>
            <a:off x="4516479" y="3989621"/>
            <a:ext cx="795697" cy="712308"/>
          </a:xfrm>
          <a:prstGeom prst="rect">
            <a:avLst/>
          </a:prstGeom>
          <a:noFill/>
          <a:ln>
            <a:noFill/>
          </a:ln>
        </p:spPr>
      </p:pic>
      <p:pic>
        <p:nvPicPr>
          <p:cNvPr id="179" name="Google Shape;179;p4" descr="A close up of a roll of tape&#10;&#10;Description automatically generated with low confidence"/>
          <p:cNvPicPr preferRelativeResize="0"/>
          <p:nvPr/>
        </p:nvPicPr>
        <p:blipFill rotWithShape="1">
          <a:blip r:embed="rId8">
            <a:alphaModFix/>
          </a:blip>
          <a:srcRect/>
          <a:stretch/>
        </p:blipFill>
        <p:spPr>
          <a:xfrm>
            <a:off x="3775065" y="4171116"/>
            <a:ext cx="648663" cy="1227135"/>
          </a:xfrm>
          <a:prstGeom prst="rect">
            <a:avLst/>
          </a:prstGeom>
          <a:noFill/>
          <a:ln>
            <a:noFill/>
          </a:ln>
        </p:spPr>
      </p:pic>
      <p:pic>
        <p:nvPicPr>
          <p:cNvPr id="180" name="Google Shape;180;p4" descr="A picture containing box, stationary, container, envelope&#10;&#10;Description automatically generated"/>
          <p:cNvPicPr preferRelativeResize="0"/>
          <p:nvPr/>
        </p:nvPicPr>
        <p:blipFill rotWithShape="1">
          <a:blip r:embed="rId9">
            <a:alphaModFix/>
          </a:blip>
          <a:srcRect/>
          <a:stretch/>
        </p:blipFill>
        <p:spPr>
          <a:xfrm>
            <a:off x="488426" y="4064988"/>
            <a:ext cx="1839065" cy="1374701"/>
          </a:xfrm>
          <a:prstGeom prst="rect">
            <a:avLst/>
          </a:prstGeom>
          <a:noFill/>
          <a:ln>
            <a:noFill/>
          </a:ln>
        </p:spPr>
      </p:pic>
      <p:pic>
        <p:nvPicPr>
          <p:cNvPr id="181" name="Google Shape;181;p4" descr="Icon&#10;&#10;Description automatically generated"/>
          <p:cNvPicPr preferRelativeResize="0"/>
          <p:nvPr/>
        </p:nvPicPr>
        <p:blipFill rotWithShape="1">
          <a:blip r:embed="rId6">
            <a:alphaModFix/>
          </a:blip>
          <a:srcRect r="14" b="29"/>
          <a:stretch/>
        </p:blipFill>
        <p:spPr>
          <a:xfrm>
            <a:off x="2132992" y="3989621"/>
            <a:ext cx="795697" cy="712308"/>
          </a:xfrm>
          <a:prstGeom prst="rect">
            <a:avLst/>
          </a:prstGeom>
          <a:noFill/>
          <a:ln>
            <a:noFill/>
          </a:ln>
        </p:spPr>
      </p:pic>
      <p:pic>
        <p:nvPicPr>
          <p:cNvPr id="182" name="Google Shape;182;p4" descr="A picture containing banana, indoor, yellow, half&#10;&#10;Description automatically generated"/>
          <p:cNvPicPr preferRelativeResize="0"/>
          <p:nvPr/>
        </p:nvPicPr>
        <p:blipFill rotWithShape="1">
          <a:blip r:embed="rId10">
            <a:alphaModFix/>
          </a:blip>
          <a:srcRect/>
          <a:stretch/>
        </p:blipFill>
        <p:spPr>
          <a:xfrm>
            <a:off x="6506825" y="1627416"/>
            <a:ext cx="1477076" cy="1052629"/>
          </a:xfrm>
          <a:prstGeom prst="rect">
            <a:avLst/>
          </a:prstGeom>
          <a:noFill/>
          <a:ln>
            <a:noFill/>
          </a:ln>
        </p:spPr>
      </p:pic>
      <p:sp>
        <p:nvSpPr>
          <p:cNvPr id="183" name="Google Shape;183;p4"/>
          <p:cNvSpPr/>
          <p:nvPr/>
        </p:nvSpPr>
        <p:spPr>
          <a:xfrm>
            <a:off x="6391771" y="2511432"/>
            <a:ext cx="1680673" cy="7570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Cáscara</a:t>
            </a:r>
            <a:r>
              <a:rPr lang="en-US" sz="1800" b="1" dirty="0">
                <a:solidFill>
                  <a:srgbClr val="262626"/>
                </a:solidFill>
                <a:latin typeface="Calibri"/>
                <a:ea typeface="Calibri"/>
                <a:cs typeface="Calibri"/>
                <a:sym typeface="Calibri"/>
              </a:rPr>
              <a:t> de </a:t>
            </a:r>
            <a:r>
              <a:rPr lang="en-US" sz="1800" b="1" dirty="0" err="1">
                <a:solidFill>
                  <a:srgbClr val="262626"/>
                </a:solidFill>
                <a:latin typeface="Calibri"/>
                <a:ea typeface="Calibri"/>
                <a:cs typeface="Calibri"/>
                <a:sym typeface="Calibri"/>
              </a:rPr>
              <a:t>plátano</a:t>
            </a:r>
            <a:endParaRPr sz="1800" b="0" i="0" u="none" strike="noStrike" cap="none" dirty="0">
              <a:solidFill>
                <a:srgbClr val="262626"/>
              </a:solidFill>
              <a:latin typeface="Calibri"/>
              <a:ea typeface="Calibri"/>
              <a:cs typeface="Calibri"/>
              <a:sym typeface="Calibri"/>
            </a:endParaRPr>
          </a:p>
        </p:txBody>
      </p:sp>
      <p:pic>
        <p:nvPicPr>
          <p:cNvPr id="184" name="Google Shape;184;p4" descr="Icon&#10;&#10;Description automatically generated"/>
          <p:cNvPicPr preferRelativeResize="0"/>
          <p:nvPr/>
        </p:nvPicPr>
        <p:blipFill rotWithShape="1">
          <a:blip r:embed="rId11">
            <a:alphaModFix/>
          </a:blip>
          <a:srcRect r="23" b="33"/>
          <a:stretch/>
        </p:blipFill>
        <p:spPr>
          <a:xfrm>
            <a:off x="7458887" y="1760417"/>
            <a:ext cx="583834" cy="565674"/>
          </a:xfrm>
          <a:prstGeom prst="rect">
            <a:avLst/>
          </a:prstGeom>
          <a:noFill/>
          <a:ln>
            <a:noFill/>
          </a:ln>
        </p:spPr>
      </p:pic>
      <p:sp>
        <p:nvSpPr>
          <p:cNvPr id="185" name="Google Shape;185;p4"/>
          <p:cNvSpPr/>
          <p:nvPr/>
        </p:nvSpPr>
        <p:spPr>
          <a:xfrm>
            <a:off x="8346482" y="2696677"/>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Servilleta</a:t>
            </a:r>
            <a:r>
              <a:rPr lang="en-US" sz="1800" b="1" dirty="0">
                <a:solidFill>
                  <a:srgbClr val="262626"/>
                </a:solidFill>
                <a:latin typeface="Calibri"/>
                <a:ea typeface="Calibri"/>
                <a:cs typeface="Calibri"/>
                <a:sym typeface="Calibri"/>
              </a:rPr>
              <a:t> </a:t>
            </a:r>
            <a:r>
              <a:rPr lang="en-US" sz="1800" b="1" dirty="0" err="1">
                <a:solidFill>
                  <a:srgbClr val="262626"/>
                </a:solidFill>
                <a:latin typeface="Calibri"/>
                <a:ea typeface="Calibri"/>
                <a:cs typeface="Calibri"/>
                <a:sym typeface="Calibri"/>
              </a:rPr>
              <a:t>sucia</a:t>
            </a:r>
            <a:endParaRPr sz="1800" b="0" i="0" u="none" strike="noStrike" cap="none" dirty="0">
              <a:solidFill>
                <a:srgbClr val="262626"/>
              </a:solidFill>
              <a:latin typeface="Calibri"/>
              <a:ea typeface="Calibri"/>
              <a:cs typeface="Calibri"/>
              <a:sym typeface="Calibri"/>
            </a:endParaRPr>
          </a:p>
        </p:txBody>
      </p:sp>
      <p:pic>
        <p:nvPicPr>
          <p:cNvPr id="186" name="Google Shape;186;p4" descr="A picture containing cloth, paper, indoor, bed&#10;&#10;Description automatically generated"/>
          <p:cNvPicPr preferRelativeResize="0"/>
          <p:nvPr/>
        </p:nvPicPr>
        <p:blipFill rotWithShape="1">
          <a:blip r:embed="rId12">
            <a:alphaModFix/>
          </a:blip>
          <a:srcRect/>
          <a:stretch/>
        </p:blipFill>
        <p:spPr>
          <a:xfrm>
            <a:off x="8616966" y="1742833"/>
            <a:ext cx="1057548" cy="1052629"/>
          </a:xfrm>
          <a:prstGeom prst="rect">
            <a:avLst/>
          </a:prstGeom>
          <a:noFill/>
          <a:ln>
            <a:noFill/>
          </a:ln>
        </p:spPr>
      </p:pic>
      <p:pic>
        <p:nvPicPr>
          <p:cNvPr id="187" name="Google Shape;187;p4" descr="Icon&#10;&#10;Description automatically generated"/>
          <p:cNvPicPr preferRelativeResize="0"/>
          <p:nvPr/>
        </p:nvPicPr>
        <p:blipFill rotWithShape="1">
          <a:blip r:embed="rId11">
            <a:alphaModFix/>
          </a:blip>
          <a:srcRect r="23" b="33"/>
          <a:stretch/>
        </p:blipFill>
        <p:spPr>
          <a:xfrm>
            <a:off x="9384501" y="1757082"/>
            <a:ext cx="583834" cy="565674"/>
          </a:xfrm>
          <a:prstGeom prst="rect">
            <a:avLst/>
          </a:prstGeom>
          <a:noFill/>
          <a:ln>
            <a:noFill/>
          </a:ln>
        </p:spPr>
      </p:pic>
      <p:sp>
        <p:nvSpPr>
          <p:cNvPr id="191" name="Google Shape;191;p4"/>
          <p:cNvSpPr/>
          <p:nvPr/>
        </p:nvSpPr>
        <p:spPr>
          <a:xfrm>
            <a:off x="6377570" y="4084971"/>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Foco</a:t>
            </a:r>
            <a:endParaRPr sz="1800" b="0" i="0" u="none" strike="noStrike" cap="none" dirty="0">
              <a:solidFill>
                <a:srgbClr val="262626"/>
              </a:solidFill>
              <a:latin typeface="Calibri"/>
              <a:ea typeface="Calibri"/>
              <a:cs typeface="Calibri"/>
              <a:sym typeface="Calibri"/>
            </a:endParaRPr>
          </a:p>
        </p:txBody>
      </p:sp>
      <p:pic>
        <p:nvPicPr>
          <p:cNvPr id="192" name="Google Shape;192;p4" descr="A picture containing cup, light, glass&#10;&#10;Description automatically generated"/>
          <p:cNvPicPr preferRelativeResize="0"/>
          <p:nvPr/>
        </p:nvPicPr>
        <p:blipFill rotWithShape="1">
          <a:blip r:embed="rId13">
            <a:alphaModFix/>
          </a:blip>
          <a:srcRect/>
          <a:stretch/>
        </p:blipFill>
        <p:spPr>
          <a:xfrm>
            <a:off x="6914029" y="3189531"/>
            <a:ext cx="529129" cy="879126"/>
          </a:xfrm>
          <a:prstGeom prst="rect">
            <a:avLst/>
          </a:prstGeom>
          <a:noFill/>
          <a:ln>
            <a:noFill/>
          </a:ln>
        </p:spPr>
      </p:pic>
      <p:pic>
        <p:nvPicPr>
          <p:cNvPr id="193" name="Google Shape;193;p4" descr="Icon&#10;&#10;Description automatically generated"/>
          <p:cNvPicPr preferRelativeResize="0"/>
          <p:nvPr/>
        </p:nvPicPr>
        <p:blipFill rotWithShape="1">
          <a:blip r:embed="rId11">
            <a:alphaModFix/>
          </a:blip>
          <a:srcRect r="23" b="33"/>
          <a:stretch/>
        </p:blipFill>
        <p:spPr>
          <a:xfrm>
            <a:off x="7459833" y="3145376"/>
            <a:ext cx="583834" cy="565674"/>
          </a:xfrm>
          <a:prstGeom prst="rect">
            <a:avLst/>
          </a:prstGeom>
          <a:noFill/>
          <a:ln>
            <a:noFill/>
          </a:ln>
        </p:spPr>
      </p:pic>
      <p:pic>
        <p:nvPicPr>
          <p:cNvPr id="194" name="Google Shape;194;p4" descr="Calendar&#10;&#10;Description automatically generated"/>
          <p:cNvPicPr preferRelativeResize="0"/>
          <p:nvPr/>
        </p:nvPicPr>
        <p:blipFill rotWithShape="1">
          <a:blip r:embed="rId14">
            <a:alphaModFix/>
          </a:blip>
          <a:srcRect/>
          <a:stretch/>
        </p:blipFill>
        <p:spPr>
          <a:xfrm rot="-419615">
            <a:off x="8449667" y="3141253"/>
            <a:ext cx="1381506" cy="1087396"/>
          </a:xfrm>
          <a:prstGeom prst="rect">
            <a:avLst/>
          </a:prstGeom>
          <a:noFill/>
          <a:ln>
            <a:noFill/>
          </a:ln>
        </p:spPr>
      </p:pic>
      <p:sp>
        <p:nvSpPr>
          <p:cNvPr id="195" name="Google Shape;195;p4"/>
          <p:cNvSpPr/>
          <p:nvPr/>
        </p:nvSpPr>
        <p:spPr>
          <a:xfrm>
            <a:off x="8347377" y="4099719"/>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Caja</a:t>
            </a:r>
            <a:r>
              <a:rPr lang="en-US" sz="1800" b="1" dirty="0">
                <a:solidFill>
                  <a:srgbClr val="262626"/>
                </a:solidFill>
                <a:latin typeface="Calibri"/>
                <a:ea typeface="Calibri"/>
                <a:cs typeface="Calibri"/>
                <a:sym typeface="Calibri"/>
              </a:rPr>
              <a:t> de jugo</a:t>
            </a:r>
            <a:endParaRPr sz="1800" b="0" i="0" u="none" strike="noStrike" cap="none" dirty="0">
              <a:solidFill>
                <a:srgbClr val="262626"/>
              </a:solidFill>
              <a:latin typeface="Calibri"/>
              <a:ea typeface="Calibri"/>
              <a:cs typeface="Calibri"/>
              <a:sym typeface="Calibri"/>
            </a:endParaRPr>
          </a:p>
        </p:txBody>
      </p:sp>
      <p:pic>
        <p:nvPicPr>
          <p:cNvPr id="196" name="Google Shape;196;p4" descr="Icon&#10;&#10;Description automatically generated"/>
          <p:cNvPicPr preferRelativeResize="0"/>
          <p:nvPr/>
        </p:nvPicPr>
        <p:blipFill rotWithShape="1">
          <a:blip r:embed="rId11">
            <a:alphaModFix/>
          </a:blip>
          <a:srcRect r="23" b="33"/>
          <a:stretch/>
        </p:blipFill>
        <p:spPr>
          <a:xfrm>
            <a:off x="9385396" y="3160124"/>
            <a:ext cx="583834" cy="565674"/>
          </a:xfrm>
          <a:prstGeom prst="rect">
            <a:avLst/>
          </a:prstGeom>
          <a:noFill/>
          <a:ln>
            <a:noFill/>
          </a:ln>
        </p:spPr>
      </p:pic>
      <p:pic>
        <p:nvPicPr>
          <p:cNvPr id="197" name="Google Shape;197;p4" descr="A picture containing toy&#10;&#10;Description automatically generated"/>
          <p:cNvPicPr preferRelativeResize="0"/>
          <p:nvPr/>
        </p:nvPicPr>
        <p:blipFill rotWithShape="1">
          <a:blip r:embed="rId15">
            <a:alphaModFix/>
          </a:blip>
          <a:srcRect/>
          <a:stretch/>
        </p:blipFill>
        <p:spPr>
          <a:xfrm>
            <a:off x="6613205" y="4619518"/>
            <a:ext cx="1125056" cy="913373"/>
          </a:xfrm>
          <a:prstGeom prst="rect">
            <a:avLst/>
          </a:prstGeom>
          <a:noFill/>
          <a:ln>
            <a:noFill/>
          </a:ln>
        </p:spPr>
      </p:pic>
      <p:sp>
        <p:nvSpPr>
          <p:cNvPr id="198" name="Google Shape;198;p4"/>
          <p:cNvSpPr/>
          <p:nvPr/>
        </p:nvSpPr>
        <p:spPr>
          <a:xfrm>
            <a:off x="6365330" y="5487326"/>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Juguetes</a:t>
            </a:r>
            <a:endParaRPr sz="1800" b="0" i="0" u="none" strike="noStrike" cap="none" dirty="0">
              <a:solidFill>
                <a:srgbClr val="262626"/>
              </a:solidFill>
              <a:latin typeface="Calibri"/>
              <a:ea typeface="Calibri"/>
              <a:cs typeface="Calibri"/>
              <a:sym typeface="Calibri"/>
            </a:endParaRPr>
          </a:p>
        </p:txBody>
      </p:sp>
      <p:pic>
        <p:nvPicPr>
          <p:cNvPr id="199" name="Google Shape;199;p4" descr="Icon&#10;&#10;Description automatically generated"/>
          <p:cNvPicPr preferRelativeResize="0"/>
          <p:nvPr/>
        </p:nvPicPr>
        <p:blipFill rotWithShape="1">
          <a:blip r:embed="rId11">
            <a:alphaModFix/>
          </a:blip>
          <a:srcRect r="23" b="33"/>
          <a:stretch/>
        </p:blipFill>
        <p:spPr>
          <a:xfrm>
            <a:off x="7447593" y="4547731"/>
            <a:ext cx="583834" cy="565674"/>
          </a:xfrm>
          <a:prstGeom prst="rect">
            <a:avLst/>
          </a:prstGeom>
          <a:noFill/>
          <a:ln>
            <a:noFill/>
          </a:ln>
        </p:spPr>
      </p:pic>
      <p:pic>
        <p:nvPicPr>
          <p:cNvPr id="200" name="Google Shape;200;p4"/>
          <p:cNvPicPr preferRelativeResize="0"/>
          <p:nvPr/>
        </p:nvPicPr>
        <p:blipFill rotWithShape="1">
          <a:blip r:embed="rId16">
            <a:alphaModFix/>
          </a:blip>
          <a:srcRect/>
          <a:stretch/>
        </p:blipFill>
        <p:spPr>
          <a:xfrm>
            <a:off x="8622992" y="4546324"/>
            <a:ext cx="898830" cy="999891"/>
          </a:xfrm>
          <a:prstGeom prst="rect">
            <a:avLst/>
          </a:prstGeom>
          <a:noFill/>
          <a:ln>
            <a:noFill/>
          </a:ln>
        </p:spPr>
      </p:pic>
      <p:sp>
        <p:nvSpPr>
          <p:cNvPr id="201" name="Google Shape;201;p4"/>
          <p:cNvSpPr/>
          <p:nvPr/>
        </p:nvSpPr>
        <p:spPr>
          <a:xfrm>
            <a:off x="8327554" y="5487326"/>
            <a:ext cx="1680673" cy="7570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a:solidFill>
                  <a:srgbClr val="262626"/>
                </a:solidFill>
                <a:latin typeface="Calibri"/>
                <a:ea typeface="Calibri"/>
                <a:cs typeface="Calibri"/>
                <a:sym typeface="Calibri"/>
              </a:rPr>
              <a:t>Bolsa de </a:t>
            </a:r>
            <a:r>
              <a:rPr lang="en-US" sz="1800" b="1" dirty="0" err="1">
                <a:solidFill>
                  <a:srgbClr val="262626"/>
                </a:solidFill>
                <a:latin typeface="Calibri"/>
                <a:ea typeface="Calibri"/>
                <a:cs typeface="Calibri"/>
                <a:sym typeface="Calibri"/>
              </a:rPr>
              <a:t>plástico</a:t>
            </a:r>
            <a:endParaRPr sz="1800" b="0" i="0" u="none" strike="noStrike" cap="none" dirty="0">
              <a:solidFill>
                <a:srgbClr val="262626"/>
              </a:solidFill>
              <a:latin typeface="Calibri"/>
              <a:ea typeface="Calibri"/>
              <a:cs typeface="Calibri"/>
              <a:sym typeface="Calibri"/>
            </a:endParaRPr>
          </a:p>
        </p:txBody>
      </p:sp>
      <p:pic>
        <p:nvPicPr>
          <p:cNvPr id="202" name="Google Shape;202;p4" descr="Icon&#10;&#10;Description automatically generated"/>
          <p:cNvPicPr preferRelativeResize="0"/>
          <p:nvPr/>
        </p:nvPicPr>
        <p:blipFill rotWithShape="1">
          <a:blip r:embed="rId11">
            <a:alphaModFix/>
          </a:blip>
          <a:srcRect r="23" b="33"/>
          <a:stretch/>
        </p:blipFill>
        <p:spPr>
          <a:xfrm>
            <a:off x="9365573" y="4547731"/>
            <a:ext cx="583834" cy="565674"/>
          </a:xfrm>
          <a:prstGeom prst="rect">
            <a:avLst/>
          </a:prstGeom>
          <a:noFill/>
          <a:ln>
            <a:noFill/>
          </a:ln>
        </p:spPr>
      </p:pic>
      <p:pic>
        <p:nvPicPr>
          <p:cNvPr id="203" name="Google Shape;203;p4" descr="A close-up of a sword&#10;&#10;Description automatically generated with low confidence"/>
          <p:cNvPicPr preferRelativeResize="0"/>
          <p:nvPr/>
        </p:nvPicPr>
        <p:blipFill rotWithShape="1">
          <a:blip r:embed="rId17">
            <a:alphaModFix/>
          </a:blip>
          <a:srcRect/>
          <a:stretch/>
        </p:blipFill>
        <p:spPr>
          <a:xfrm rot="-996009" flipH="1">
            <a:off x="10454559" y="4701929"/>
            <a:ext cx="1025960" cy="775035"/>
          </a:xfrm>
          <a:prstGeom prst="rect">
            <a:avLst/>
          </a:prstGeom>
          <a:noFill/>
          <a:ln>
            <a:noFill/>
          </a:ln>
        </p:spPr>
      </p:pic>
      <p:sp>
        <p:nvSpPr>
          <p:cNvPr id="204" name="Google Shape;204;p4"/>
          <p:cNvSpPr/>
          <p:nvPr/>
        </p:nvSpPr>
        <p:spPr>
          <a:xfrm>
            <a:off x="10237173" y="5511982"/>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Lápiz</a:t>
            </a:r>
            <a:endParaRPr sz="1800" b="0" i="0" u="none" strike="noStrike" cap="none" dirty="0">
              <a:solidFill>
                <a:srgbClr val="262626"/>
              </a:solidFill>
              <a:latin typeface="Calibri"/>
              <a:ea typeface="Calibri"/>
              <a:cs typeface="Calibri"/>
              <a:sym typeface="Calibri"/>
            </a:endParaRPr>
          </a:p>
        </p:txBody>
      </p:sp>
      <p:pic>
        <p:nvPicPr>
          <p:cNvPr id="205" name="Google Shape;205;p4" descr="Icon&#10;&#10;Description automatically generated"/>
          <p:cNvPicPr preferRelativeResize="0"/>
          <p:nvPr/>
        </p:nvPicPr>
        <p:blipFill rotWithShape="1">
          <a:blip r:embed="rId11">
            <a:alphaModFix/>
          </a:blip>
          <a:srcRect r="23" b="33"/>
          <a:stretch/>
        </p:blipFill>
        <p:spPr>
          <a:xfrm>
            <a:off x="11334184" y="4572387"/>
            <a:ext cx="583834" cy="565674"/>
          </a:xfrm>
          <a:prstGeom prst="rect">
            <a:avLst/>
          </a:prstGeom>
          <a:noFill/>
          <a:ln>
            <a:noFill/>
          </a:ln>
        </p:spPr>
      </p:pic>
      <p:pic>
        <p:nvPicPr>
          <p:cNvPr id="206" name="Google Shape;206;p4" descr="A pair of shoes&#10;&#10;Description automatically generated with low confidence"/>
          <p:cNvPicPr preferRelativeResize="0"/>
          <p:nvPr/>
        </p:nvPicPr>
        <p:blipFill rotWithShape="1">
          <a:blip r:embed="rId18">
            <a:alphaModFix/>
          </a:blip>
          <a:srcRect/>
          <a:stretch/>
        </p:blipFill>
        <p:spPr>
          <a:xfrm>
            <a:off x="10510259" y="3269424"/>
            <a:ext cx="1272277" cy="806624"/>
          </a:xfrm>
          <a:prstGeom prst="rect">
            <a:avLst/>
          </a:prstGeom>
          <a:noFill/>
          <a:ln>
            <a:noFill/>
          </a:ln>
        </p:spPr>
      </p:pic>
      <p:sp>
        <p:nvSpPr>
          <p:cNvPr id="207" name="Google Shape;207;p4"/>
          <p:cNvSpPr/>
          <p:nvPr/>
        </p:nvSpPr>
        <p:spPr>
          <a:xfrm>
            <a:off x="10256338" y="4099719"/>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Zapatos</a:t>
            </a:r>
            <a:endParaRPr sz="1800" b="0" i="0" u="none" strike="noStrike" cap="none" dirty="0">
              <a:solidFill>
                <a:srgbClr val="262626"/>
              </a:solidFill>
              <a:latin typeface="Calibri"/>
              <a:ea typeface="Calibri"/>
              <a:cs typeface="Calibri"/>
              <a:sym typeface="Calibri"/>
            </a:endParaRPr>
          </a:p>
        </p:txBody>
      </p:sp>
      <p:pic>
        <p:nvPicPr>
          <p:cNvPr id="208" name="Google Shape;208;p4" descr="Icon&#10;&#10;Description automatically generated"/>
          <p:cNvPicPr preferRelativeResize="0"/>
          <p:nvPr/>
        </p:nvPicPr>
        <p:blipFill rotWithShape="1">
          <a:blip r:embed="rId11">
            <a:alphaModFix/>
          </a:blip>
          <a:srcRect r="23" b="33"/>
          <a:stretch/>
        </p:blipFill>
        <p:spPr>
          <a:xfrm>
            <a:off x="11353349" y="3160124"/>
            <a:ext cx="583834" cy="565674"/>
          </a:xfrm>
          <a:prstGeom prst="rect">
            <a:avLst/>
          </a:prstGeom>
          <a:noFill/>
          <a:ln>
            <a:noFill/>
          </a:ln>
        </p:spPr>
      </p:pic>
      <p:sp>
        <p:nvSpPr>
          <p:cNvPr id="209" name="Google Shape;209;p4"/>
          <p:cNvSpPr txBox="1">
            <a:spLocks noGrp="1"/>
          </p:cNvSpPr>
          <p:nvPr>
            <p:ph type="sldNum" idx="12"/>
          </p:nvPr>
        </p:nvSpPr>
        <p:spPr>
          <a:xfrm>
            <a:off x="9116300" y="948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
        <p:nvSpPr>
          <p:cNvPr id="50" name="Google Shape;188;p4">
            <a:extLst>
              <a:ext uri="{FF2B5EF4-FFF2-40B4-BE49-F238E27FC236}">
                <a16:creationId xmlns:a16="http://schemas.microsoft.com/office/drawing/2014/main" id="{BB032ACC-89C6-AF46-BEB0-DDE72896150B}"/>
              </a:ext>
            </a:extLst>
          </p:cNvPr>
          <p:cNvSpPr/>
          <p:nvPr/>
        </p:nvSpPr>
        <p:spPr>
          <a:xfrm>
            <a:off x="10269241" y="2696677"/>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en-US" sz="1800" b="1" dirty="0" err="1">
                <a:solidFill>
                  <a:srgbClr val="262626"/>
                </a:solidFill>
                <a:latin typeface="Calibri"/>
                <a:ea typeface="Calibri"/>
                <a:cs typeface="Calibri"/>
                <a:sym typeface="Calibri"/>
              </a:rPr>
              <a:t>Manguera</a:t>
            </a:r>
            <a:endParaRPr sz="1800" b="0" i="0" u="none" strike="noStrike" cap="none" dirty="0">
              <a:solidFill>
                <a:srgbClr val="262626"/>
              </a:solidFill>
              <a:latin typeface="Calibri"/>
              <a:ea typeface="Calibri"/>
              <a:cs typeface="Calibri"/>
              <a:sym typeface="Calibri"/>
            </a:endParaRPr>
          </a:p>
        </p:txBody>
      </p:sp>
      <p:pic>
        <p:nvPicPr>
          <p:cNvPr id="51" name="Picture 50" descr="A picture containing cable, connector&#10;&#10;Description automatically generated">
            <a:extLst>
              <a:ext uri="{FF2B5EF4-FFF2-40B4-BE49-F238E27FC236}">
                <a16:creationId xmlns:a16="http://schemas.microsoft.com/office/drawing/2014/main" id="{C3571D5E-523E-4F4D-8FC3-A8278B481FA0}"/>
              </a:ext>
            </a:extLst>
          </p:cNvPr>
          <p:cNvPicPr>
            <a:picLocks noChangeAspect="1"/>
          </p:cNvPicPr>
          <p:nvPr/>
        </p:nvPicPr>
        <p:blipFill rotWithShape="1">
          <a:blip r:embed="rId19"/>
          <a:srcRect r="3" b="-51"/>
          <a:stretch/>
        </p:blipFill>
        <p:spPr>
          <a:xfrm>
            <a:off x="10402520" y="1451979"/>
            <a:ext cx="1233132" cy="1334224"/>
          </a:xfrm>
          <a:prstGeom prst="rect">
            <a:avLst/>
          </a:prstGeom>
        </p:spPr>
      </p:pic>
      <p:pic>
        <p:nvPicPr>
          <p:cNvPr id="190" name="Google Shape;190;p4" descr="Icon&#10;&#10;Description automatically generated"/>
          <p:cNvPicPr preferRelativeResize="0"/>
          <p:nvPr/>
        </p:nvPicPr>
        <p:blipFill rotWithShape="1">
          <a:blip r:embed="rId11">
            <a:alphaModFix/>
          </a:blip>
          <a:srcRect r="23" b="33"/>
          <a:stretch/>
        </p:blipFill>
        <p:spPr>
          <a:xfrm>
            <a:off x="11366252" y="1757082"/>
            <a:ext cx="583834" cy="5656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checkerboard(across)">
                                      <p:cBhvr>
                                        <p:cTn id="7" dur="1000"/>
                                        <p:tgtEl>
                                          <p:spTgt spid="171"/>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checkerboard(across)">
                                      <p:cBhvr>
                                        <p:cTn id="12" dur="1000"/>
                                        <p:tgtEl>
                                          <p:spTgt spid="173"/>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6"/>
                                        </p:tgtEl>
                                        <p:attrNameLst>
                                          <p:attrName>style.visibility</p:attrName>
                                        </p:attrNameLst>
                                      </p:cBhvr>
                                      <p:to>
                                        <p:strVal val="visible"/>
                                      </p:to>
                                    </p:set>
                                    <p:animEffect transition="in" filter="checkerboard(across)">
                                      <p:cBhvr>
                                        <p:cTn id="17" dur="1000"/>
                                        <p:tgtEl>
                                          <p:spTgt spid="176"/>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7"/>
                                        </p:tgtEl>
                                        <p:attrNameLst>
                                          <p:attrName>style.visibility</p:attrName>
                                        </p:attrNameLst>
                                      </p:cBhvr>
                                      <p:to>
                                        <p:strVal val="visible"/>
                                      </p:to>
                                    </p:set>
                                    <p:animEffect transition="in" filter="checkerboard(across)">
                                      <p:cBhvr>
                                        <p:cTn id="22" dur="1000"/>
                                        <p:tgtEl>
                                          <p:spTgt spid="177"/>
                                        </p:tgtEl>
                                      </p:cBhvr>
                                    </p:animEffect>
                                  </p:childTnLst>
                                  <p:subTnLst>
                                    <p:audio>
                                      <p:cMediaNode>
                                        <p:cTn display="0" masterRel="sameClick">
                                          <p:stCondLst>
                                            <p:cond evt="begin" delay="0">
                                              <p:tn val="20"/>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P spid="173" grpId="0"/>
      <p:bldP spid="176" grpId="0"/>
      <p:bldP spid="17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9"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52" name="Google Shape;252;p9"/>
          <p:cNvSpPr txBox="1"/>
          <p:nvPr/>
        </p:nvSpPr>
        <p:spPr>
          <a:xfrm>
            <a:off x="548477" y="168433"/>
            <a:ext cx="1109504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err="1">
                <a:solidFill>
                  <a:srgbClr val="262626"/>
                </a:solidFill>
                <a:latin typeface="Calibri"/>
                <a:ea typeface="Calibri"/>
                <a:cs typeface="Calibri"/>
                <a:sym typeface="Calibri"/>
              </a:rPr>
              <a:t>Residuos</a:t>
            </a:r>
            <a:r>
              <a:rPr lang="en-US" sz="4000" b="1" dirty="0">
                <a:solidFill>
                  <a:srgbClr val="262626"/>
                </a:solidFill>
                <a:latin typeface="Calibri"/>
                <a:ea typeface="Calibri"/>
                <a:cs typeface="Calibri"/>
                <a:sym typeface="Calibri"/>
              </a:rPr>
              <a:t> </a:t>
            </a:r>
            <a:r>
              <a:rPr lang="en-US" sz="4000" b="1" dirty="0" err="1">
                <a:solidFill>
                  <a:srgbClr val="262626"/>
                </a:solidFill>
                <a:latin typeface="Calibri"/>
                <a:ea typeface="Calibri"/>
                <a:cs typeface="Calibri"/>
                <a:sym typeface="Calibri"/>
              </a:rPr>
              <a:t>en</a:t>
            </a:r>
            <a:r>
              <a:rPr lang="en-US" sz="4000" b="1" dirty="0">
                <a:solidFill>
                  <a:srgbClr val="262626"/>
                </a:solidFill>
                <a:latin typeface="Calibri"/>
                <a:ea typeface="Calibri"/>
                <a:cs typeface="Calibri"/>
                <a:sym typeface="Calibri"/>
              </a:rPr>
              <a:t> </a:t>
            </a:r>
            <a:r>
              <a:rPr lang="en-US" sz="4000" b="1" dirty="0" err="1">
                <a:solidFill>
                  <a:srgbClr val="262626"/>
                </a:solidFill>
                <a:latin typeface="Calibri"/>
                <a:ea typeface="Calibri"/>
                <a:cs typeface="Calibri"/>
                <a:sym typeface="Calibri"/>
              </a:rPr>
              <a:t>el</a:t>
            </a:r>
            <a:r>
              <a:rPr lang="en-US" sz="4000" b="1" dirty="0">
                <a:solidFill>
                  <a:srgbClr val="262626"/>
                </a:solidFill>
                <a:latin typeface="Calibri"/>
                <a:ea typeface="Calibri"/>
                <a:cs typeface="Calibri"/>
                <a:sym typeface="Calibri"/>
              </a:rPr>
              <a:t> </a:t>
            </a:r>
            <a:r>
              <a:rPr lang="en-US" sz="4000" b="1" dirty="0" err="1">
                <a:solidFill>
                  <a:srgbClr val="262626"/>
                </a:solidFill>
                <a:latin typeface="Calibri"/>
                <a:ea typeface="Calibri"/>
                <a:cs typeface="Calibri"/>
                <a:sym typeface="Calibri"/>
              </a:rPr>
              <a:t>Océano</a:t>
            </a:r>
            <a:r>
              <a:rPr lang="en-US" sz="4000" b="1" dirty="0">
                <a:solidFill>
                  <a:srgbClr val="262626"/>
                </a:solidFill>
                <a:latin typeface="Calibri"/>
                <a:ea typeface="Calibri"/>
                <a:cs typeface="Calibri"/>
                <a:sym typeface="Calibri"/>
              </a:rPr>
              <a:t> </a:t>
            </a:r>
            <a:endParaRPr dirty="0"/>
          </a:p>
        </p:txBody>
      </p:sp>
      <p:pic>
        <p:nvPicPr>
          <p:cNvPr id="5" name="Picture 4" descr="A picture containing outdoor, sky, water, people&#10;&#10;Description automatically generated">
            <a:extLst>
              <a:ext uri="{FF2B5EF4-FFF2-40B4-BE49-F238E27FC236}">
                <a16:creationId xmlns:a16="http://schemas.microsoft.com/office/drawing/2014/main" id="{6E7D8C97-AD61-FC48-8D25-CFDF989199A7}"/>
              </a:ext>
            </a:extLst>
          </p:cNvPr>
          <p:cNvPicPr>
            <a:picLocks noChangeAspect="1"/>
          </p:cNvPicPr>
          <p:nvPr/>
        </p:nvPicPr>
        <p:blipFill>
          <a:blip r:embed="rId4"/>
          <a:stretch>
            <a:fillRect/>
          </a:stretch>
        </p:blipFill>
        <p:spPr>
          <a:xfrm>
            <a:off x="548477" y="1314362"/>
            <a:ext cx="4381332" cy="4182549"/>
          </a:xfrm>
          <a:prstGeom prst="rect">
            <a:avLst/>
          </a:prstGeom>
        </p:spPr>
      </p:pic>
      <p:pic>
        <p:nvPicPr>
          <p:cNvPr id="7" name="Picture 6" descr="A person surfing on a wave&#10;&#10;Description automatically generated with low confidence">
            <a:extLst>
              <a:ext uri="{FF2B5EF4-FFF2-40B4-BE49-F238E27FC236}">
                <a16:creationId xmlns:a16="http://schemas.microsoft.com/office/drawing/2014/main" id="{99413EA7-BD3C-434A-9981-B772C62A1809}"/>
              </a:ext>
            </a:extLst>
          </p:cNvPr>
          <p:cNvPicPr>
            <a:picLocks noChangeAspect="1"/>
          </p:cNvPicPr>
          <p:nvPr/>
        </p:nvPicPr>
        <p:blipFill>
          <a:blip r:embed="rId5"/>
          <a:stretch>
            <a:fillRect/>
          </a:stretch>
        </p:blipFill>
        <p:spPr>
          <a:xfrm>
            <a:off x="5088836" y="1314361"/>
            <a:ext cx="6671466" cy="4186345"/>
          </a:xfrm>
          <a:prstGeom prst="rect">
            <a:avLst/>
          </a:prstGeom>
        </p:spPr>
      </p:pic>
      <p:pic>
        <p:nvPicPr>
          <p:cNvPr id="12" name="Picture 11" descr="Map&#10;&#10;Description automatically generated">
            <a:extLst>
              <a:ext uri="{FF2B5EF4-FFF2-40B4-BE49-F238E27FC236}">
                <a16:creationId xmlns:a16="http://schemas.microsoft.com/office/drawing/2014/main" id="{C07B9438-E149-DF49-8DF2-9A367E477792}"/>
              </a:ext>
            </a:extLst>
          </p:cNvPr>
          <p:cNvPicPr>
            <a:picLocks noChangeAspect="1"/>
          </p:cNvPicPr>
          <p:nvPr/>
        </p:nvPicPr>
        <p:blipFill>
          <a:blip r:embed="rId6"/>
          <a:stretch>
            <a:fillRect/>
          </a:stretch>
        </p:blipFill>
        <p:spPr>
          <a:xfrm>
            <a:off x="431698" y="876319"/>
            <a:ext cx="11436871" cy="5038324"/>
          </a:xfrm>
          <a:prstGeom prst="rect">
            <a:avLst/>
          </a:prstGeom>
        </p:spPr>
      </p:pic>
      <p:pic>
        <p:nvPicPr>
          <p:cNvPr id="14" name="Picture 13" descr="A picture containing outdoor, sky, ground, water&#10;&#10;Description automatically generated">
            <a:extLst>
              <a:ext uri="{FF2B5EF4-FFF2-40B4-BE49-F238E27FC236}">
                <a16:creationId xmlns:a16="http://schemas.microsoft.com/office/drawing/2014/main" id="{6F0DBA80-0954-8D4D-87C6-F9F4D2514578}"/>
              </a:ext>
            </a:extLst>
          </p:cNvPr>
          <p:cNvPicPr>
            <a:picLocks noChangeAspect="1"/>
          </p:cNvPicPr>
          <p:nvPr/>
        </p:nvPicPr>
        <p:blipFill>
          <a:blip r:embed="rId7"/>
          <a:stretch>
            <a:fillRect/>
          </a:stretch>
        </p:blipFill>
        <p:spPr>
          <a:xfrm>
            <a:off x="5596749" y="876319"/>
            <a:ext cx="6279937" cy="5038324"/>
          </a:xfrm>
          <a:prstGeom prst="rect">
            <a:avLst/>
          </a:prstGeom>
        </p:spPr>
      </p:pic>
      <p:pic>
        <p:nvPicPr>
          <p:cNvPr id="20" name="Picture 19" descr="A picture containing aircraft, airplane&#10;&#10;Description automatically generated">
            <a:extLst>
              <a:ext uri="{FF2B5EF4-FFF2-40B4-BE49-F238E27FC236}">
                <a16:creationId xmlns:a16="http://schemas.microsoft.com/office/drawing/2014/main" id="{D38FB304-4B62-274C-9BD5-247AC33BA6BF}"/>
              </a:ext>
            </a:extLst>
          </p:cNvPr>
          <p:cNvPicPr>
            <a:picLocks noChangeAspect="1"/>
          </p:cNvPicPr>
          <p:nvPr/>
        </p:nvPicPr>
        <p:blipFill>
          <a:blip r:embed="rId8"/>
          <a:stretch>
            <a:fillRect/>
          </a:stretch>
        </p:blipFill>
        <p:spPr>
          <a:xfrm>
            <a:off x="1548613" y="2097156"/>
            <a:ext cx="3048000" cy="1536700"/>
          </a:xfrm>
          <a:prstGeom prst="rect">
            <a:avLst/>
          </a:prstGeom>
        </p:spPr>
      </p:pic>
      <p:sp>
        <p:nvSpPr>
          <p:cNvPr id="2" name="Slide Number Placeholder 1">
            <a:extLst>
              <a:ext uri="{FF2B5EF4-FFF2-40B4-BE49-F238E27FC236}">
                <a16:creationId xmlns:a16="http://schemas.microsoft.com/office/drawing/2014/main" id="{1653D19D-D8A2-D9A6-AEB0-4E620FC80491}"/>
              </a:ext>
            </a:extLst>
          </p:cNvPr>
          <p:cNvSpPr>
            <a:spLocks noGrp="1"/>
          </p:cNvSpPr>
          <p:nvPr>
            <p:ph type="sldNum" sz="quarter" idx="12"/>
          </p:nvPr>
        </p:nvSpPr>
        <p:spPr/>
        <p:txBody>
          <a:bodyPr/>
          <a:lstStyle/>
          <a:p>
            <a:fld id="{A49FEDE7-8061-9B4D-88A1-7EA83A94C31B}" type="slidenum">
              <a:rPr lang="en-TH" smtClean="0"/>
              <a:t>8</a:t>
            </a:fld>
            <a:endParaRPr lang="en-TH"/>
          </a:p>
        </p:txBody>
      </p:sp>
    </p:spTree>
    <p:extLst>
      <p:ext uri="{BB962C8B-B14F-4D97-AF65-F5344CB8AC3E}">
        <p14:creationId xmlns:p14="http://schemas.microsoft.com/office/powerpoint/2010/main" val="235698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9"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53" name="Google Shape;253;p9"/>
          <p:cNvSpPr txBox="1"/>
          <p:nvPr/>
        </p:nvSpPr>
        <p:spPr>
          <a:xfrm>
            <a:off x="838200" y="4289753"/>
            <a:ext cx="11308397" cy="1846619"/>
          </a:xfrm>
          <a:prstGeom prst="rect">
            <a:avLst/>
          </a:prstGeom>
          <a:noFill/>
          <a:ln>
            <a:noFill/>
          </a:ln>
        </p:spPr>
        <p:txBody>
          <a:bodyPr spcFirstLastPara="1" wrap="square" lIns="91425" tIns="45700" rIns="91425" bIns="45700" anchor="t" anchorCtr="0">
            <a:spAutoFit/>
          </a:bodyPr>
          <a:lstStyle/>
          <a:p>
            <a:r>
              <a:rPr lang="en-US" sz="3800" b="1" dirty="0" err="1"/>
              <a:t>Aproximadamente</a:t>
            </a:r>
            <a:r>
              <a:rPr lang="en-US" sz="3800" b="1" dirty="0">
                <a:solidFill>
                  <a:srgbClr val="29C7F7"/>
                </a:solidFill>
              </a:rPr>
              <a:t> la </a:t>
            </a:r>
            <a:r>
              <a:rPr lang="en-US" sz="3800" b="1" dirty="0" err="1">
                <a:solidFill>
                  <a:srgbClr val="29C7F7"/>
                </a:solidFill>
              </a:rPr>
              <a:t>mitad</a:t>
            </a:r>
            <a:r>
              <a:rPr lang="en-US" sz="3800" b="1" dirty="0">
                <a:solidFill>
                  <a:srgbClr val="29C7F7"/>
                </a:solidFill>
              </a:rPr>
              <a:t> de las </a:t>
            </a:r>
            <a:r>
              <a:rPr lang="en-US" sz="3800" b="1" dirty="0" err="1">
                <a:solidFill>
                  <a:srgbClr val="29C7F7"/>
                </a:solidFill>
              </a:rPr>
              <a:t>tortugas</a:t>
            </a:r>
            <a:r>
              <a:rPr lang="en-US" sz="3800" b="1" dirty="0">
                <a:solidFill>
                  <a:srgbClr val="29C7F7"/>
                </a:solidFill>
              </a:rPr>
              <a:t> </a:t>
            </a:r>
            <a:r>
              <a:rPr lang="en-US" sz="3800" b="1" dirty="0" err="1">
                <a:solidFill>
                  <a:srgbClr val="29C7F7"/>
                </a:solidFill>
              </a:rPr>
              <a:t>en</a:t>
            </a:r>
            <a:r>
              <a:rPr lang="en-US" sz="3800" b="1" dirty="0">
                <a:solidFill>
                  <a:srgbClr val="29C7F7"/>
                </a:solidFill>
              </a:rPr>
              <a:t> </a:t>
            </a:r>
            <a:r>
              <a:rPr lang="en-US" sz="3800" b="1" dirty="0" err="1">
                <a:solidFill>
                  <a:srgbClr val="29C7F7"/>
                </a:solidFill>
              </a:rPr>
              <a:t>el</a:t>
            </a:r>
            <a:r>
              <a:rPr lang="en-US" sz="3800" b="1" dirty="0">
                <a:solidFill>
                  <a:srgbClr val="29C7F7"/>
                </a:solidFill>
              </a:rPr>
              <a:t> </a:t>
            </a:r>
            <a:r>
              <a:rPr lang="en-US" sz="3800" b="1" dirty="0" err="1">
                <a:solidFill>
                  <a:srgbClr val="29C7F7"/>
                </a:solidFill>
              </a:rPr>
              <a:t>mundo</a:t>
            </a:r>
            <a:r>
              <a:rPr lang="en-US" sz="3800" b="1" dirty="0">
                <a:solidFill>
                  <a:srgbClr val="29C7F7"/>
                </a:solidFill>
              </a:rPr>
              <a:t> </a:t>
            </a:r>
            <a:r>
              <a:rPr lang="en-US" sz="3800" b="1" dirty="0" err="1"/>
              <a:t>han</a:t>
            </a:r>
            <a:r>
              <a:rPr lang="en-US" sz="3800" b="1" dirty="0"/>
              <a:t> </a:t>
            </a:r>
            <a:r>
              <a:rPr lang="en-US" sz="3800" b="1" dirty="0" err="1"/>
              <a:t>comido</a:t>
            </a:r>
            <a:r>
              <a:rPr lang="en-US" sz="3800" b="1" dirty="0"/>
              <a:t> </a:t>
            </a:r>
            <a:r>
              <a:rPr lang="en-US" sz="3800" b="1" dirty="0" err="1"/>
              <a:t>residuos</a:t>
            </a:r>
            <a:r>
              <a:rPr lang="en-US" sz="3800" b="1" dirty="0"/>
              <a:t> </a:t>
            </a:r>
            <a:r>
              <a:rPr lang="en-US" sz="3800" b="1" dirty="0" err="1"/>
              <a:t>plásticos</a:t>
            </a:r>
            <a:r>
              <a:rPr lang="en-US" sz="3800" dirty="0">
                <a:solidFill>
                  <a:srgbClr val="29C7F7"/>
                </a:solidFill>
              </a:rPr>
              <a:t>. </a:t>
            </a:r>
          </a:p>
          <a:p>
            <a:pPr marL="0" marR="0" lvl="0" indent="0" algn="l" rtl="0">
              <a:spcBef>
                <a:spcPts val="0"/>
              </a:spcBef>
              <a:spcAft>
                <a:spcPts val="0"/>
              </a:spcAft>
              <a:buNone/>
            </a:pPr>
            <a:endParaRPr sz="3800" dirty="0"/>
          </a:p>
        </p:txBody>
      </p:sp>
      <p:pic>
        <p:nvPicPr>
          <p:cNvPr id="14" name="Google Shape;233;p7" descr="A picture containing text, basketball, sport&#10;&#10;Description automatically generated">
            <a:extLst>
              <a:ext uri="{FF2B5EF4-FFF2-40B4-BE49-F238E27FC236}">
                <a16:creationId xmlns:a16="http://schemas.microsoft.com/office/drawing/2014/main" id="{A769FF24-0694-5348-BDB3-309E23B529B1}"/>
              </a:ext>
            </a:extLst>
          </p:cNvPr>
          <p:cNvPicPr preferRelativeResize="0"/>
          <p:nvPr/>
        </p:nvPicPr>
        <p:blipFill rotWithShape="1">
          <a:blip r:embed="rId4">
            <a:alphaModFix/>
          </a:blip>
          <a:srcRect/>
          <a:stretch/>
        </p:blipFill>
        <p:spPr>
          <a:xfrm>
            <a:off x="1223680" y="-273378"/>
            <a:ext cx="9744639" cy="5628526"/>
          </a:xfrm>
          <a:prstGeom prst="rect">
            <a:avLst/>
          </a:prstGeom>
          <a:noFill/>
          <a:ln>
            <a:noFill/>
          </a:ln>
        </p:spPr>
      </p:pic>
      <p:sp>
        <p:nvSpPr>
          <p:cNvPr id="4" name="TextBox 3">
            <a:extLst>
              <a:ext uri="{FF2B5EF4-FFF2-40B4-BE49-F238E27FC236}">
                <a16:creationId xmlns:a16="http://schemas.microsoft.com/office/drawing/2014/main" id="{6661FAA3-6AFF-8743-822C-5BD2BAEF02E9}"/>
              </a:ext>
            </a:extLst>
          </p:cNvPr>
          <p:cNvSpPr txBox="1"/>
          <p:nvPr/>
        </p:nvSpPr>
        <p:spPr>
          <a:xfrm>
            <a:off x="3245661" y="517223"/>
            <a:ext cx="6493474" cy="3662541"/>
          </a:xfrm>
          <a:prstGeom prst="rect">
            <a:avLst/>
          </a:prstGeom>
          <a:noFill/>
        </p:spPr>
        <p:txBody>
          <a:bodyPr wrap="square" rtlCol="0">
            <a:spAutoFit/>
          </a:bodyPr>
          <a:lstStyle/>
          <a:p>
            <a:pPr lvl="0"/>
            <a:r>
              <a:rPr lang="en-US" sz="4800" b="1" dirty="0">
                <a:solidFill>
                  <a:schemeClr val="bg1"/>
                </a:solidFill>
              </a:rPr>
              <a:t>¿</a:t>
            </a:r>
            <a:r>
              <a:rPr lang="en-US" sz="4800" b="1" dirty="0" err="1">
                <a:solidFill>
                  <a:schemeClr val="bg1"/>
                </a:solidFill>
              </a:rPr>
              <a:t>Cuántos</a:t>
            </a:r>
            <a:r>
              <a:rPr lang="en-US" sz="4800" b="1" dirty="0">
                <a:solidFill>
                  <a:schemeClr val="bg1"/>
                </a:solidFill>
              </a:rPr>
              <a:t> </a:t>
            </a:r>
            <a:r>
              <a:rPr lang="en-US" sz="4800" b="1" dirty="0" err="1">
                <a:solidFill>
                  <a:schemeClr val="bg1"/>
                </a:solidFill>
              </a:rPr>
              <a:t>residuos</a:t>
            </a:r>
            <a:r>
              <a:rPr lang="en-US" sz="4800" b="1" dirty="0">
                <a:solidFill>
                  <a:schemeClr val="bg1"/>
                </a:solidFill>
              </a:rPr>
              <a:t> </a:t>
            </a:r>
            <a:r>
              <a:rPr lang="en-US" sz="4800" b="1" dirty="0" err="1">
                <a:solidFill>
                  <a:schemeClr val="bg1"/>
                </a:solidFill>
              </a:rPr>
              <a:t>en</a:t>
            </a:r>
            <a:r>
              <a:rPr lang="en-US" sz="4800" b="1" dirty="0">
                <a:solidFill>
                  <a:schemeClr val="bg1"/>
                </a:solidFill>
              </a:rPr>
              <a:t> </a:t>
            </a:r>
            <a:r>
              <a:rPr lang="en-US" sz="4800" b="1" dirty="0" err="1">
                <a:solidFill>
                  <a:schemeClr val="bg1"/>
                </a:solidFill>
              </a:rPr>
              <a:t>el</a:t>
            </a:r>
            <a:r>
              <a:rPr lang="en-US" sz="4800" b="1" dirty="0">
                <a:solidFill>
                  <a:schemeClr val="bg1"/>
                </a:solidFill>
              </a:rPr>
              <a:t> </a:t>
            </a:r>
            <a:r>
              <a:rPr lang="en-US" sz="4800" b="1" dirty="0" err="1">
                <a:solidFill>
                  <a:schemeClr val="bg1"/>
                </a:solidFill>
              </a:rPr>
              <a:t>Océano</a:t>
            </a:r>
            <a:r>
              <a:rPr lang="en-US" sz="4800" b="1" dirty="0">
                <a:solidFill>
                  <a:schemeClr val="bg1"/>
                </a:solidFill>
              </a:rPr>
              <a:t> son </a:t>
            </a:r>
            <a:r>
              <a:rPr lang="en-US" sz="4800" b="1" dirty="0" err="1">
                <a:solidFill>
                  <a:schemeClr val="bg1"/>
                </a:solidFill>
              </a:rPr>
              <a:t>ingeridos</a:t>
            </a:r>
            <a:r>
              <a:rPr lang="en-US" sz="4800" b="1" dirty="0">
                <a:solidFill>
                  <a:schemeClr val="bg1"/>
                </a:solidFill>
              </a:rPr>
              <a:t> </a:t>
            </a:r>
            <a:r>
              <a:rPr lang="en-US" sz="4800" b="1" dirty="0" err="1">
                <a:solidFill>
                  <a:schemeClr val="bg1"/>
                </a:solidFill>
              </a:rPr>
              <a:t>por</a:t>
            </a:r>
            <a:r>
              <a:rPr lang="en-US" sz="4800" b="1" dirty="0">
                <a:solidFill>
                  <a:schemeClr val="bg1"/>
                </a:solidFill>
              </a:rPr>
              <a:t> error </a:t>
            </a:r>
            <a:r>
              <a:rPr lang="en-US" sz="4800" b="1" dirty="0" err="1">
                <a:solidFill>
                  <a:schemeClr val="bg1"/>
                </a:solidFill>
              </a:rPr>
              <a:t>por</a:t>
            </a:r>
            <a:r>
              <a:rPr lang="en-US" sz="4800" b="1" dirty="0">
                <a:solidFill>
                  <a:schemeClr val="bg1"/>
                </a:solidFill>
              </a:rPr>
              <a:t> </a:t>
            </a:r>
            <a:r>
              <a:rPr lang="en-US" sz="4800" b="1" dirty="0" err="1">
                <a:solidFill>
                  <a:schemeClr val="bg1"/>
                </a:solidFill>
              </a:rPr>
              <a:t>los</a:t>
            </a:r>
            <a:r>
              <a:rPr lang="en-US" sz="4800" b="1" dirty="0">
                <a:solidFill>
                  <a:schemeClr val="bg1"/>
                </a:solidFill>
              </a:rPr>
              <a:t> animals </a:t>
            </a:r>
            <a:r>
              <a:rPr lang="en-US" sz="4800" b="1" dirty="0" err="1">
                <a:solidFill>
                  <a:schemeClr val="bg1"/>
                </a:solidFill>
              </a:rPr>
              <a:t>marinos</a:t>
            </a:r>
            <a:r>
              <a:rPr lang="en-US" sz="4800" b="1" dirty="0">
                <a:solidFill>
                  <a:schemeClr val="bg1"/>
                </a:solidFill>
              </a:rPr>
              <a:t>?</a:t>
            </a:r>
          </a:p>
          <a:p>
            <a:endParaRPr lang="en-US" sz="4000" dirty="0">
              <a:solidFill>
                <a:schemeClr val="bg1"/>
              </a:solidFill>
            </a:endParaRPr>
          </a:p>
        </p:txBody>
      </p:sp>
      <p:pic>
        <p:nvPicPr>
          <p:cNvPr id="8" name="Picture 7">
            <a:extLst>
              <a:ext uri="{FF2B5EF4-FFF2-40B4-BE49-F238E27FC236}">
                <a16:creationId xmlns:a16="http://schemas.microsoft.com/office/drawing/2014/main" id="{BDDAACB1-C3FD-5D48-BFDC-C0B55889B56E}"/>
              </a:ext>
            </a:extLst>
          </p:cNvPr>
          <p:cNvPicPr>
            <a:picLocks noChangeAspect="1"/>
          </p:cNvPicPr>
          <p:nvPr/>
        </p:nvPicPr>
        <p:blipFill>
          <a:blip r:embed="rId5"/>
          <a:stretch>
            <a:fillRect/>
          </a:stretch>
        </p:blipFill>
        <p:spPr>
          <a:xfrm>
            <a:off x="1503080" y="1269251"/>
            <a:ext cx="8568475" cy="4085897"/>
          </a:xfrm>
          <a:prstGeom prst="rect">
            <a:avLst/>
          </a:prstGeom>
        </p:spPr>
      </p:pic>
      <p:sp>
        <p:nvSpPr>
          <p:cNvPr id="2" name="Slide Number Placeholder 1">
            <a:extLst>
              <a:ext uri="{FF2B5EF4-FFF2-40B4-BE49-F238E27FC236}">
                <a16:creationId xmlns:a16="http://schemas.microsoft.com/office/drawing/2014/main" id="{9D56EC81-92E9-850A-E539-E786CF820D2C}"/>
              </a:ext>
            </a:extLst>
          </p:cNvPr>
          <p:cNvSpPr>
            <a:spLocks noGrp="1"/>
          </p:cNvSpPr>
          <p:nvPr>
            <p:ph type="sldNum" sz="quarter" idx="12"/>
          </p:nvPr>
        </p:nvSpPr>
        <p:spPr/>
        <p:txBody>
          <a:bodyPr/>
          <a:lstStyle/>
          <a:p>
            <a:fld id="{A49FEDE7-8061-9B4D-88A1-7EA83A94C31B}" type="slidenum">
              <a:rPr lang="en-TH" smtClean="0"/>
              <a:t>9</a:t>
            </a:fld>
            <a:endParaRPr lang="en-TH"/>
          </a:p>
        </p:txBody>
      </p:sp>
    </p:spTree>
    <p:extLst>
      <p:ext uri="{BB962C8B-B14F-4D97-AF65-F5344CB8AC3E}">
        <p14:creationId xmlns:p14="http://schemas.microsoft.com/office/powerpoint/2010/main" val="244324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1000"/>
                                        <p:tgtEl>
                                          <p:spTgt spid="253"/>
                                        </p:tgtEl>
                                      </p:cBhvr>
                                    </p:animEffect>
                                    <p:anim calcmode="lin" valueType="num">
                                      <p:cBhvr>
                                        <p:cTn id="8" dur="1000" fill="hold"/>
                                        <p:tgtEl>
                                          <p:spTgt spid="253"/>
                                        </p:tgtEl>
                                        <p:attrNameLst>
                                          <p:attrName>ppt_x</p:attrName>
                                        </p:attrNameLst>
                                      </p:cBhvr>
                                      <p:tavLst>
                                        <p:tav tm="0">
                                          <p:val>
                                            <p:strVal val="#ppt_x"/>
                                          </p:val>
                                        </p:tav>
                                        <p:tav tm="100000">
                                          <p:val>
                                            <p:strVal val="#ppt_x"/>
                                          </p:val>
                                        </p:tav>
                                      </p:tavLst>
                                    </p:anim>
                                    <p:anim calcmode="lin" valueType="num">
                                      <p:cBhvr>
                                        <p:cTn id="9" dur="1000" fill="hold"/>
                                        <p:tgtEl>
                                          <p:spTgt spid="2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45461</TotalTime>
  <Words>3522</Words>
  <Application>Microsoft Office PowerPoint</Application>
  <PresentationFormat>Widescreen</PresentationFormat>
  <Paragraphs>344</Paragraphs>
  <Slides>21</Slides>
  <Notes>21</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Yu Gothic UI Semilight</vt:lpstr>
      <vt:lpstr>Arial</vt:lpstr>
      <vt:lpstr>72 Condensed</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Supamith PONGPIPAT</dc:creator>
  <cp:lastModifiedBy>Barron Trejo, Ma Luz</cp:lastModifiedBy>
  <cp:revision>176</cp:revision>
  <dcterms:created xsi:type="dcterms:W3CDTF">2022-01-20T09:13:45Z</dcterms:created>
  <dcterms:modified xsi:type="dcterms:W3CDTF">2022-10-17T03:36:47Z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14736402</vt:lpwstr>
  </property>
  <property fmtid="{D5CDD505-2E9C-101B-9397-08002B2CF9AE}" pid="3" name="NXPowerLiteSettings">
    <vt:lpwstr>F700052003A000</vt:lpwstr>
  </property>
  <property fmtid="{D5CDD505-2E9C-101B-9397-08002B2CF9AE}" pid="4" name="NXPowerLiteVersion">
    <vt:lpwstr>D9.1.2</vt:lpwstr>
  </property>
</Properties>
</file>