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5"/>
  </p:notesMasterIdLst>
  <p:sldIdLst>
    <p:sldId id="281" r:id="rId2"/>
    <p:sldId id="321" r:id="rId3"/>
    <p:sldId id="277" r:id="rId4"/>
    <p:sldId id="323" r:id="rId5"/>
    <p:sldId id="340" r:id="rId6"/>
    <p:sldId id="307" r:id="rId7"/>
    <p:sldId id="334" r:id="rId8"/>
    <p:sldId id="308" r:id="rId9"/>
    <p:sldId id="335" r:id="rId10"/>
    <p:sldId id="309" r:id="rId11"/>
    <p:sldId id="336" r:id="rId12"/>
    <p:sldId id="337" r:id="rId13"/>
    <p:sldId id="338" r:id="rId14"/>
    <p:sldId id="339" r:id="rId15"/>
    <p:sldId id="302" r:id="rId16"/>
    <p:sldId id="310" r:id="rId17"/>
    <p:sldId id="313" r:id="rId18"/>
    <p:sldId id="315" r:id="rId19"/>
    <p:sldId id="314" r:id="rId20"/>
    <p:sldId id="320" r:id="rId21"/>
    <p:sldId id="317" r:id="rId22"/>
    <p:sldId id="318" r:id="rId23"/>
    <p:sldId id="319" r:id="rId24"/>
  </p:sldIdLst>
  <p:sldSz cx="12192000" cy="6858000"/>
  <p:notesSz cx="6858000" cy="9144000"/>
  <p:embeddedFontLst>
    <p:embeddedFont>
      <p:font typeface="72 Condensed" panose="020B0506030000000003" pitchFamily="34" charset="0"/>
      <p:regular r:id="rId26"/>
      <p:bold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Yu Gothic UI Semilight" panose="020B0400000000000000" pitchFamily="34" charset="-128"/>
      <p:regular r:id="rId34"/>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F351A5-9969-4DE4-F128-12D61F3F51B0}" name="Supamith PONGPIPAT" initials="SP" userId="S::supamith.p@live.ku.th::370ead78-5528-477a-b85b-5028b2837cfd" providerId="AD"/>
  <p188:author id="{7BEC6BC7-2CDD-469F-B8AB-69D73DE47363}" name="Panchica Koonchaimang" initials="PK" userId="S::panchica.k@indorama.net::013565c1-16ef-41bb-98d4-f724bc1deb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7"/>
    <a:srgbClr val="3AC69D"/>
    <a:srgbClr val="FFE300"/>
    <a:srgbClr val="262626"/>
    <a:srgbClr val="434444"/>
    <a:srgbClr val="FEEBCA"/>
    <a:srgbClr val="FFF7A7"/>
    <a:srgbClr val="68CDDA"/>
    <a:srgbClr val="60BBD0"/>
    <a:srgbClr val="5D4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10" autoAdjust="0"/>
    <p:restoredTop sz="76438" autoAdjust="0"/>
  </p:normalViewPr>
  <p:slideViewPr>
    <p:cSldViewPr snapToGrid="0" snapToObjects="1">
      <p:cViewPr varScale="1">
        <p:scale>
          <a:sx n="43" d="100"/>
          <a:sy n="43" d="100"/>
        </p:scale>
        <p:origin x="14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en-TH" smtClean="0"/>
              <a:t>10/16/2022</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en-TH" smtClean="0"/>
              <a:t>‹#›</a:t>
            </a:fld>
            <a:endParaRPr lang="en-TH"/>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5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La acumulación de desechos en nuestros océanos y en nuestras playas se ha convertido en una crisis global. Se pueden encontrar miles de millones de toneladas de desechos arremolinadas alrededor de nuestros mares. Al ritmo actual, se espera que los desechos superen a todos los peces del mar para 2050.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La contaminación tiene un efecto directo y mortal sobre la vida silvestre. Miles de aves, tortugas marinas, focas y otros mamíferos marinos mueren cada año después de ingerir desechos o enredarse en ellos.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1:</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Hay tantos desechos oceánicos que se acumulan a lo largo de las costas, en enormes manchas de basura en medio del océano. La mancha de basura del Pacífico Sur que se ve aquí en rojo, es la acumulación de desechos más grande del mundo. Es 2 veces el tamaño del estado de Texas. Este es el resultado de los desechos generados por el hombre que ingresan al océano y que quedan atrapados en las corrientes que envían los desechos que fluyen en círculos en medio del océano.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Hay un estimado de 80,000 toneladas métricas de desechos en este parche de basura, que es el equivalente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500 aviones jumbo.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¿Por qué hay tantos desechos en nuestros océanos?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¿Qué opinas sobre la mancha de basura del Pacífico?</a:t>
            </a:r>
            <a:endParaRPr lang="en-US" b="0" dirty="0"/>
          </a:p>
        </p:txBody>
      </p:sp>
      <p:sp>
        <p:nvSpPr>
          <p:cNvPr id="248" name="Google Shape;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55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Pregunte a los estudiantes:</a:t>
            </a: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¿Por qué se filtran tantos desechos en el océano? ¿cuántos desechos crees que comen por error los animales del océano?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1:</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Las investigaciones sugieren que casi la mitad de las tortugas del mundo han comido desechos producidos por humanos.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2: </a:t>
            </a:r>
            <a:r>
              <a:rPr lang="es-ES" b="0" dirty="0"/>
              <a:t>aparece la imagen de la tortuga marina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¿Por qué las tortugas marinas y otros animales del océano comen desechos?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Las razones son simples: una bolsa de plástico flotante puede parecerse mucho a las medusas, las algas u otras especies que constituyen un componente importante de la dieta de las tortugas. Todas las especies de tortugas marinas están en riesgo por los desechos del océano.</a:t>
            </a:r>
            <a:endParaRPr b="0" dirty="0"/>
          </a:p>
        </p:txBody>
      </p:sp>
      <p:sp>
        <p:nvSpPr>
          <p:cNvPr id="248" name="Google Shape;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63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Repasemos algunos consejos de reciclaje.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Las botellas de plástico PET son totalmente reciclables, en ellas hay un  triángulo de 3 flechas con un #1 dentro. Este número indica que una botella puede ser reciclada.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Dependiendo de dónde viva, su empresa de reciclaje local tendrá reglas sobre lo que pueden y no pueden aceptar. Consulte con su comunidad local acerca de lo que se puede reciclar. Si no sabe lo que puede reciclar, puede contaminar potencialmente otros materiales reciclables potenciales, impidiendo que entren al sistema de reciclaje.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¿Han visto un #1 en el fondo de una botella antes? ¿Qué hicieron ante eso?</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422432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¿Cuál es una de las principales razones por las que los materiales para reciclaje pueden contaminarse y no ser recogidos?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Colocar alimentos en el contenedor de reciclaje o poner materiales reciclables como una caja de pizza con grasa y queso adentro contamina los artículos, lo cual significa que no se pueden reciclar.</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2298877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b="1" dirty="0" err="1"/>
              <a:t>Duración</a:t>
            </a:r>
            <a:r>
              <a:rPr lang="en-US" b="1" dirty="0"/>
              <a:t> de la </a:t>
            </a:r>
            <a:r>
              <a:rPr lang="en-US" b="1" dirty="0" err="1"/>
              <a:t>diapositiva</a:t>
            </a:r>
            <a:r>
              <a:rPr lang="en-US" b="1" dirty="0"/>
              <a:t>: 3 </a:t>
            </a:r>
            <a:r>
              <a:rPr lang="en-US" b="1" dirty="0" err="1"/>
              <a:t>minutos</a:t>
            </a:r>
            <a:r>
              <a:rPr lang="en-US" b="1" dirty="0"/>
              <a:t>)</a:t>
            </a:r>
            <a:endParaRPr lang="en-US" b="0"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131910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b="1" dirty="0"/>
              <a:t>Diga a los estudiantes:</a:t>
            </a:r>
          </a:p>
          <a:p>
            <a:pPr marL="0" lvl="0" indent="0" algn="l" rtl="0">
              <a:spcBef>
                <a:spcPts val="0"/>
              </a:spcBef>
              <a:spcAft>
                <a:spcPts val="0"/>
              </a:spcAft>
              <a:buNone/>
            </a:pPr>
            <a:r>
              <a:rPr lang="es-ES" b="0" dirty="0"/>
              <a:t>Para la actividad de la clase, crearán una historia acerca de su héroe de los residuos. Usarán hechos divertidos y consejos de reciclaje para apoyar su historia. Anímelos a usar su historia para inspirar a otros estudiantes a reciclar.</a:t>
            </a:r>
            <a:endParaRPr lang="en-US" b="0" dirty="0"/>
          </a:p>
        </p:txBody>
      </p:sp>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Dígale al estudiante: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Hágales saber a los estudiantes que ahora utilizarán la información que aprendieron y crearán su historia de "Héroe de los Residuos" con un mensaje principal para inspirar a otros a cambiar su comportamiento. Hay 4 aspectos principales para diseñar su historia que deben considerar.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El escenario: </a:t>
            </a:r>
            <a:r>
              <a:rPr lang="es-ES" b="0" dirty="0"/>
              <a:t>identifica los personajes, un lugar, el período de tiempo y cualquier otro detalle para presentar la historia y darle a su audiencia algo de contexto.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Diálogo: </a:t>
            </a:r>
            <a:r>
              <a:rPr lang="es-ES" b="0" dirty="0"/>
              <a:t>esta será la conversación entre tus personajes, y puedes indicar cuándo y qué están diciendo usando "paréntesis". Ejemplo: “Me encanta reciclar” (Brian).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Personajes: </a:t>
            </a:r>
            <a:r>
              <a:rPr lang="es-ES" b="0" dirty="0"/>
              <a:t>¿Quién forma parte de tu historia? Tu personaje principal será tu "Héroe de los Residuos", pero tal vez tengas un villano malvado que quiera terminar con el reciclaje, o un compinche como Batman y Robin para ayudarte a salvar el mundo. Crea algunos personajes para que tu historia sea más interesante.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Mensaje principal</a:t>
            </a:r>
            <a:r>
              <a:rPr lang="es-ES" b="0" dirty="0"/>
              <a:t>: no necesitas un mensaje complicado, </a:t>
            </a:r>
            <a:r>
              <a:rPr lang="es-ES" b="0" dirty="0" err="1"/>
              <a:t>manténlo</a:t>
            </a:r>
            <a:r>
              <a:rPr lang="es-ES" b="0" dirty="0"/>
              <a:t> simple. Pero respalda tu mensaje principal con hechos y estadísticas que le den más poder. Ejemplo: </a:t>
            </a:r>
            <a:r>
              <a:rPr lang="es-ES" b="0" dirty="0" err="1"/>
              <a:t>Manten</a:t>
            </a:r>
            <a:r>
              <a:rPr lang="es-ES" b="0" dirty="0"/>
              <a:t> el plástico fuera del océano a través de las mejores prácticas de reciclaje.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Título</a:t>
            </a:r>
            <a:r>
              <a:rPr lang="es-ES" b="0" dirty="0"/>
              <a:t>: investiga un poco sobre otros títulos de películas de superhéroes que hayas visto en el pasado. Mantenlo corto, pero atractivo.</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2253560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Un mapa mental es un gran ejercicio para comenzar a organizar tus ideas. ¿Qué pasará en tu historia? ¿Quién está en tu historia? ¿Cuál es el clímax o giro de la trama?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Solicite a los estudiantes que saquen una hoja de papel en blanco para crear su mapa mental. En el medio de su mapa mental, pueden escribir su mensaje principal y luego construir su historia en torno al tema central. Esto ayudará a mantenerse encaminado y asegurará que las personas que lean la historia entiendan el mensaje.</a:t>
            </a:r>
            <a:endParaRPr lang="en-US" b="0"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18</a:t>
            </a:fld>
            <a:endParaRPr lang="en-TH"/>
          </a:p>
        </p:txBody>
      </p:sp>
    </p:spTree>
    <p:extLst>
      <p:ext uri="{BB962C8B-B14F-4D97-AF65-F5344CB8AC3E}">
        <p14:creationId xmlns:p14="http://schemas.microsoft.com/office/powerpoint/2010/main" val="27071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b="0" dirty="0"/>
              <a:t>Ahora realicen un mapa mental y comiencen a hacer una lista de los principales eventos que sucederán en la historia. Lean la diapositiva de ejemplo, para ayudarse a tener una idea acerca de cómo pensar en los eventos de la historia. Nuevamente, asegúrense de que los eventos respalden el mensaje central e inspiren a la audiencia.</a:t>
            </a:r>
          </a:p>
        </p:txBody>
      </p:sp>
      <p:sp>
        <p:nvSpPr>
          <p:cNvPr id="4" name="Slide Number Placeholder 3"/>
          <p:cNvSpPr>
            <a:spLocks noGrp="1"/>
          </p:cNvSpPr>
          <p:nvPr>
            <p:ph type="sldNum" sz="quarter" idx="5"/>
          </p:nvPr>
        </p:nvSpPr>
        <p:spPr/>
        <p:txBody>
          <a:bodyPr/>
          <a:lstStyle/>
          <a:p>
            <a:fld id="{FF836C94-7932-4F42-B085-F387E238C945}" type="slidenum">
              <a:rPr lang="en-TH" smtClean="0"/>
              <a:t>19</a:t>
            </a:fld>
            <a:endParaRPr lang="en-TH"/>
          </a:p>
        </p:txBody>
      </p:sp>
    </p:spTree>
    <p:extLst>
      <p:ext uri="{BB962C8B-B14F-4D97-AF65-F5344CB8AC3E}">
        <p14:creationId xmlns:p14="http://schemas.microsoft.com/office/powerpoint/2010/main" val="303891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b="0" dirty="0"/>
              <a:t>Si desean que su mensaje inspire a las personas a tomar medidas, debe convencerlas; por lo que se proponen 4 técnicas que se pueden utilizar al escribir nuestra historia, para tratar de persuadir al lector a que actúe.</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33170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3</a:t>
            </a:fld>
            <a:endParaRPr lang="en-TH"/>
          </a:p>
        </p:txBody>
      </p:sp>
    </p:spTree>
    <p:extLst>
      <p:ext uri="{BB962C8B-B14F-4D97-AF65-F5344CB8AC3E}">
        <p14:creationId xmlns:p14="http://schemas.microsoft.com/office/powerpoint/2010/main" val="2376983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2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Que recibirán el planificador de historias y comenzarán a definir los aspectos clave de su historia. Solicite que completen cada sección, comenzando con el mensaje principal y construyan la historia a su alrededor.</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21</a:t>
            </a:fld>
            <a:endParaRPr lang="en-TH"/>
          </a:p>
        </p:txBody>
      </p:sp>
    </p:spTree>
    <p:extLst>
      <p:ext uri="{BB962C8B-B14F-4D97-AF65-F5344CB8AC3E}">
        <p14:creationId xmlns:p14="http://schemas.microsoft.com/office/powerpoint/2010/main" val="341526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Dígale a los estudiantes:</a:t>
            </a:r>
          </a:p>
          <a:p>
            <a:r>
              <a:rPr lang="es-ES" b="0" dirty="0"/>
              <a:t>Por último, los estudiantes crearán su historia escena por escena utilizando un </a:t>
            </a:r>
            <a:r>
              <a:rPr lang="es-ES" b="0" dirty="0" err="1"/>
              <a:t>guión</a:t>
            </a:r>
            <a:r>
              <a:rPr lang="es-ES" b="0" dirty="0"/>
              <a:t> gráfico. Un </a:t>
            </a:r>
            <a:r>
              <a:rPr lang="es-ES" b="0" dirty="0" err="1"/>
              <a:t>guión</a:t>
            </a:r>
            <a:r>
              <a:rPr lang="es-ES" b="0" dirty="0"/>
              <a:t> gráfico es una herramienta que permite generar una historia utilizando imágenes de la escena y un cuadro de texto a continuación para escribir el escenario y el diálogo.</a:t>
            </a:r>
          </a:p>
          <a:p>
            <a:endParaRPr lang="es-ES" b="1" dirty="0"/>
          </a:p>
          <a:p>
            <a:r>
              <a:rPr lang="es-ES" b="0" dirty="0"/>
              <a:t>Los estudiantes pueden necesitar alrededor de 4 o 5 plantillas de </a:t>
            </a:r>
            <a:r>
              <a:rPr lang="es-ES" b="0" dirty="0" err="1"/>
              <a:t>guión</a:t>
            </a:r>
            <a:r>
              <a:rPr lang="es-ES" b="0" dirty="0"/>
              <a:t> gráfico para su historia, así que prepare lo suficiente. Esto se puede hacer en grupos o individualmente.</a:t>
            </a:r>
          </a:p>
          <a:p>
            <a:endParaRPr lang="es-ES" b="1" dirty="0"/>
          </a:p>
          <a:p>
            <a:r>
              <a:rPr lang="es-ES" b="1" dirty="0"/>
              <a:t>Ampliar la lección:</a:t>
            </a:r>
          </a:p>
          <a:p>
            <a:r>
              <a:rPr lang="es-ES" b="0" dirty="0"/>
              <a:t>Pida a los estudiantes que usen su </a:t>
            </a:r>
            <a:r>
              <a:rPr lang="es-ES" b="0" dirty="0" err="1"/>
              <a:t>guión</a:t>
            </a:r>
            <a:r>
              <a:rPr lang="es-ES" b="0" dirty="0"/>
              <a:t> gráfico completo para escribir su historia. Solicite a los estudiantes que compartan sus historias en voz alta a la clase.</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22</a:t>
            </a:fld>
            <a:endParaRPr lang="en-TH"/>
          </a:p>
        </p:txBody>
      </p:sp>
    </p:spTree>
    <p:extLst>
      <p:ext uri="{BB962C8B-B14F-4D97-AF65-F5344CB8AC3E}">
        <p14:creationId xmlns:p14="http://schemas.microsoft.com/office/powerpoint/2010/main" val="3559919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23</a:t>
            </a:fld>
            <a:endParaRPr lang="en-TH"/>
          </a:p>
        </p:txBody>
      </p:sp>
    </p:spTree>
    <p:extLst>
      <p:ext uri="{BB962C8B-B14F-4D97-AF65-F5344CB8AC3E}">
        <p14:creationId xmlns:p14="http://schemas.microsoft.com/office/powerpoint/2010/main" val="242549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94325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err="1"/>
              <a:t>Ejercicio</a:t>
            </a:r>
            <a:r>
              <a:rPr lang="en-US" b="1" dirty="0"/>
              <a:t> </a:t>
            </a:r>
            <a:r>
              <a:rPr lang="en-US" b="1" dirty="0" err="1"/>
              <a:t>introductorio</a:t>
            </a:r>
            <a:endParaRPr lang="en-US" b="1"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Ha </a:t>
            </a:r>
            <a:r>
              <a:rPr lang="en-US" dirty="0" err="1"/>
              <a:t>escuchado</a:t>
            </a:r>
            <a:r>
              <a:rPr lang="en-US" dirty="0"/>
              <a:t> </a:t>
            </a:r>
            <a:r>
              <a:rPr lang="en-US" dirty="0" err="1"/>
              <a:t>alguien</a:t>
            </a:r>
            <a:r>
              <a:rPr lang="en-US" dirty="0"/>
              <a:t> </a:t>
            </a:r>
            <a:r>
              <a:rPr lang="en-US" dirty="0" err="1"/>
              <a:t>acerca</a:t>
            </a:r>
            <a:r>
              <a:rPr lang="en-US" dirty="0"/>
              <a:t> del </a:t>
            </a:r>
            <a:r>
              <a:rPr lang="en-US" dirty="0" err="1"/>
              <a:t>reciclaje</a:t>
            </a:r>
            <a:r>
              <a:rPr lang="en-US" dirty="0"/>
              <a:t>? </a:t>
            </a:r>
            <a:r>
              <a:rPr lang="en-US" dirty="0" err="1"/>
              <a:t>Sí</a:t>
            </a:r>
            <a:r>
              <a:rPr lang="en-US" dirty="0"/>
              <a:t> es </a:t>
            </a:r>
            <a:r>
              <a:rPr lang="en-US" dirty="0" err="1"/>
              <a:t>así</a:t>
            </a:r>
            <a:r>
              <a:rPr lang="en-US" dirty="0"/>
              <a:t>, </a:t>
            </a:r>
            <a:r>
              <a:rPr lang="en-US" dirty="0" err="1"/>
              <a:t>por</a:t>
            </a:r>
            <a:r>
              <a:rPr lang="en-US" dirty="0"/>
              <a:t> favor </a:t>
            </a:r>
            <a:r>
              <a:rPr lang="en-US" dirty="0" err="1"/>
              <a:t>compártanlo</a:t>
            </a:r>
            <a:r>
              <a:rPr lang="en-US" dirty="0"/>
              <a:t> con la </a:t>
            </a:r>
            <a:r>
              <a:rPr lang="en-US" dirty="0" err="1"/>
              <a:t>clase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Dígale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s-ES" sz="2000" dirty="0"/>
              <a:t>El reciclaje es el proceso de recolectar y procesar materiales y convertirlos en nuevos productos, de otro modo serían solo basura. Reciclar puede beneficiar a la comunidad y al medio ambiente.</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s-ES" sz="2000" dirty="0"/>
              <a:t>Ahora lea las imágenes de izquierda a derecha comenzando por la fila superior, para probar su conocimiento sobre qué elementos  de los que se muestran pueden y no pueden reciclarse. Pregúnteles si cada artículo se puede reciclar antes de hacer clic para mostrarles la respuesta.</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El </a:t>
            </a:r>
            <a:r>
              <a:rPr lang="en-US" sz="1200" b="0" i="0" kern="1200" dirty="0" err="1">
                <a:solidFill>
                  <a:schemeClr val="tx1"/>
                </a:solidFill>
                <a:effectLst/>
                <a:latin typeface="+mn-lt"/>
                <a:ea typeface="+mn-ea"/>
                <a:cs typeface="+mn-cs"/>
              </a:rPr>
              <a:t>orden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elementos</a:t>
            </a:r>
            <a:r>
              <a:rPr lang="en-US" sz="1200" b="0" i="0" kern="1200" dirty="0">
                <a:solidFill>
                  <a:schemeClr val="tx1"/>
                </a:solidFill>
                <a:effectLst/>
                <a:latin typeface="+mn-lt"/>
                <a:ea typeface="+mn-ea"/>
                <a:cs typeface="+mn-cs"/>
              </a:rPr>
              <a:t> es </a:t>
            </a:r>
            <a:r>
              <a:rPr lang="en-US" sz="1200" b="0" i="0" kern="1200" dirty="0" err="1">
                <a:solidFill>
                  <a:schemeClr val="tx1"/>
                </a:solidFill>
                <a:effectLst/>
                <a:latin typeface="+mn-lt"/>
                <a:ea typeface="+mn-ea"/>
                <a:cs typeface="+mn-cs"/>
              </a:rPr>
              <a:t>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siguiente</a:t>
            </a:r>
            <a:r>
              <a:rPr lang="en-US" sz="1200" b="0" i="0" kern="1200" dirty="0">
                <a:solidFill>
                  <a:schemeClr val="tx1"/>
                </a:solidFill>
                <a:effectLst/>
                <a:latin typeface="+mn-lt"/>
                <a:ea typeface="+mn-ea"/>
                <a:cs typeface="+mn-cs"/>
              </a:rPr>
              <a: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 </a:t>
            </a:r>
            <a:r>
              <a:rPr lang="en-US" sz="1200" b="0" i="0" kern="1200" dirty="0" err="1">
                <a:solidFill>
                  <a:schemeClr val="tx1"/>
                </a:solidFill>
                <a:effectLst/>
                <a:latin typeface="+mn-lt"/>
                <a:ea typeface="+mn-ea"/>
                <a:cs typeface="+mn-cs"/>
              </a:rPr>
              <a:t>Envase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vidrio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Botella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plástico</a:t>
            </a:r>
            <a:r>
              <a:rPr lang="en-US" sz="1200" b="0" i="0" kern="1200" dirty="0">
                <a:solidFill>
                  <a:schemeClr val="tx1"/>
                </a:solidFill>
                <a:effectLst/>
                <a:latin typeface="+mn-lt"/>
                <a:ea typeface="+mn-ea"/>
                <a:cs typeface="+mn-cs"/>
              </a:rPr>
              <a:t> PET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Zapatos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4: Lata de metal</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5: </a:t>
            </a:r>
            <a:r>
              <a:rPr lang="en-US" sz="1200" b="0" i="0" kern="1200" dirty="0" err="1">
                <a:solidFill>
                  <a:schemeClr val="tx1"/>
                </a:solidFill>
                <a:effectLst/>
                <a:latin typeface="+mn-lt"/>
                <a:ea typeface="+mn-ea"/>
                <a:cs typeface="+mn-cs"/>
              </a:rPr>
              <a:t>Foco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6: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jugo</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7: </a:t>
            </a:r>
            <a:r>
              <a:rPr lang="en-US" sz="1200" b="0" i="0" kern="1200" dirty="0" err="1">
                <a:solidFill>
                  <a:schemeClr val="tx1"/>
                </a:solidFill>
                <a:effectLst/>
                <a:latin typeface="+mn-lt"/>
                <a:ea typeface="+mn-ea"/>
                <a:cs typeface="+mn-cs"/>
              </a:rPr>
              <a:t>Servilleta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sucia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8: </a:t>
            </a:r>
            <a:r>
              <a:rPr lang="en-US" sz="1200" b="0" i="0" kern="1200" dirty="0" err="1">
                <a:solidFill>
                  <a:schemeClr val="tx1"/>
                </a:solidFill>
                <a:effectLst/>
                <a:latin typeface="+mn-lt"/>
                <a:ea typeface="+mn-ea"/>
                <a:cs typeface="+mn-cs"/>
              </a:rPr>
              <a:t>Lápiz</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9: Bolsa de </a:t>
            </a:r>
            <a:r>
              <a:rPr lang="en-US" sz="1200" b="0" i="0" kern="1200" dirty="0" err="1">
                <a:solidFill>
                  <a:schemeClr val="tx1"/>
                </a:solidFill>
                <a:effectLst/>
                <a:latin typeface="+mn-lt"/>
                <a:ea typeface="+mn-ea"/>
                <a:cs typeface="+mn-cs"/>
              </a:rPr>
              <a:t>plástico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10: </a:t>
            </a:r>
            <a:r>
              <a:rPr lang="en-US" sz="1200" b="0" i="0" kern="1200" dirty="0" err="1">
                <a:solidFill>
                  <a:schemeClr val="tx1"/>
                </a:solidFill>
                <a:effectLst/>
                <a:latin typeface="+mn-lt"/>
                <a:ea typeface="+mn-ea"/>
                <a:cs typeface="+mn-cs"/>
              </a:rPr>
              <a:t>Juguetes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11: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cartón</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12: </a:t>
            </a:r>
            <a:r>
              <a:rPr lang="en-US" sz="1200" b="0" i="0" kern="1200" dirty="0" err="1">
                <a:solidFill>
                  <a:schemeClr val="tx1"/>
                </a:solidFill>
                <a:effectLst/>
                <a:latin typeface="+mn-lt"/>
                <a:ea typeface="+mn-ea"/>
                <a:cs typeface="+mn-cs"/>
              </a:rPr>
              <a:t>Manguera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13: </a:t>
            </a:r>
            <a:r>
              <a:rPr lang="en-US" sz="1200" b="0" i="0" kern="1200" dirty="0" err="1">
                <a:solidFill>
                  <a:schemeClr val="tx1"/>
                </a:solidFill>
                <a:effectLst/>
                <a:latin typeface="+mn-lt"/>
                <a:ea typeface="+mn-ea"/>
                <a:cs typeface="+mn-cs"/>
              </a:rPr>
              <a:t>Cáscara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plátano</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6</a:t>
            </a:fld>
            <a:endParaRPr lang="en-T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t>(</a:t>
            </a:r>
            <a:r>
              <a:rPr lang="en-US" sz="1100" b="1" dirty="0" err="1">
                <a:latin typeface="+mj-lt"/>
              </a:rPr>
              <a:t>Duración</a:t>
            </a:r>
            <a:r>
              <a:rPr lang="en-US" sz="1100" b="1" dirty="0">
                <a:latin typeface="+mj-lt"/>
              </a:rPr>
              <a:t> de la </a:t>
            </a:r>
            <a:r>
              <a:rPr lang="en-US" sz="1100" b="1" dirty="0" err="1">
                <a:latin typeface="+mj-lt"/>
              </a:rPr>
              <a:t>diapositiva</a:t>
            </a:r>
            <a:r>
              <a:rPr lang="en-US" sz="1100" b="1" dirty="0">
                <a:latin typeface="+mj-lt"/>
              </a:rPr>
              <a:t>: 3-5 </a:t>
            </a:r>
            <a:r>
              <a:rPr lang="en-US" sz="1100" b="1" dirty="0" err="1">
                <a:latin typeface="+mj-lt"/>
              </a:rPr>
              <a:t>minutos</a:t>
            </a:r>
            <a:r>
              <a:rPr lang="en-US" sz="1100" b="1" dirty="0">
                <a:latin typeface="+mj-lt"/>
              </a:rPr>
              <a:t>)</a:t>
            </a:r>
            <a:endParaRPr lang="en-US" sz="1100"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ea typeface="Calibri"/>
                <a:cs typeface="Calibri"/>
                <a:sym typeface="Calibri"/>
              </a:rPr>
              <a:t>Muestre</a:t>
            </a:r>
            <a:r>
              <a:rPr lang="en-US" sz="1100" b="1" dirty="0">
                <a:solidFill>
                  <a:srgbClr val="262626"/>
                </a:solidFill>
                <a:latin typeface="+mj-lt"/>
                <a:ea typeface="Calibri"/>
                <a:cs typeface="Calibri"/>
                <a:sym typeface="Calibri"/>
              </a:rPr>
              <a:t> o </a:t>
            </a:r>
            <a:r>
              <a:rPr lang="en-US" sz="1100" b="1" dirty="0" err="1">
                <a:solidFill>
                  <a:srgbClr val="262626"/>
                </a:solidFill>
                <a:latin typeface="+mj-lt"/>
                <a:ea typeface="Calibri"/>
                <a:cs typeface="Calibri"/>
                <a:sym typeface="Calibri"/>
              </a:rPr>
              <a:t>proyecte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esta</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diapositiva</a:t>
            </a:r>
            <a:r>
              <a:rPr lang="en-US" sz="1100" b="1" dirty="0">
                <a:solidFill>
                  <a:srgbClr val="262626"/>
                </a:solidFill>
                <a:latin typeface="+mj-lt"/>
                <a:ea typeface="Calibri"/>
                <a:cs typeface="Calibri"/>
                <a:sym typeface="Calibri"/>
              </a:rPr>
              <a:t> – </a:t>
            </a:r>
            <a:r>
              <a:rPr lang="en-US" sz="1100" b="1" dirty="0" err="1">
                <a:solidFill>
                  <a:srgbClr val="262626"/>
                </a:solidFill>
                <a:latin typeface="+mj-lt"/>
                <a:ea typeface="Calibri"/>
                <a:cs typeface="Calibri"/>
                <a:sym typeface="Calibri"/>
              </a:rPr>
              <a:t>existe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una</a:t>
            </a:r>
            <a:r>
              <a:rPr lang="en-US" sz="1100" b="1" dirty="0">
                <a:solidFill>
                  <a:srgbClr val="262626"/>
                </a:solidFill>
                <a:latin typeface="+mj-lt"/>
                <a:ea typeface="Calibri"/>
                <a:cs typeface="Calibri"/>
                <a:sym typeface="Calibri"/>
              </a:rPr>
              <a:t> version </a:t>
            </a:r>
            <a:r>
              <a:rPr lang="en-US" sz="1100" b="1" dirty="0" err="1">
                <a:solidFill>
                  <a:srgbClr val="262626"/>
                </a:solidFill>
                <a:latin typeface="+mj-lt"/>
                <a:ea typeface="Calibri"/>
                <a:cs typeface="Calibri"/>
                <a:sym typeface="Calibri"/>
              </a:rPr>
              <a:t>en</a:t>
            </a:r>
            <a:r>
              <a:rPr lang="en-US" sz="1100" b="1" dirty="0">
                <a:solidFill>
                  <a:srgbClr val="262626"/>
                </a:solidFill>
                <a:latin typeface="+mj-lt"/>
                <a:ea typeface="Calibri"/>
                <a:cs typeface="Calibri"/>
                <a:sym typeface="Calibri"/>
              </a:rPr>
              <a:t> PDF que se </a:t>
            </a:r>
            <a:r>
              <a:rPr lang="en-US" sz="1100" b="1" dirty="0" err="1">
                <a:solidFill>
                  <a:srgbClr val="262626"/>
                </a:solidFill>
                <a:latin typeface="+mj-lt"/>
                <a:ea typeface="Calibri"/>
                <a:cs typeface="Calibri"/>
                <a:sym typeface="Calibri"/>
              </a:rPr>
              <a:t>puede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entregar</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endParaRPr lang="en-US" sz="1100" b="1"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dirty="0" err="1">
                <a:solidFill>
                  <a:srgbClr val="262626"/>
                </a:solidFill>
                <a:latin typeface="+mj-lt"/>
                <a:ea typeface="Calibri"/>
                <a:cs typeface="Calibri"/>
                <a:sym typeface="Calibri"/>
              </a:rPr>
              <a:t>Abre</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una</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discusión</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comentando</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acerca</a:t>
            </a:r>
            <a:r>
              <a:rPr lang="en-US" sz="1100" dirty="0">
                <a:solidFill>
                  <a:srgbClr val="262626"/>
                </a:solidFill>
                <a:latin typeface="+mj-lt"/>
                <a:ea typeface="Calibri"/>
                <a:cs typeface="Calibri"/>
                <a:sym typeface="Calibri"/>
              </a:rPr>
              <a:t> de </a:t>
            </a:r>
            <a:r>
              <a:rPr lang="en-US" sz="1100" dirty="0" err="1">
                <a:solidFill>
                  <a:srgbClr val="262626"/>
                </a:solidFill>
                <a:latin typeface="+mj-lt"/>
                <a:ea typeface="Calibri"/>
                <a:cs typeface="Calibri"/>
                <a:sym typeface="Calibri"/>
              </a:rPr>
              <a:t>dónde</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colocamos</a:t>
            </a:r>
            <a:r>
              <a:rPr lang="en-US" sz="1100" dirty="0">
                <a:solidFill>
                  <a:srgbClr val="262626"/>
                </a:solidFill>
                <a:latin typeface="+mj-lt"/>
                <a:ea typeface="Calibri"/>
                <a:cs typeface="Calibri"/>
                <a:sym typeface="Calibri"/>
              </a:rPr>
              <a:t> la </a:t>
            </a:r>
            <a:r>
              <a:rPr lang="en-US" sz="1100" dirty="0" err="1">
                <a:solidFill>
                  <a:srgbClr val="262626"/>
                </a:solidFill>
                <a:latin typeface="+mj-lt"/>
                <a:ea typeface="Calibri"/>
                <a:cs typeface="Calibri"/>
                <a:sym typeface="Calibri"/>
              </a:rPr>
              <a:t>basura</a:t>
            </a:r>
            <a:r>
              <a:rPr lang="en-US" sz="1100" dirty="0">
                <a:solidFill>
                  <a:srgbClr val="262626"/>
                </a:solidFill>
                <a:latin typeface="+mj-lt"/>
                <a:ea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ea typeface="Calibri"/>
                <a:cs typeface="Calibri"/>
                <a:sym typeface="Calibri"/>
              </a:rPr>
              <a:t>Pregunte</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r>
              <a:rPr lang="en-US" sz="1100" b="1"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Qué</a:t>
            </a:r>
            <a:r>
              <a:rPr lang="en-US" sz="1100" b="0"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hacen</a:t>
            </a:r>
            <a:r>
              <a:rPr lang="en-US" sz="1100" b="0" dirty="0">
                <a:solidFill>
                  <a:srgbClr val="262626"/>
                </a:solidFill>
                <a:latin typeface="+mj-lt"/>
                <a:ea typeface="Calibri"/>
                <a:cs typeface="Calibri"/>
                <a:sym typeface="Calibri"/>
              </a:rPr>
              <a:t> con la </a:t>
            </a:r>
            <a:r>
              <a:rPr lang="en-US" sz="1100" b="0" dirty="0" err="1">
                <a:solidFill>
                  <a:srgbClr val="262626"/>
                </a:solidFill>
                <a:latin typeface="+mj-lt"/>
                <a:ea typeface="Calibri"/>
                <a:cs typeface="Calibri"/>
                <a:sym typeface="Calibri"/>
              </a:rPr>
              <a:t>basura</a:t>
            </a:r>
            <a:r>
              <a:rPr lang="en-US" sz="1100" b="0"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en</a:t>
            </a:r>
            <a:r>
              <a:rPr lang="en-US" sz="1100" b="0" dirty="0">
                <a:solidFill>
                  <a:srgbClr val="262626"/>
                </a:solidFill>
                <a:latin typeface="+mj-lt"/>
                <a:ea typeface="Calibri"/>
                <a:cs typeface="Calibri"/>
                <a:sym typeface="Calibri"/>
              </a:rPr>
              <a:t> casa</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Dónde</a:t>
            </a:r>
            <a:r>
              <a:rPr lang="en-US" sz="1100" dirty="0">
                <a:solidFill>
                  <a:srgbClr val="262626"/>
                </a:solidFill>
                <a:latin typeface="+mj-lt"/>
                <a:ea typeface="Calibri"/>
                <a:cs typeface="Calibri"/>
                <a:sym typeface="Calibri"/>
              </a:rPr>
              <a:t> la </a:t>
            </a:r>
            <a:r>
              <a:rPr lang="en-US" sz="1100" dirty="0" err="1">
                <a:solidFill>
                  <a:srgbClr val="262626"/>
                </a:solidFill>
                <a:latin typeface="+mj-lt"/>
                <a:ea typeface="Calibri"/>
                <a:cs typeface="Calibri"/>
                <a:sym typeface="Calibri"/>
              </a:rPr>
              <a:t>depositan</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Todo</a:t>
            </a:r>
            <a:r>
              <a:rPr lang="en-US" sz="1100" dirty="0">
                <a:solidFill>
                  <a:srgbClr val="262626"/>
                </a:solidFill>
                <a:latin typeface="+mj-lt"/>
                <a:ea typeface="Calibri"/>
                <a:cs typeface="Calibri"/>
                <a:sym typeface="Calibri"/>
              </a:rPr>
              <a:t> se de?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Dígale</a:t>
            </a:r>
            <a:r>
              <a:rPr lang="en-US" sz="1100" b="1" dirty="0">
                <a:solidFill>
                  <a:srgbClr val="262626"/>
                </a:solidFill>
                <a:latin typeface="+mj-lt"/>
                <a:cs typeface="Calibri"/>
                <a:sym typeface="Calibri"/>
              </a:rPr>
              <a:t> a </a:t>
            </a:r>
            <a:r>
              <a:rPr lang="en-US" sz="1100" b="1" dirty="0" err="1">
                <a:solidFill>
                  <a:srgbClr val="262626"/>
                </a:solidFill>
                <a:latin typeface="+mj-lt"/>
                <a:cs typeface="Calibri"/>
                <a:sym typeface="Calibri"/>
              </a:rPr>
              <a:t>los</a:t>
            </a:r>
            <a:r>
              <a:rPr lang="en-US" sz="1100" b="1" dirty="0">
                <a:solidFill>
                  <a:srgbClr val="262626"/>
                </a:solidFill>
                <a:latin typeface="+mj-lt"/>
                <a:cs typeface="Calibri"/>
                <a:sym typeface="Calibri"/>
              </a:rPr>
              <a:t> </a:t>
            </a:r>
            <a:r>
              <a:rPr lang="en-US" sz="1100" b="1" dirty="0" err="1">
                <a:solidFill>
                  <a:srgbClr val="262626"/>
                </a:solidFill>
                <a:latin typeface="+mj-lt"/>
                <a:cs typeface="Calibri"/>
                <a:sym typeface="Calibri"/>
              </a:rPr>
              <a:t>estudiantes</a:t>
            </a:r>
            <a:r>
              <a:rPr lang="en-US" sz="1100" b="1"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dirty="0">
                <a:solidFill>
                  <a:srgbClr val="262626"/>
                </a:solidFill>
                <a:latin typeface="+mj-lt"/>
                <a:cs typeface="Calibri"/>
                <a:sym typeface="Calibri"/>
              </a:rPr>
              <a:t>No </a:t>
            </a:r>
            <a:r>
              <a:rPr lang="en-US" sz="1100" dirty="0" err="1">
                <a:solidFill>
                  <a:srgbClr val="262626"/>
                </a:solidFill>
                <a:latin typeface="+mj-lt"/>
                <a:cs typeface="Calibri"/>
                <a:sym typeface="Calibri"/>
              </a:rPr>
              <a:t>toda</a:t>
            </a:r>
            <a:r>
              <a:rPr lang="en-US" sz="1100" dirty="0">
                <a:solidFill>
                  <a:srgbClr val="262626"/>
                </a:solidFill>
                <a:latin typeface="+mj-lt"/>
                <a:cs typeface="Calibri"/>
                <a:sym typeface="Calibri"/>
              </a:rPr>
              <a:t> la </a:t>
            </a:r>
            <a:r>
              <a:rPr lang="en-US" sz="1100" dirty="0" err="1">
                <a:solidFill>
                  <a:srgbClr val="262626"/>
                </a:solidFill>
                <a:latin typeface="+mj-lt"/>
                <a:cs typeface="Calibri"/>
                <a:sym typeface="Calibri"/>
              </a:rPr>
              <a:t>basura</a:t>
            </a:r>
            <a:r>
              <a:rPr lang="en-US" sz="1100" dirty="0">
                <a:solidFill>
                  <a:srgbClr val="262626"/>
                </a:solidFill>
                <a:latin typeface="+mj-lt"/>
                <a:cs typeface="Calibri"/>
                <a:sym typeface="Calibri"/>
              </a:rPr>
              <a:t> se </a:t>
            </a:r>
            <a:r>
              <a:rPr lang="en-US" sz="1100" dirty="0" err="1">
                <a:solidFill>
                  <a:srgbClr val="262626"/>
                </a:solidFill>
                <a:latin typeface="+mj-lt"/>
                <a:cs typeface="Calibri"/>
                <a:sym typeface="Calibri"/>
              </a:rPr>
              <a:t>deposita</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en</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mismo</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cestto</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Algunos</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elementos</a:t>
            </a:r>
            <a:r>
              <a:rPr lang="en-US" sz="1100" dirty="0">
                <a:solidFill>
                  <a:srgbClr val="262626"/>
                </a:solidFill>
                <a:latin typeface="+mj-lt"/>
                <a:cs typeface="Calibri"/>
                <a:sym typeface="Calibri"/>
              </a:rPr>
              <a:t> se </a:t>
            </a:r>
            <a:r>
              <a:rPr lang="en-US" sz="1100" dirty="0" err="1">
                <a:solidFill>
                  <a:srgbClr val="262626"/>
                </a:solidFill>
                <a:latin typeface="+mj-lt"/>
                <a:cs typeface="Calibri"/>
                <a:sym typeface="Calibri"/>
              </a:rPr>
              <a:t>deben</a:t>
            </a:r>
            <a:r>
              <a:rPr lang="en-US" sz="1100" dirty="0">
                <a:solidFill>
                  <a:srgbClr val="262626"/>
                </a:solidFill>
                <a:latin typeface="+mj-lt"/>
                <a:cs typeface="Calibri"/>
                <a:sym typeface="Calibri"/>
              </a:rPr>
              <a:t> de </a:t>
            </a:r>
            <a:r>
              <a:rPr lang="en-US" sz="1100" dirty="0" err="1">
                <a:solidFill>
                  <a:srgbClr val="262626"/>
                </a:solidFill>
                <a:latin typeface="+mj-lt"/>
                <a:cs typeface="Calibri"/>
                <a:sym typeface="Calibri"/>
              </a:rPr>
              <a:t>colocar</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en</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cesto</a:t>
            </a:r>
            <a:r>
              <a:rPr lang="en-US" sz="1100" dirty="0">
                <a:solidFill>
                  <a:srgbClr val="262626"/>
                </a:solidFill>
                <a:latin typeface="+mj-lt"/>
                <a:cs typeface="Calibri"/>
                <a:sym typeface="Calibri"/>
              </a:rPr>
              <a:t> de </a:t>
            </a:r>
            <a:r>
              <a:rPr lang="en-US" sz="1100" dirty="0" err="1">
                <a:solidFill>
                  <a:srgbClr val="262626"/>
                </a:solidFill>
                <a:latin typeface="+mj-lt"/>
                <a:cs typeface="Calibri"/>
                <a:sym typeface="Calibri"/>
              </a:rPr>
              <a:t>reciclaje</a:t>
            </a:r>
            <a:r>
              <a:rPr lang="en-US" sz="1100" dirty="0">
                <a:solidFill>
                  <a:srgbClr val="262626"/>
                </a:solidFill>
                <a:latin typeface="+mj-lt"/>
                <a:cs typeface="Calibri"/>
                <a:sym typeface="Calibri"/>
              </a:rPr>
              <a:t>.</a:t>
            </a:r>
            <a:endParaRPr lang="en-US" sz="110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ea typeface="Calibri"/>
                <a:cs typeface="Calibri"/>
                <a:sym typeface="Calibri"/>
              </a:rPr>
              <a:t>Pregunte</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r>
              <a:rPr lang="en-US" sz="1100" b="1" dirty="0">
                <a:solidFill>
                  <a:srgbClr val="262626"/>
                </a:solidFill>
                <a:latin typeface="+mj-lt"/>
                <a:ea typeface="Calibri"/>
                <a:cs typeface="Calibri"/>
                <a:sym typeface="Calibri"/>
              </a:rPr>
              <a:t>:</a:t>
            </a:r>
            <a:endParaRPr lang="en-US" sz="1100" b="1" dirty="0">
              <a:solidFill>
                <a:srgbClr val="262626"/>
              </a:solidFill>
              <a:effectLst/>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s-MX" sz="1100" dirty="0">
                <a:effectLst/>
                <a:latin typeface="+mj-lt"/>
                <a:ea typeface="Calibri" panose="020F0502020204030204" pitchFamily="34" charset="0"/>
                <a:cs typeface="Times New Roman" panose="02020603050405020304" pitchFamily="18" charset="0"/>
              </a:rPr>
              <a:t>Los elementos del lado izquierdo de la página se pueden reciclar, ¿cuáles son esos elementos? ¿Cuál es la primera imagen que ves?</a:t>
            </a:r>
          </a:p>
          <a:p>
            <a:pPr marL="158750" indent="0">
              <a:lnSpc>
                <a:spcPct val="107000"/>
              </a:lnSpc>
              <a:spcAft>
                <a:spcPts val="800"/>
              </a:spcAft>
              <a:buNone/>
            </a:pPr>
            <a:r>
              <a:rPr lang="es-MX" sz="1100" dirty="0">
                <a:effectLst/>
                <a:latin typeface="+mj-lt"/>
                <a:ea typeface="Calibri" panose="020F0502020204030204" pitchFamily="34" charset="0"/>
                <a:cs typeface="Times New Roman" panose="02020603050405020304" pitchFamily="18" charset="0"/>
              </a:rPr>
              <a:t>*consultar en este orden (envase de vidrio, botella de plástico PET, caja de cartón, lata de metal)</a:t>
            </a: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1: </a:t>
            </a:r>
            <a:r>
              <a:rPr lang="en-US" sz="1100" b="1" dirty="0" err="1">
                <a:solidFill>
                  <a:srgbClr val="262626"/>
                </a:solidFill>
                <a:latin typeface="+mj-lt"/>
                <a:cs typeface="Calibri"/>
                <a:sym typeface="Calibri"/>
              </a:rPr>
              <a:t>Envase</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vidrio</a:t>
            </a: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lvl="0" indent="0" algn="just" rtl="0">
              <a:lnSpc>
                <a:spcPct val="120000"/>
              </a:lnSpc>
              <a:spcBef>
                <a:spcPts val="0"/>
              </a:spcBef>
              <a:spcAft>
                <a:spcPts val="0"/>
              </a:spcAft>
              <a:buClr>
                <a:schemeClr val="dk1"/>
              </a:buClr>
              <a:buFont typeface="Arial"/>
              <a:buNone/>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vidrio</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2: </a:t>
            </a:r>
            <a:r>
              <a:rPr lang="en-US" sz="1100" b="1" dirty="0" err="1">
                <a:solidFill>
                  <a:srgbClr val="262626"/>
                </a:solidFill>
                <a:latin typeface="+mj-lt"/>
                <a:cs typeface="Calibri"/>
                <a:sym typeface="Calibri"/>
              </a:rPr>
              <a:t>Botella</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plástico</a:t>
            </a:r>
            <a:r>
              <a:rPr lang="en-US" sz="1100" b="1" dirty="0">
                <a:solidFill>
                  <a:srgbClr val="262626"/>
                </a:solidFill>
                <a:latin typeface="+mj-lt"/>
                <a:cs typeface="Calibri"/>
                <a:sym typeface="Calibri"/>
              </a:rPr>
              <a:t> PET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plástico</a:t>
            </a:r>
            <a:r>
              <a:rPr lang="en-US" sz="1100" b="0" dirty="0">
                <a:solidFill>
                  <a:srgbClr val="262626"/>
                </a:solidFill>
                <a:latin typeface="+mj-lt"/>
                <a:cs typeface="Calibri"/>
                <a:sym typeface="Calibri"/>
              </a:rPr>
              <a:t> PET,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3: </a:t>
            </a:r>
            <a:r>
              <a:rPr lang="en-US" sz="1100" b="1" dirty="0" err="1">
                <a:solidFill>
                  <a:srgbClr val="262626"/>
                </a:solidFill>
                <a:latin typeface="+mj-lt"/>
                <a:cs typeface="Calibri"/>
                <a:sym typeface="Calibri"/>
              </a:rPr>
              <a:t>Caja</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cartón</a:t>
            </a:r>
            <a:endParaRPr lang="en-US" sz="1100" b="1"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hecho</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papel</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4: </a:t>
            </a:r>
            <a:r>
              <a:rPr lang="en-US" sz="1100" b="1" dirty="0" err="1">
                <a:solidFill>
                  <a:srgbClr val="262626"/>
                </a:solidFill>
                <a:latin typeface="+mj-lt"/>
                <a:cs typeface="Calibri"/>
                <a:sym typeface="Calibri"/>
              </a:rPr>
              <a:t>lata</a:t>
            </a:r>
            <a:r>
              <a:rPr lang="en-US" sz="1100" b="1" dirty="0">
                <a:solidFill>
                  <a:srgbClr val="262626"/>
                </a:solidFill>
                <a:latin typeface="+mj-lt"/>
                <a:cs typeface="Calibri"/>
                <a:sym typeface="Calibri"/>
              </a:rPr>
              <a:t> de metal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papel</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chemeClr val="dk1"/>
              </a:solidFill>
              <a:latin typeface="+mj-lt"/>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Crearán una historia para que su héroe de los residuos inspire a otros a reducir los desechos en el medio ambiente y salvar el mundo. Necesitarán un mensaje central como un llamado a la acción (“</a:t>
            </a:r>
            <a:r>
              <a:rPr lang="es-ES" b="0" dirty="0" err="1"/>
              <a:t>Call</a:t>
            </a:r>
            <a:r>
              <a:rPr lang="es-ES" b="0" dirty="0"/>
              <a:t> </a:t>
            </a:r>
            <a:r>
              <a:rPr lang="es-ES" b="0" dirty="0" err="1"/>
              <a:t>to</a:t>
            </a:r>
            <a:r>
              <a:rPr lang="es-ES" b="0" dirty="0"/>
              <a:t> </a:t>
            </a:r>
            <a:r>
              <a:rPr lang="es-ES" b="0" dirty="0" err="1"/>
              <a:t>Action</a:t>
            </a:r>
            <a:r>
              <a:rPr lang="es-ES" b="0" dirty="0"/>
              <a:t>”). Ej. “Mantengamos limpios nuestros océanos”, respaldado con hechos y estadísticas como: “El plástico PET es el plástico más reciclado del mundo”.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Se moverán a través de una serie de ejercicios para ayudarlos a pensar en su historia y crearla como un productor de películas de Hollywood.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Pídales que tomen notas de las próximas diapositivas, con el fin de que tengan algunos datos interesantes sobre el reciclaje y los desechos en el medio ambiente para respaldar su historia</a:t>
            </a:r>
            <a:r>
              <a:rPr lang="es-ES" b="1" dirty="0"/>
              <a:t>. </a:t>
            </a:r>
            <a:r>
              <a:rPr lang="es-ES" b="0" dirty="0"/>
              <a:t>Las diapositivas posteriores presentarán el </a:t>
            </a:r>
            <a:r>
              <a:rPr lang="es-ES" b="0" dirty="0" err="1"/>
              <a:t>guión</a:t>
            </a:r>
            <a:r>
              <a:rPr lang="es-ES" b="0" dirty="0"/>
              <a:t> gráfico y otros ejercicios de escritura para ayudar a guiarlos en la creación de su historia “Héroe de los Residuos”.</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8</a:t>
            </a:fld>
            <a:endParaRPr lang="en-TH"/>
          </a:p>
        </p:txBody>
      </p:sp>
    </p:spTree>
    <p:extLst>
      <p:ext uri="{BB962C8B-B14F-4D97-AF65-F5344CB8AC3E}">
        <p14:creationId xmlns:p14="http://schemas.microsoft.com/office/powerpoint/2010/main" val="17628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¿Cómo podemos ayudar a prevenir la fuga de desechos en la tierra, para que nuestros desechos y materiales reciclables no lleguen al océano?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1:</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Aparecen símbolos de reciclaje.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El reciclaje ayuda a evitar que los desechos se filtren al medio ambiente.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¿Cómo reciclamos correctamente?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Practica los 3 pasos para reciclar.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¿Qué podemos reciclar? ¿Ejemplos?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Podemos reciclar botellas de plástico PET (encuentre el número 1 en la parte inferior de la botella), metal, papel y vidrio.</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9</a:t>
            </a:fld>
            <a:endParaRPr lang="en-TH"/>
          </a:p>
        </p:txBody>
      </p:sp>
    </p:spTree>
    <p:extLst>
      <p:ext uri="{BB962C8B-B14F-4D97-AF65-F5344CB8AC3E}">
        <p14:creationId xmlns:p14="http://schemas.microsoft.com/office/powerpoint/2010/main" val="358627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Aprenda a evitar errores comunes de reciclaje, distinga entre lo que es reciclable y lo que no, y use las mejores prácticas para mantener su reciclaje limpio y simple. Se puede marcar la diferencia con estos consejos y mejores prácticas</a:t>
            </a:r>
            <a:r>
              <a:rPr lang="es-E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Separe los objetos de varias capas, como algunas etiquetas de envases de alimentos o etiquetas en botellas.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Mantenga el reciclaje seco, preferiblemente con menos de una cucharadita de líquido.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Si el contenedor de reciclaje huele mal, quiere decir que  hay alimentos o líquidos podridos dentro y el contenedor está contaminado.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Si puede pasar el dedo por un trozo de plástico, no se puede reciclar, como las bolsas de plástico o los envoltorios de alimentos.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Cualquier cosa más pequeña que una tarjeta de identificación, no debe reciclarse.</a:t>
            </a:r>
            <a:endParaRPr lang="en-TH" sz="1200" b="0" dirty="0">
              <a:solidFill>
                <a:srgbClr val="29C7F7"/>
              </a:solidFill>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10</a:t>
            </a:fld>
            <a:endParaRPr lang="en-TH"/>
          </a:p>
        </p:txBody>
      </p:sp>
    </p:spTree>
    <p:extLst>
      <p:ext uri="{BB962C8B-B14F-4D97-AF65-F5344CB8AC3E}">
        <p14:creationId xmlns:p14="http://schemas.microsoft.com/office/powerpoint/2010/main" val="164178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EFC17018-63AB-F94F-998B-238FA2CE7FAC}" type="datetime1">
              <a:rPr lang="en-US" smtClean="0"/>
              <a:t>10/16/2022</a:t>
            </a:fld>
            <a:endParaRPr lang="en-TH"/>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BCE9668E-0056-9A40-823C-775920A68250}" type="datetime1">
              <a:rPr lang="en-US" smtClean="0"/>
              <a:t>10/16/2022</a:t>
            </a:fld>
            <a:endParaRPr lang="en-TH"/>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E17E3136-4540-B24D-B4DD-2D3F56AB042C}" type="datetime1">
              <a:rPr lang="en-US" smtClean="0"/>
              <a:t>10/16/2022</a:t>
            </a:fld>
            <a:endParaRPr lang="en-TH"/>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E344D576-6F45-0F49-803B-E586D665E24C}" type="datetime1">
              <a:rPr lang="en-US" smtClean="0"/>
              <a:t>10/16/2022</a:t>
            </a:fld>
            <a:endParaRPr lang="en-TH"/>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0E66E0F6-A566-3747-9543-9C99162568C4}" type="datetime1">
              <a:rPr lang="en-US" smtClean="0"/>
              <a:t>10/16/2022</a:t>
            </a:fld>
            <a:endParaRPr lang="en-TH"/>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3CAE1440-222F-A244-8A00-B46DBBBCC778}" type="datetime1">
              <a:rPr lang="en-US" smtClean="0"/>
              <a:t>10/16/2022</a:t>
            </a:fld>
            <a:endParaRPr lang="en-TH"/>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EF489011-9D11-7040-9D3C-870DE7421568}" type="datetime1">
              <a:rPr lang="en-US" smtClean="0"/>
              <a:t>10/16/2022</a:t>
            </a:fld>
            <a:endParaRPr lang="en-TH"/>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F89CD1D6-3BA5-F64C-B68C-BF293FB1E222}" type="datetime1">
              <a:rPr lang="en-US" smtClean="0"/>
              <a:t>10/16/2022</a:t>
            </a:fld>
            <a:endParaRPr lang="en-TH"/>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21335DFD-7702-D14C-A83B-CD30CA81474D}" type="datetime1">
              <a:rPr lang="en-US" smtClean="0"/>
              <a:t>10/16/2022</a:t>
            </a:fld>
            <a:endParaRPr lang="en-TH"/>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1A45580B-ABAF-684B-B40E-C7D88873AE76}" type="datetime1">
              <a:rPr lang="en-US" smtClean="0"/>
              <a:t>10/16/2022</a:t>
            </a:fld>
            <a:endParaRPr lang="en-TH"/>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041E6B86-E19B-8442-982F-5563910250B8}" type="datetime1">
              <a:rPr lang="en-US" smtClean="0"/>
              <a:t>10/16/2022</a:t>
            </a:fld>
            <a:endParaRPr lang="en-TH"/>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482F1-2B90-924B-B545-23BCE729D9CC}" type="datetime1">
              <a:rPr lang="en-US" smtClean="0"/>
              <a:t>10/16/2022</a:t>
            </a:fld>
            <a:endParaRPr lang="en-TH"/>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en-TH" smtClean="0"/>
              <a:t>‹#›</a:t>
            </a:fld>
            <a:endParaRPr lang="en-TH"/>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jpe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jpe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26.png"/><Relationship Id="rId9"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8.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24.jpeg"/><Relationship Id="rId7"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3.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8.jpeg"/><Relationship Id="rId9" Type="http://schemas.openxmlformats.org/officeDocument/2006/relationships/image" Target="../media/image12.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9.jpeg"/><Relationship Id="rId5" Type="http://schemas.openxmlformats.org/officeDocument/2006/relationships/image" Target="../media/image9.png"/><Relationship Id="rId10" Type="http://schemas.openxmlformats.org/officeDocument/2006/relationships/image" Target="../media/image28.jpeg"/><Relationship Id="rId4" Type="http://schemas.openxmlformats.org/officeDocument/2006/relationships/image" Target="../media/image26.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11" name="Group 10">
            <a:extLst>
              <a:ext uri="{FF2B5EF4-FFF2-40B4-BE49-F238E27FC236}">
                <a16:creationId xmlns:a16="http://schemas.microsoft.com/office/drawing/2014/main" id="{9C1E5169-5C6C-CC0E-2F68-9A24492019F2}"/>
              </a:ext>
            </a:extLst>
          </p:cNvPr>
          <p:cNvGrpSpPr/>
          <p:nvPr/>
        </p:nvGrpSpPr>
        <p:grpSpPr>
          <a:xfrm>
            <a:off x="0" y="0"/>
            <a:ext cx="12192000" cy="6858000"/>
            <a:chOff x="0" y="0"/>
            <a:chExt cx="12192000" cy="6858000"/>
          </a:xfrm>
        </p:grpSpPr>
        <p:sp>
          <p:nvSpPr>
            <p:cNvPr id="6" name="TextBox 5">
              <a:extLst>
                <a:ext uri="{FF2B5EF4-FFF2-40B4-BE49-F238E27FC236}">
                  <a16:creationId xmlns:a16="http://schemas.microsoft.com/office/drawing/2014/main" id="{A8F161FA-FAAD-2F62-1F3B-AB5DDA842458}"/>
                </a:ext>
              </a:extLst>
            </p:cNvPr>
            <p:cNvSpPr txBox="1"/>
            <p:nvPr/>
          </p:nvSpPr>
          <p:spPr>
            <a:xfrm flipH="1">
              <a:off x="2264226" y="5163623"/>
              <a:ext cx="7815944" cy="923330"/>
            </a:xfrm>
            <a:prstGeom prst="rect">
              <a:avLst/>
            </a:prstGeom>
            <a:solidFill>
              <a:srgbClr val="F0F0F0"/>
            </a:solidFill>
          </p:spPr>
          <p:txBody>
            <a:bodyPr wrap="square" rtlCol="0">
              <a:spAutoFit/>
            </a:bodyPr>
            <a:lstStyle/>
            <a:p>
              <a:r>
                <a:rPr lang="en-US" sz="5400" dirty="0" err="1"/>
                <a:t>Introducción</a:t>
              </a:r>
              <a:r>
                <a:rPr lang="en-US" sz="5400" dirty="0"/>
                <a:t> al </a:t>
              </a:r>
              <a:r>
                <a:rPr lang="en-US" sz="5400" dirty="0" err="1"/>
                <a:t>Reciclaje</a:t>
              </a:r>
              <a:endParaRPr lang="es-MX" sz="5400" dirty="0"/>
            </a:p>
          </p:txBody>
        </p:sp>
        <p:sp>
          <p:nvSpPr>
            <p:cNvPr id="7" name="TextBox 6">
              <a:extLst>
                <a:ext uri="{FF2B5EF4-FFF2-40B4-BE49-F238E27FC236}">
                  <a16:creationId xmlns:a16="http://schemas.microsoft.com/office/drawing/2014/main" id="{6E98E733-E911-7A50-9CC2-BE7493F314D0}"/>
                </a:ext>
              </a:extLst>
            </p:cNvPr>
            <p:cNvSpPr txBox="1"/>
            <p:nvPr/>
          </p:nvSpPr>
          <p:spPr>
            <a:xfrm flipH="1">
              <a:off x="3744686" y="6074233"/>
              <a:ext cx="4963884" cy="461665"/>
            </a:xfrm>
            <a:prstGeom prst="rect">
              <a:avLst/>
            </a:prstGeom>
            <a:solidFill>
              <a:srgbClr val="F0F0F0"/>
            </a:solidFill>
          </p:spPr>
          <p:txBody>
            <a:bodyPr wrap="square" rtlCol="0">
              <a:spAutoFit/>
            </a:bodyPr>
            <a:lstStyle/>
            <a:p>
              <a:pPr algn="ctr"/>
              <a:r>
                <a:rPr lang="en-US" sz="2400" dirty="0"/>
                <a:t>Nivel 1 </a:t>
              </a:r>
              <a:r>
                <a:rPr lang="en-US" sz="2400" dirty="0" err="1"/>
                <a:t>Clase</a:t>
              </a:r>
              <a:r>
                <a:rPr lang="en-US" sz="2400" dirty="0"/>
                <a:t> para </a:t>
              </a:r>
              <a:r>
                <a:rPr lang="en-US" sz="2400" dirty="0" err="1"/>
                <a:t>Principiantes</a:t>
              </a:r>
              <a:r>
                <a:rPr lang="en-US" sz="2400" dirty="0"/>
                <a:t> </a:t>
              </a:r>
              <a:endParaRPr lang="es-MX" sz="2400" dirty="0"/>
            </a:p>
          </p:txBody>
        </p:sp>
        <p:grpSp>
          <p:nvGrpSpPr>
            <p:cNvPr id="8" name="Group 7">
              <a:extLst>
                <a:ext uri="{FF2B5EF4-FFF2-40B4-BE49-F238E27FC236}">
                  <a16:creationId xmlns:a16="http://schemas.microsoft.com/office/drawing/2014/main" id="{EC9D9EA8-1C6E-5A3D-BE23-FC4468F3F266}"/>
                </a:ext>
              </a:extLst>
            </p:cNvPr>
            <p:cNvGrpSpPr/>
            <p:nvPr/>
          </p:nvGrpSpPr>
          <p:grpSpPr>
            <a:xfrm>
              <a:off x="0" y="0"/>
              <a:ext cx="12192000" cy="6858000"/>
              <a:chOff x="0" y="0"/>
              <a:chExt cx="12192000" cy="6858000"/>
            </a:xfrm>
          </p:grpSpPr>
          <p:pic>
            <p:nvPicPr>
              <p:cNvPr id="3" name="Picture 2" descr="Text&#10;&#10;Description automatically generated with medium confidence">
                <a:extLst>
                  <a:ext uri="{FF2B5EF4-FFF2-40B4-BE49-F238E27FC236}">
                    <a16:creationId xmlns:a16="http://schemas.microsoft.com/office/drawing/2014/main" id="{C6716C24-835F-734E-8637-233514F15B3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768A1EE-C4A8-33F3-042F-8DA1F1AF37B9}"/>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dirty="0" err="1">
                    <a:solidFill>
                      <a:srgbClr val="00B0F0"/>
                    </a:solidFill>
                    <a:latin typeface="Yu Gothic UI Semilight" panose="020B0400000000000000" pitchFamily="34" charset="-128"/>
                    <a:ea typeface="Yu Gothic UI Semilight" panose="020B0400000000000000" pitchFamily="34" charset="-128"/>
                  </a:rPr>
                  <a:t>Héroe</a:t>
                </a:r>
                <a:r>
                  <a:rPr lang="en-US" sz="7200" dirty="0">
                    <a:solidFill>
                      <a:srgbClr val="00B0F0"/>
                    </a:solidFill>
                    <a:latin typeface="Yu Gothic UI Semilight" panose="020B0400000000000000" pitchFamily="34" charset="-128"/>
                    <a:ea typeface="Yu Gothic UI Semilight" panose="020B0400000000000000" pitchFamily="34" charset="-128"/>
                  </a:rPr>
                  <a:t> </a:t>
                </a:r>
              </a:p>
              <a:p>
                <a:r>
                  <a:rPr lang="en-US" sz="4000" dirty="0">
                    <a:solidFill>
                      <a:srgbClr val="00B0F0"/>
                    </a:solidFill>
                    <a:latin typeface="Yu Gothic UI Semilight" panose="020B0400000000000000" pitchFamily="34" charset="-128"/>
                    <a:ea typeface="Yu Gothic UI Semilight" panose="020B0400000000000000" pitchFamily="34" charset="-128"/>
                  </a:rPr>
                  <a:t>de </a:t>
                </a:r>
                <a:r>
                  <a:rPr lang="en-US" sz="4000" dirty="0" err="1">
                    <a:solidFill>
                      <a:srgbClr val="00B0F0"/>
                    </a:solidFill>
                    <a:latin typeface="Yu Gothic UI Semilight" panose="020B0400000000000000" pitchFamily="34" charset="-128"/>
                    <a:ea typeface="Yu Gothic UI Semilight" panose="020B0400000000000000" pitchFamily="34" charset="-128"/>
                  </a:rPr>
                  <a:t>los</a:t>
                </a:r>
                <a:endParaRPr lang="en-US" sz="4000" dirty="0">
                  <a:solidFill>
                    <a:srgbClr val="00B0F0"/>
                  </a:solidFill>
                  <a:latin typeface="Yu Gothic UI Semilight" panose="020B0400000000000000" pitchFamily="34" charset="-128"/>
                  <a:ea typeface="Yu Gothic UI Semilight" panose="020B0400000000000000" pitchFamily="34" charset="-128"/>
                </a:endParaRPr>
              </a:p>
              <a:p>
                <a:r>
                  <a:rPr lang="en-US" sz="7200"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4" name="TextBox 3">
                <a:extLst>
                  <a:ext uri="{FF2B5EF4-FFF2-40B4-BE49-F238E27FC236}">
                    <a16:creationId xmlns:a16="http://schemas.microsoft.com/office/drawing/2014/main" id="{5D216327-A19B-C89E-22D9-5362E1A6C1D3}"/>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pic>
            <p:nvPicPr>
              <p:cNvPr id="5" name="Picture 4">
                <a:extLst>
                  <a:ext uri="{FF2B5EF4-FFF2-40B4-BE49-F238E27FC236}">
                    <a16:creationId xmlns:a16="http://schemas.microsoft.com/office/drawing/2014/main" id="{89DD8B1D-7901-12B1-4388-E390E729A173}"/>
                  </a:ext>
                </a:extLst>
              </p:cNvPr>
              <p:cNvPicPr>
                <a:picLocks noChangeAspect="1"/>
              </p:cNvPicPr>
              <p:nvPr/>
            </p:nvPicPr>
            <p:blipFill>
              <a:blip r:embed="rId4"/>
              <a:stretch>
                <a:fillRect/>
              </a:stretch>
            </p:blipFill>
            <p:spPr>
              <a:xfrm>
                <a:off x="4818251" y="366273"/>
                <a:ext cx="1408377" cy="490558"/>
              </a:xfrm>
              <a:prstGeom prst="rect">
                <a:avLst/>
              </a:prstGeom>
              <a:solidFill>
                <a:schemeClr val="bg1"/>
              </a:solidFill>
              <a:ln>
                <a:solidFill>
                  <a:schemeClr val="accent1">
                    <a:lumMod val="20000"/>
                    <a:lumOff val="80000"/>
                  </a:schemeClr>
                </a:solidFill>
              </a:ln>
            </p:spPr>
          </p:pic>
        </p:grpSp>
        <p:sp>
          <p:nvSpPr>
            <p:cNvPr id="9" name="TextBox 8">
              <a:extLst>
                <a:ext uri="{FF2B5EF4-FFF2-40B4-BE49-F238E27FC236}">
                  <a16:creationId xmlns:a16="http://schemas.microsoft.com/office/drawing/2014/main" id="{D683A8DA-135E-D8F4-18CF-10FBEB1C63CD}"/>
                </a:ext>
              </a:extLst>
            </p:cNvPr>
            <p:cNvSpPr txBox="1"/>
            <p:nvPr/>
          </p:nvSpPr>
          <p:spPr>
            <a:xfrm>
              <a:off x="1461188" y="5249304"/>
              <a:ext cx="8709906" cy="707886"/>
            </a:xfrm>
            <a:prstGeom prst="rect">
              <a:avLst/>
            </a:prstGeom>
            <a:solidFill>
              <a:srgbClr val="F0F0F0"/>
            </a:solidFill>
          </p:spPr>
          <p:txBody>
            <a:bodyPr wrap="square" rtlCol="0">
              <a:spAutoFit/>
            </a:bodyPr>
            <a:lstStyle/>
            <a:p>
              <a:pPr algn="ctr"/>
              <a:r>
                <a:rPr lang="en-US" sz="4000" b="1" dirty="0"/>
                <a:t>La Historia de un </a:t>
              </a:r>
              <a:r>
                <a:rPr lang="en-US" sz="4000" b="1" dirty="0" err="1"/>
                <a:t>Héroe</a:t>
              </a:r>
              <a:r>
                <a:rPr lang="en-US" sz="4000" b="1" dirty="0"/>
                <a:t> de </a:t>
              </a:r>
              <a:r>
                <a:rPr lang="en-US" sz="4000" b="1" dirty="0" err="1"/>
                <a:t>los</a:t>
              </a:r>
              <a:r>
                <a:rPr lang="en-US" sz="4000" b="1" dirty="0"/>
                <a:t> </a:t>
              </a:r>
              <a:r>
                <a:rPr lang="en-US" sz="4000" b="1" dirty="0" err="1"/>
                <a:t>Residuos</a:t>
              </a:r>
              <a:endParaRPr lang="es-MX" sz="4000" b="1" dirty="0"/>
            </a:p>
          </p:txBody>
        </p:sp>
        <p:sp>
          <p:nvSpPr>
            <p:cNvPr id="10" name="TextBox 9">
              <a:extLst>
                <a:ext uri="{FF2B5EF4-FFF2-40B4-BE49-F238E27FC236}">
                  <a16:creationId xmlns:a16="http://schemas.microsoft.com/office/drawing/2014/main" id="{BA578E2C-EC15-97E7-7C3A-2649E6A4A1F1}"/>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3: </a:t>
              </a:r>
              <a:r>
                <a:rPr lang="en-US" sz="2400" dirty="0" err="1"/>
                <a:t>Lección</a:t>
              </a:r>
              <a:r>
                <a:rPr lang="en-US" sz="2400" dirty="0"/>
                <a:t> para </a:t>
              </a:r>
              <a:r>
                <a:rPr lang="en-US" sz="2400"/>
                <a:t>Intermedios </a:t>
              </a:r>
              <a:endParaRPr lang="es-MX" sz="2400" dirty="0"/>
            </a:p>
          </p:txBody>
        </p:sp>
      </p:grpSp>
    </p:spTree>
    <p:extLst>
      <p:ext uri="{BB962C8B-B14F-4D97-AF65-F5344CB8AC3E}">
        <p14:creationId xmlns:p14="http://schemas.microsoft.com/office/powerpoint/2010/main" val="315913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610921"/>
            <a:ext cx="9291874" cy="796972"/>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584775"/>
          </a:xfrm>
          <a:prstGeom prst="rect">
            <a:avLst/>
          </a:prstGeom>
          <a:noFill/>
        </p:spPr>
        <p:txBody>
          <a:bodyPr wrap="square" rtlCol="0">
            <a:spAutoFit/>
          </a:bodyPr>
          <a:lstStyle/>
          <a:p>
            <a:pPr algn="ctr"/>
            <a:r>
              <a:rPr lang="en-U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r>
              <a:rPr lang="en-US" sz="32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Cuál</a:t>
            </a:r>
            <a:r>
              <a:rPr lang="en-U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 es </a:t>
            </a:r>
            <a:r>
              <a:rPr lang="en-US" sz="3200" b="1" dirty="0" err="1">
                <a:solidFill>
                  <a:srgbClr val="262626"/>
                </a:solidFill>
                <a:latin typeface="Calibri" panose="020F0502020204030204" pitchFamily="34" charset="0"/>
                <a:ea typeface="SimSun" panose="02010600030101010101" pitchFamily="2" charset="-122"/>
                <a:cs typeface="Calibri" panose="020F0502020204030204" pitchFamily="34" charset="0"/>
              </a:rPr>
              <a:t>el</a:t>
            </a:r>
            <a:r>
              <a:rPr lang="en-U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3200" b="1" dirty="0" err="1">
                <a:solidFill>
                  <a:srgbClr val="262626"/>
                </a:solidFill>
                <a:latin typeface="Calibri" panose="020F0502020204030204" pitchFamily="34" charset="0"/>
                <a:ea typeface="SimSun" panose="02010600030101010101" pitchFamily="2" charset="-122"/>
                <a:cs typeface="Calibri" panose="020F0502020204030204" pitchFamily="34" charset="0"/>
              </a:rPr>
              <a:t>Mensaje</a:t>
            </a:r>
            <a:r>
              <a:rPr lang="en-U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 de </a:t>
            </a:r>
            <a:r>
              <a:rPr lang="en-US" sz="3200" b="1" dirty="0" err="1">
                <a:solidFill>
                  <a:srgbClr val="262626"/>
                </a:solidFill>
                <a:latin typeface="Calibri" panose="020F0502020204030204" pitchFamily="34" charset="0"/>
                <a:ea typeface="SimSun" panose="02010600030101010101" pitchFamily="2" charset="-122"/>
                <a:cs typeface="Calibri" panose="020F0502020204030204" pitchFamily="34" charset="0"/>
              </a:rPr>
              <a:t>tu</a:t>
            </a:r>
            <a:r>
              <a:rPr lang="en-U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3200" b="1" dirty="0" err="1">
                <a:solidFill>
                  <a:srgbClr val="262626"/>
                </a:solidFill>
                <a:latin typeface="Calibri" panose="020F0502020204030204" pitchFamily="34" charset="0"/>
                <a:ea typeface="SimSun" panose="02010600030101010101" pitchFamily="2" charset="-122"/>
                <a:cs typeface="Calibri" panose="020F0502020204030204" pitchFamily="34" charset="0"/>
              </a:rPr>
              <a:t>Héroe</a:t>
            </a:r>
            <a:r>
              <a:rPr lang="en-U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 para </a:t>
            </a:r>
            <a:r>
              <a:rPr lang="en-US" sz="3200" b="1" dirty="0" err="1">
                <a:solidFill>
                  <a:srgbClr val="262626"/>
                </a:solidFill>
                <a:latin typeface="Calibri" panose="020F0502020204030204" pitchFamily="34" charset="0"/>
                <a:ea typeface="SimSun" panose="02010600030101010101" pitchFamily="2" charset="-122"/>
                <a:cs typeface="Calibri" panose="020F0502020204030204" pitchFamily="34" charset="0"/>
              </a:rPr>
              <a:t>Informar</a:t>
            </a:r>
            <a:r>
              <a:rPr lang="en-U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 e </a:t>
            </a:r>
            <a:r>
              <a:rPr lang="en-US" sz="3200" b="1" dirty="0" err="1">
                <a:solidFill>
                  <a:srgbClr val="262626"/>
                </a:solidFill>
                <a:latin typeface="Calibri" panose="020F0502020204030204" pitchFamily="34" charset="0"/>
                <a:ea typeface="SimSun" panose="02010600030101010101" pitchFamily="2" charset="-122"/>
                <a:cs typeface="Calibri" panose="020F0502020204030204" pitchFamily="34" charset="0"/>
              </a:rPr>
              <a:t>Inspirar</a:t>
            </a:r>
            <a:r>
              <a:rPr lang="en-U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p>
        </p:txBody>
      </p:sp>
      <p:sp>
        <p:nvSpPr>
          <p:cNvPr id="44" name="Oval 43">
            <a:extLst>
              <a:ext uri="{FF2B5EF4-FFF2-40B4-BE49-F238E27FC236}">
                <a16:creationId xmlns:a16="http://schemas.microsoft.com/office/drawing/2014/main" id="{CC41741D-4690-7F4B-946D-7A22F380D390}"/>
              </a:ext>
            </a:extLst>
          </p:cNvPr>
          <p:cNvSpPr/>
          <p:nvPr/>
        </p:nvSpPr>
        <p:spPr>
          <a:xfrm>
            <a:off x="493303" y="4056802"/>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5" name="Picture 44" descr="A picture containing container, bin, dark&#10;&#10;Description automatically generated">
            <a:extLst>
              <a:ext uri="{FF2B5EF4-FFF2-40B4-BE49-F238E27FC236}">
                <a16:creationId xmlns:a16="http://schemas.microsoft.com/office/drawing/2014/main" id="{58F46D71-E4E0-5249-B0E6-1142F33C048E}"/>
              </a:ext>
            </a:extLst>
          </p:cNvPr>
          <p:cNvPicPr>
            <a:picLocks noChangeAspect="1"/>
          </p:cNvPicPr>
          <p:nvPr/>
        </p:nvPicPr>
        <p:blipFill rotWithShape="1">
          <a:blip r:embed="rId5"/>
          <a:srcRect r="-13" b="19"/>
          <a:stretch/>
        </p:blipFill>
        <p:spPr>
          <a:xfrm>
            <a:off x="928799" y="4147218"/>
            <a:ext cx="944159" cy="1634319"/>
          </a:xfrm>
          <a:prstGeom prst="rect">
            <a:avLst/>
          </a:prstGeom>
        </p:spPr>
      </p:pic>
      <p:sp>
        <p:nvSpPr>
          <p:cNvPr id="46" name="Oval 45">
            <a:extLst>
              <a:ext uri="{FF2B5EF4-FFF2-40B4-BE49-F238E27FC236}">
                <a16:creationId xmlns:a16="http://schemas.microsoft.com/office/drawing/2014/main" id="{1DF10C33-9B0D-8941-9CB3-7665F5083E83}"/>
              </a:ext>
            </a:extLst>
          </p:cNvPr>
          <p:cNvSpPr/>
          <p:nvPr/>
        </p:nvSpPr>
        <p:spPr>
          <a:xfrm>
            <a:off x="4454277" y="4056802"/>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7" name="Rectangle 46">
            <a:extLst>
              <a:ext uri="{FF2B5EF4-FFF2-40B4-BE49-F238E27FC236}">
                <a16:creationId xmlns:a16="http://schemas.microsoft.com/office/drawing/2014/main" id="{47E6609C-37BB-0144-ACFF-68F31F7889FB}"/>
              </a:ext>
            </a:extLst>
          </p:cNvPr>
          <p:cNvSpPr/>
          <p:nvPr/>
        </p:nvSpPr>
        <p:spPr>
          <a:xfrm>
            <a:off x="2366552" y="4449749"/>
            <a:ext cx="1847464" cy="959045"/>
          </a:xfrm>
          <a:prstGeom prst="rect">
            <a:avLst/>
          </a:prstGeom>
        </p:spPr>
        <p:txBody>
          <a:bodyPr wrap="square">
            <a:spAutoFit/>
          </a:bodyPr>
          <a:lstStyle/>
          <a:p>
            <a:pPr>
              <a:lnSpc>
                <a:spcPct val="120000"/>
              </a:lnSpc>
            </a:pPr>
            <a:r>
              <a:rPr lang="en-US" sz="1600" b="1" dirty="0">
                <a:solidFill>
                  <a:srgbClr val="262626"/>
                </a:solidFill>
              </a:rPr>
              <a:t>Si </a:t>
            </a:r>
            <a:r>
              <a:rPr lang="en-US" sz="1600" b="1" dirty="0" err="1">
                <a:solidFill>
                  <a:srgbClr val="262626"/>
                </a:solidFill>
              </a:rPr>
              <a:t>tu</a:t>
            </a:r>
            <a:r>
              <a:rPr lang="en-US" sz="1600" b="1" dirty="0">
                <a:solidFill>
                  <a:srgbClr val="262626"/>
                </a:solidFill>
              </a:rPr>
              <a:t> </a:t>
            </a:r>
            <a:r>
              <a:rPr lang="en-US" sz="1600" b="1" dirty="0" err="1">
                <a:solidFill>
                  <a:srgbClr val="262626"/>
                </a:solidFill>
              </a:rPr>
              <a:t>contenedor</a:t>
            </a:r>
            <a:r>
              <a:rPr lang="en-US" sz="1600" b="1" dirty="0">
                <a:solidFill>
                  <a:srgbClr val="262626"/>
                </a:solidFill>
              </a:rPr>
              <a:t> de </a:t>
            </a:r>
            <a:r>
              <a:rPr lang="en-US" sz="1600" b="1" dirty="0" err="1">
                <a:solidFill>
                  <a:srgbClr val="262626"/>
                </a:solidFill>
              </a:rPr>
              <a:t>reciclaje</a:t>
            </a:r>
            <a:r>
              <a:rPr lang="en-US" sz="1600" b="1" dirty="0">
                <a:solidFill>
                  <a:srgbClr val="262626"/>
                </a:solidFill>
              </a:rPr>
              <a:t> </a:t>
            </a:r>
            <a:r>
              <a:rPr lang="en-US" sz="1600" b="1" dirty="0" err="1">
                <a:solidFill>
                  <a:srgbClr val="262626"/>
                </a:solidFill>
              </a:rPr>
              <a:t>huele</a:t>
            </a:r>
            <a:r>
              <a:rPr lang="en-US" sz="1600" b="1" dirty="0">
                <a:solidFill>
                  <a:srgbClr val="262626"/>
                </a:solidFill>
              </a:rPr>
              <a:t> mal, </a:t>
            </a:r>
            <a:r>
              <a:rPr lang="en-US" sz="1600" b="1" dirty="0" err="1">
                <a:solidFill>
                  <a:srgbClr val="262626"/>
                </a:solidFill>
              </a:rPr>
              <a:t>está</a:t>
            </a:r>
            <a:r>
              <a:rPr lang="en-US" sz="1600" b="1" dirty="0">
                <a:solidFill>
                  <a:srgbClr val="262626"/>
                </a:solidFill>
              </a:rPr>
              <a:t> </a:t>
            </a:r>
            <a:r>
              <a:rPr lang="en-US" sz="1600" b="1" dirty="0" err="1">
                <a:solidFill>
                  <a:srgbClr val="262626"/>
                </a:solidFill>
              </a:rPr>
              <a:t>contaminado</a:t>
            </a:r>
            <a:endParaRPr lang="en-TH" sz="1600" b="1" dirty="0">
              <a:solidFill>
                <a:srgbClr val="262626"/>
              </a:solidFill>
            </a:endParaRPr>
          </a:p>
        </p:txBody>
      </p:sp>
      <p:pic>
        <p:nvPicPr>
          <p:cNvPr id="48" name="Picture 47" descr="Icon&#10;&#10;Description automatically generated">
            <a:extLst>
              <a:ext uri="{FF2B5EF4-FFF2-40B4-BE49-F238E27FC236}">
                <a16:creationId xmlns:a16="http://schemas.microsoft.com/office/drawing/2014/main" id="{F56CF076-021B-064B-AED8-2E50AAE4CF99}"/>
              </a:ext>
            </a:extLst>
          </p:cNvPr>
          <p:cNvPicPr>
            <a:picLocks noChangeAspect="1"/>
          </p:cNvPicPr>
          <p:nvPr/>
        </p:nvPicPr>
        <p:blipFill>
          <a:blip r:embed="rId6"/>
          <a:stretch>
            <a:fillRect/>
          </a:stretch>
        </p:blipFill>
        <p:spPr>
          <a:xfrm>
            <a:off x="240261" y="3896526"/>
            <a:ext cx="969496" cy="646331"/>
          </a:xfrm>
          <a:prstGeom prst="rect">
            <a:avLst/>
          </a:prstGeom>
        </p:spPr>
      </p:pic>
      <p:sp>
        <p:nvSpPr>
          <p:cNvPr id="49" name="Rectangle 48">
            <a:extLst>
              <a:ext uri="{FF2B5EF4-FFF2-40B4-BE49-F238E27FC236}">
                <a16:creationId xmlns:a16="http://schemas.microsoft.com/office/drawing/2014/main" id="{BB5A18ED-960F-0544-B083-C9BAB88E3868}"/>
              </a:ext>
            </a:extLst>
          </p:cNvPr>
          <p:cNvSpPr/>
          <p:nvPr/>
        </p:nvSpPr>
        <p:spPr>
          <a:xfrm>
            <a:off x="6327526" y="4337121"/>
            <a:ext cx="1815153" cy="958980"/>
          </a:xfrm>
          <a:prstGeom prst="rect">
            <a:avLst/>
          </a:prstGeom>
        </p:spPr>
        <p:txBody>
          <a:bodyPr wrap="square">
            <a:spAutoFit/>
          </a:bodyPr>
          <a:lstStyle/>
          <a:p>
            <a:pPr algn="just">
              <a:lnSpc>
                <a:spcPct val="120000"/>
              </a:lnSpc>
            </a:pPr>
            <a:r>
              <a:rPr lang="es-ES" sz="1600" b="1" dirty="0">
                <a:solidFill>
                  <a:srgbClr val="262626"/>
                </a:solidFill>
              </a:rPr>
              <a:t>Si puedes meter tu dedo a través de él, no lo recicles</a:t>
            </a:r>
            <a:endParaRPr lang="en-TH" sz="1600" b="1" dirty="0">
              <a:solidFill>
                <a:srgbClr val="262626"/>
              </a:solidFill>
            </a:endParaRPr>
          </a:p>
        </p:txBody>
      </p:sp>
      <p:pic>
        <p:nvPicPr>
          <p:cNvPr id="50" name="Picture 49" descr="Icon&#10;&#10;Description automatically generated">
            <a:extLst>
              <a:ext uri="{FF2B5EF4-FFF2-40B4-BE49-F238E27FC236}">
                <a16:creationId xmlns:a16="http://schemas.microsoft.com/office/drawing/2014/main" id="{D89B5FE7-E26E-784F-8DB0-09DDBDB40D58}"/>
              </a:ext>
            </a:extLst>
          </p:cNvPr>
          <p:cNvPicPr>
            <a:picLocks noChangeAspect="1"/>
          </p:cNvPicPr>
          <p:nvPr/>
        </p:nvPicPr>
        <p:blipFill>
          <a:blip r:embed="rId6"/>
          <a:stretch>
            <a:fillRect/>
          </a:stretch>
        </p:blipFill>
        <p:spPr>
          <a:xfrm>
            <a:off x="4257952" y="3896526"/>
            <a:ext cx="969496" cy="646331"/>
          </a:xfrm>
          <a:prstGeom prst="rect">
            <a:avLst/>
          </a:prstGeom>
        </p:spPr>
      </p:pic>
      <p:sp>
        <p:nvSpPr>
          <p:cNvPr id="51" name="Oval 50">
            <a:extLst>
              <a:ext uri="{FF2B5EF4-FFF2-40B4-BE49-F238E27FC236}">
                <a16:creationId xmlns:a16="http://schemas.microsoft.com/office/drawing/2014/main" id="{DAFCECD3-F6C3-2B4A-846D-ADDC47FC8EC4}"/>
              </a:ext>
            </a:extLst>
          </p:cNvPr>
          <p:cNvSpPr/>
          <p:nvPr/>
        </p:nvSpPr>
        <p:spPr>
          <a:xfrm>
            <a:off x="8130279" y="4056802"/>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2" name="Rectangle 51">
            <a:extLst>
              <a:ext uri="{FF2B5EF4-FFF2-40B4-BE49-F238E27FC236}">
                <a16:creationId xmlns:a16="http://schemas.microsoft.com/office/drawing/2014/main" id="{AF0943B1-B891-E04E-BDAE-7D6E840F871A}"/>
              </a:ext>
            </a:extLst>
          </p:cNvPr>
          <p:cNvSpPr/>
          <p:nvPr/>
        </p:nvSpPr>
        <p:spPr>
          <a:xfrm>
            <a:off x="10145207" y="4224499"/>
            <a:ext cx="2049358" cy="1254446"/>
          </a:xfrm>
          <a:prstGeom prst="rect">
            <a:avLst/>
          </a:prstGeom>
        </p:spPr>
        <p:txBody>
          <a:bodyPr wrap="square">
            <a:spAutoFit/>
          </a:bodyPr>
          <a:lstStyle/>
          <a:p>
            <a:pPr>
              <a:lnSpc>
                <a:spcPct val="120000"/>
              </a:lnSpc>
            </a:pPr>
            <a:r>
              <a:rPr lang="es-ES" sz="1600" b="1" dirty="0">
                <a:solidFill>
                  <a:srgbClr val="262626"/>
                </a:solidFill>
              </a:rPr>
              <a:t>Nunca recicle nada que sea más pequeño que una tarjeta de identificación</a:t>
            </a:r>
            <a:endParaRPr lang="en-TH" sz="1600" b="1" dirty="0">
              <a:solidFill>
                <a:srgbClr val="262626"/>
              </a:solidFill>
            </a:endParaRPr>
          </a:p>
        </p:txBody>
      </p:sp>
      <p:pic>
        <p:nvPicPr>
          <p:cNvPr id="53" name="Picture 52" descr="Icon&#10;&#10;Description automatically generated">
            <a:extLst>
              <a:ext uri="{FF2B5EF4-FFF2-40B4-BE49-F238E27FC236}">
                <a16:creationId xmlns:a16="http://schemas.microsoft.com/office/drawing/2014/main" id="{0C940B56-2952-A24C-8A13-C10D9506DD2B}"/>
              </a:ext>
            </a:extLst>
          </p:cNvPr>
          <p:cNvPicPr>
            <a:picLocks noChangeAspect="1"/>
          </p:cNvPicPr>
          <p:nvPr/>
        </p:nvPicPr>
        <p:blipFill>
          <a:blip r:embed="rId6"/>
          <a:stretch>
            <a:fillRect/>
          </a:stretch>
        </p:blipFill>
        <p:spPr>
          <a:xfrm>
            <a:off x="7930503" y="3896526"/>
            <a:ext cx="969496" cy="646331"/>
          </a:xfrm>
          <a:prstGeom prst="rect">
            <a:avLst/>
          </a:prstGeom>
        </p:spPr>
      </p:pic>
      <p:sp>
        <p:nvSpPr>
          <p:cNvPr id="54" name="Oval 53">
            <a:extLst>
              <a:ext uri="{FF2B5EF4-FFF2-40B4-BE49-F238E27FC236}">
                <a16:creationId xmlns:a16="http://schemas.microsoft.com/office/drawing/2014/main" id="{9F8D4338-4919-4A45-8D54-E0D2D47028B7}"/>
              </a:ext>
            </a:extLst>
          </p:cNvPr>
          <p:cNvSpPr/>
          <p:nvPr/>
        </p:nvSpPr>
        <p:spPr>
          <a:xfrm>
            <a:off x="4485657" y="2026697"/>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4C1A2C2A-409F-304A-A0A5-E57C91E5AE10}"/>
              </a:ext>
            </a:extLst>
          </p:cNvPr>
          <p:cNvSpPr/>
          <p:nvPr/>
        </p:nvSpPr>
        <p:spPr>
          <a:xfrm>
            <a:off x="6358906" y="2605701"/>
            <a:ext cx="1959224" cy="958980"/>
          </a:xfrm>
          <a:prstGeom prst="rect">
            <a:avLst/>
          </a:prstGeom>
        </p:spPr>
        <p:txBody>
          <a:bodyPr wrap="square">
            <a:spAutoFit/>
          </a:bodyPr>
          <a:lstStyle/>
          <a:p>
            <a:pPr>
              <a:lnSpc>
                <a:spcPct val="120000"/>
              </a:lnSpc>
            </a:pPr>
            <a:r>
              <a:rPr lang="en-US" sz="1600" b="1" dirty="0" err="1">
                <a:solidFill>
                  <a:srgbClr val="262626"/>
                </a:solidFill>
              </a:rPr>
              <a:t>Separar</a:t>
            </a:r>
            <a:r>
              <a:rPr lang="en-US" sz="1600" b="1" dirty="0">
                <a:solidFill>
                  <a:srgbClr val="262626"/>
                </a:solidFill>
              </a:rPr>
              <a:t> </a:t>
            </a:r>
            <a:r>
              <a:rPr lang="en-US" sz="1600" b="1" dirty="0" err="1">
                <a:solidFill>
                  <a:srgbClr val="262626"/>
                </a:solidFill>
              </a:rPr>
              <a:t>los</a:t>
            </a:r>
            <a:endParaRPr lang="en-US" sz="1600" b="1" dirty="0">
              <a:solidFill>
                <a:srgbClr val="262626"/>
              </a:solidFill>
            </a:endParaRPr>
          </a:p>
          <a:p>
            <a:pPr>
              <a:lnSpc>
                <a:spcPct val="120000"/>
              </a:lnSpc>
            </a:pPr>
            <a:r>
              <a:rPr lang="en-US" sz="1600" b="1" dirty="0" err="1">
                <a:solidFill>
                  <a:srgbClr val="262626"/>
                </a:solidFill>
              </a:rPr>
              <a:t>materiales</a:t>
            </a:r>
            <a:r>
              <a:rPr lang="en-US" sz="1600" b="1" dirty="0">
                <a:solidFill>
                  <a:srgbClr val="262626"/>
                </a:solidFill>
              </a:rPr>
              <a:t> </a:t>
            </a:r>
            <a:r>
              <a:rPr lang="en-US" sz="1600" b="1" dirty="0" err="1">
                <a:solidFill>
                  <a:srgbClr val="262626"/>
                </a:solidFill>
              </a:rPr>
              <a:t>combinados</a:t>
            </a:r>
            <a:endParaRPr lang="en-TH" sz="1600" b="1" dirty="0">
              <a:solidFill>
                <a:srgbClr val="262626"/>
              </a:solidFill>
            </a:endParaRPr>
          </a:p>
        </p:txBody>
      </p:sp>
      <p:sp>
        <p:nvSpPr>
          <p:cNvPr id="57" name="Oval 56">
            <a:extLst>
              <a:ext uri="{FF2B5EF4-FFF2-40B4-BE49-F238E27FC236}">
                <a16:creationId xmlns:a16="http://schemas.microsoft.com/office/drawing/2014/main" id="{E9999BC2-E345-4E47-9577-0FD3DAACADB4}"/>
              </a:ext>
            </a:extLst>
          </p:cNvPr>
          <p:cNvSpPr/>
          <p:nvPr/>
        </p:nvSpPr>
        <p:spPr>
          <a:xfrm>
            <a:off x="8161659" y="2026697"/>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ectangle 57">
            <a:extLst>
              <a:ext uri="{FF2B5EF4-FFF2-40B4-BE49-F238E27FC236}">
                <a16:creationId xmlns:a16="http://schemas.microsoft.com/office/drawing/2014/main" id="{2732D655-5E9E-DA43-8674-43FC34141CC4}"/>
              </a:ext>
            </a:extLst>
          </p:cNvPr>
          <p:cNvSpPr/>
          <p:nvPr/>
        </p:nvSpPr>
        <p:spPr>
          <a:xfrm>
            <a:off x="10034348" y="2243270"/>
            <a:ext cx="2058718" cy="1254446"/>
          </a:xfrm>
          <a:prstGeom prst="rect">
            <a:avLst/>
          </a:prstGeom>
        </p:spPr>
        <p:txBody>
          <a:bodyPr wrap="square">
            <a:spAutoFit/>
          </a:bodyPr>
          <a:lstStyle/>
          <a:p>
            <a:pPr>
              <a:lnSpc>
                <a:spcPct val="120000"/>
              </a:lnSpc>
            </a:pPr>
            <a:r>
              <a:rPr lang="es-ES" sz="1600" b="1" dirty="0">
                <a:solidFill>
                  <a:srgbClr val="262626"/>
                </a:solidFill>
              </a:rPr>
              <a:t>Mantenga sus materiales reciclables secos: menos de una cucharadita de líquido</a:t>
            </a:r>
            <a:endParaRPr lang="en-TH" sz="1600" b="1" dirty="0">
              <a:solidFill>
                <a:srgbClr val="262626"/>
              </a:solidFill>
            </a:endParaRPr>
          </a:p>
        </p:txBody>
      </p:sp>
      <p:pic>
        <p:nvPicPr>
          <p:cNvPr id="59" name="Picture 58">
            <a:extLst>
              <a:ext uri="{FF2B5EF4-FFF2-40B4-BE49-F238E27FC236}">
                <a16:creationId xmlns:a16="http://schemas.microsoft.com/office/drawing/2014/main" id="{AFAB39D5-39EE-E648-BA13-CC44CA05625A}"/>
              </a:ext>
            </a:extLst>
          </p:cNvPr>
          <p:cNvPicPr>
            <a:picLocks noChangeAspect="1"/>
          </p:cNvPicPr>
          <p:nvPr/>
        </p:nvPicPr>
        <p:blipFill>
          <a:blip r:embed="rId7"/>
          <a:stretch>
            <a:fillRect/>
          </a:stretch>
        </p:blipFill>
        <p:spPr>
          <a:xfrm>
            <a:off x="7970504" y="1946543"/>
            <a:ext cx="944159" cy="629440"/>
          </a:xfrm>
          <a:prstGeom prst="rect">
            <a:avLst/>
          </a:prstGeom>
        </p:spPr>
      </p:pic>
      <p:pic>
        <p:nvPicPr>
          <p:cNvPr id="63" name="Picture 62">
            <a:extLst>
              <a:ext uri="{FF2B5EF4-FFF2-40B4-BE49-F238E27FC236}">
                <a16:creationId xmlns:a16="http://schemas.microsoft.com/office/drawing/2014/main" id="{D4E78C8E-58FA-E342-816C-5959435835E4}"/>
              </a:ext>
            </a:extLst>
          </p:cNvPr>
          <p:cNvPicPr>
            <a:picLocks noChangeAspect="1"/>
          </p:cNvPicPr>
          <p:nvPr/>
        </p:nvPicPr>
        <p:blipFill rotWithShape="1">
          <a:blip r:embed="rId8"/>
          <a:srcRect r="7" b="-1"/>
          <a:stretch/>
        </p:blipFill>
        <p:spPr>
          <a:xfrm>
            <a:off x="4576013" y="4004686"/>
            <a:ext cx="1617034" cy="1646293"/>
          </a:xfrm>
          <a:prstGeom prst="rect">
            <a:avLst/>
          </a:prstGeom>
        </p:spPr>
      </p:pic>
      <p:pic>
        <p:nvPicPr>
          <p:cNvPr id="64" name="Picture 63" descr="A picture containing light, dark&#10;&#10;Description automatically generated">
            <a:extLst>
              <a:ext uri="{FF2B5EF4-FFF2-40B4-BE49-F238E27FC236}">
                <a16:creationId xmlns:a16="http://schemas.microsoft.com/office/drawing/2014/main" id="{17BD7F45-222F-BD4F-83D8-7444936AD8DE}"/>
              </a:ext>
            </a:extLst>
          </p:cNvPr>
          <p:cNvPicPr>
            <a:picLocks noChangeAspect="1"/>
          </p:cNvPicPr>
          <p:nvPr/>
        </p:nvPicPr>
        <p:blipFill rotWithShape="1">
          <a:blip r:embed="rId9"/>
          <a:srcRect r="19" b="-24"/>
          <a:stretch/>
        </p:blipFill>
        <p:spPr>
          <a:xfrm>
            <a:off x="8271165" y="4524588"/>
            <a:ext cx="1595322" cy="1000359"/>
          </a:xfrm>
          <a:prstGeom prst="rect">
            <a:avLst/>
          </a:prstGeom>
        </p:spPr>
      </p:pic>
      <p:pic>
        <p:nvPicPr>
          <p:cNvPr id="66" name="Picture 65" descr="Logo&#10;&#10;Description automatically generated">
            <a:extLst>
              <a:ext uri="{FF2B5EF4-FFF2-40B4-BE49-F238E27FC236}">
                <a16:creationId xmlns:a16="http://schemas.microsoft.com/office/drawing/2014/main" id="{1278A364-075A-3E4E-8CA9-E8434655F6E1}"/>
              </a:ext>
            </a:extLst>
          </p:cNvPr>
          <p:cNvPicPr>
            <a:picLocks noChangeAspect="1"/>
          </p:cNvPicPr>
          <p:nvPr/>
        </p:nvPicPr>
        <p:blipFill rotWithShape="1">
          <a:blip r:embed="rId10"/>
          <a:srcRect r="6" b="-6"/>
          <a:stretch/>
        </p:blipFill>
        <p:spPr>
          <a:xfrm>
            <a:off x="8318130" y="2477417"/>
            <a:ext cx="1350139" cy="1047855"/>
          </a:xfrm>
          <a:prstGeom prst="rect">
            <a:avLst/>
          </a:prstGeom>
        </p:spPr>
      </p:pic>
      <p:sp>
        <p:nvSpPr>
          <p:cNvPr id="12" name="Rounded Rectangle 11">
            <a:extLst>
              <a:ext uri="{FF2B5EF4-FFF2-40B4-BE49-F238E27FC236}">
                <a16:creationId xmlns:a16="http://schemas.microsoft.com/office/drawing/2014/main" id="{C2A5B812-49EF-B148-B111-3070E80AAA8C}"/>
              </a:ext>
            </a:extLst>
          </p:cNvPr>
          <p:cNvSpPr/>
          <p:nvPr/>
        </p:nvSpPr>
        <p:spPr>
          <a:xfrm>
            <a:off x="240260" y="1441491"/>
            <a:ext cx="3715525" cy="162926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TextBox 12">
            <a:extLst>
              <a:ext uri="{FF2B5EF4-FFF2-40B4-BE49-F238E27FC236}">
                <a16:creationId xmlns:a16="http://schemas.microsoft.com/office/drawing/2014/main" id="{E1F56162-FD94-0243-ADA3-4940F5BD16D6}"/>
              </a:ext>
            </a:extLst>
          </p:cNvPr>
          <p:cNvSpPr txBox="1"/>
          <p:nvPr/>
        </p:nvSpPr>
        <p:spPr>
          <a:xfrm>
            <a:off x="-2319" y="1622846"/>
            <a:ext cx="4120507" cy="10772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ea typeface="SimSun" panose="02010600030101010101" pitchFamily="2" charset="-122"/>
                <a:cs typeface="Calibri" panose="020F0502020204030204" pitchFamily="34" charset="0"/>
              </a:rPr>
              <a:t>Tips y </a:t>
            </a:r>
            <a:r>
              <a:rPr lang="en-US" sz="3200" b="1" dirty="0" err="1">
                <a:solidFill>
                  <a:schemeClr val="bg1"/>
                </a:solidFill>
                <a:latin typeface="Calibri" panose="020F0502020204030204" pitchFamily="34" charset="0"/>
                <a:ea typeface="SimSun" panose="02010600030101010101" pitchFamily="2" charset="-122"/>
                <a:cs typeface="Calibri" panose="020F0502020204030204" pitchFamily="34" charset="0"/>
              </a:rPr>
              <a:t>Mejores</a:t>
            </a:r>
            <a:r>
              <a:rPr lang="en-US" sz="32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3200" b="1" dirty="0" err="1">
                <a:solidFill>
                  <a:schemeClr val="bg1"/>
                </a:solidFill>
                <a:latin typeface="Calibri" panose="020F0502020204030204" pitchFamily="34" charset="0"/>
                <a:ea typeface="SimSun" panose="02010600030101010101" pitchFamily="2" charset="-122"/>
                <a:cs typeface="Calibri" panose="020F0502020204030204" pitchFamily="34" charset="0"/>
              </a:rPr>
              <a:t>Prácticas</a:t>
            </a:r>
            <a:r>
              <a:rPr lang="en-US" sz="3200" b="1" dirty="0">
                <a:solidFill>
                  <a:schemeClr val="bg1"/>
                </a:solidFill>
                <a:latin typeface="Calibri" panose="020F0502020204030204" pitchFamily="34" charset="0"/>
                <a:ea typeface="SimSun" panose="02010600030101010101" pitchFamily="2" charset="-122"/>
                <a:cs typeface="Calibri" panose="020F0502020204030204" pitchFamily="34" charset="0"/>
              </a:rPr>
              <a:t> de </a:t>
            </a:r>
            <a:r>
              <a:rPr lang="en-US" sz="3200" b="1" dirty="0" err="1">
                <a:solidFill>
                  <a:schemeClr val="bg1"/>
                </a:solidFill>
                <a:latin typeface="Calibri" panose="020F0502020204030204" pitchFamily="34" charset="0"/>
                <a:ea typeface="SimSun" panose="02010600030101010101" pitchFamily="2" charset="-122"/>
                <a:cs typeface="Calibri" panose="020F0502020204030204" pitchFamily="34" charset="0"/>
              </a:rPr>
              <a:t>Reciclaje</a:t>
            </a:r>
            <a:endParaRPr lang="en-US" sz="32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a:extLst>
              <a:ext uri="{FF2B5EF4-FFF2-40B4-BE49-F238E27FC236}">
                <a16:creationId xmlns:a16="http://schemas.microsoft.com/office/drawing/2014/main" id="{63183C07-510A-2D42-8DDA-5DB3CA74854E}"/>
              </a:ext>
            </a:extLst>
          </p:cNvPr>
          <p:cNvPicPr>
            <a:picLocks noChangeAspect="1"/>
          </p:cNvPicPr>
          <p:nvPr/>
        </p:nvPicPr>
        <p:blipFill rotWithShape="1">
          <a:blip r:embed="rId11"/>
          <a:srcRect r="51771" b="14"/>
          <a:stretch/>
        </p:blipFill>
        <p:spPr>
          <a:xfrm>
            <a:off x="5023980" y="2150320"/>
            <a:ext cx="538038" cy="1531298"/>
          </a:xfrm>
          <a:prstGeom prst="rect">
            <a:avLst/>
          </a:prstGeom>
        </p:spPr>
      </p:pic>
      <p:pic>
        <p:nvPicPr>
          <p:cNvPr id="29" name="Picture 28">
            <a:extLst>
              <a:ext uri="{FF2B5EF4-FFF2-40B4-BE49-F238E27FC236}">
                <a16:creationId xmlns:a16="http://schemas.microsoft.com/office/drawing/2014/main" id="{913EF023-1943-3D4E-8F30-4124AA38C234}"/>
              </a:ext>
            </a:extLst>
          </p:cNvPr>
          <p:cNvPicPr>
            <a:picLocks noChangeAspect="1"/>
          </p:cNvPicPr>
          <p:nvPr/>
        </p:nvPicPr>
        <p:blipFill rotWithShape="1">
          <a:blip r:embed="rId11"/>
          <a:srcRect l="47206" r="-18" b="14"/>
          <a:stretch/>
        </p:blipFill>
        <p:spPr>
          <a:xfrm>
            <a:off x="5245440" y="1622846"/>
            <a:ext cx="807489" cy="2098716"/>
          </a:xfrm>
          <a:prstGeom prst="rect">
            <a:avLst/>
          </a:prstGeom>
        </p:spPr>
      </p:pic>
      <p:sp>
        <p:nvSpPr>
          <p:cNvPr id="8" name="Arc 7">
            <a:extLst>
              <a:ext uri="{FF2B5EF4-FFF2-40B4-BE49-F238E27FC236}">
                <a16:creationId xmlns:a16="http://schemas.microsoft.com/office/drawing/2014/main" id="{23F3CB08-F8AF-524B-97E1-A64DBA41385C}"/>
              </a:ext>
            </a:extLst>
          </p:cNvPr>
          <p:cNvSpPr/>
          <p:nvPr/>
        </p:nvSpPr>
        <p:spPr>
          <a:xfrm>
            <a:off x="5163043" y="2497631"/>
            <a:ext cx="807489" cy="1054100"/>
          </a:xfrm>
          <a:prstGeom prst="arc">
            <a:avLst/>
          </a:prstGeom>
          <a:ln w="28575">
            <a:solidFill>
              <a:srgbClr val="3AC69D"/>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pic>
        <p:nvPicPr>
          <p:cNvPr id="31" name="Picture 30">
            <a:extLst>
              <a:ext uri="{FF2B5EF4-FFF2-40B4-BE49-F238E27FC236}">
                <a16:creationId xmlns:a16="http://schemas.microsoft.com/office/drawing/2014/main" id="{E2F56714-8C17-C641-AD38-B475E7E40086}"/>
              </a:ext>
            </a:extLst>
          </p:cNvPr>
          <p:cNvPicPr>
            <a:picLocks noChangeAspect="1"/>
          </p:cNvPicPr>
          <p:nvPr/>
        </p:nvPicPr>
        <p:blipFill>
          <a:blip r:embed="rId7"/>
          <a:stretch>
            <a:fillRect/>
          </a:stretch>
        </p:blipFill>
        <p:spPr>
          <a:xfrm>
            <a:off x="4087335" y="1944022"/>
            <a:ext cx="944159" cy="629440"/>
          </a:xfrm>
          <a:prstGeom prst="rect">
            <a:avLst/>
          </a:prstGeom>
        </p:spPr>
      </p:pic>
      <p:sp>
        <p:nvSpPr>
          <p:cNvPr id="2" name="Slide Number Placeholder 1">
            <a:extLst>
              <a:ext uri="{FF2B5EF4-FFF2-40B4-BE49-F238E27FC236}">
                <a16:creationId xmlns:a16="http://schemas.microsoft.com/office/drawing/2014/main" id="{B19FA8CA-3D3A-09FC-4CE2-F0ADDC004C67}"/>
              </a:ext>
            </a:extLst>
          </p:cNvPr>
          <p:cNvSpPr>
            <a:spLocks noGrp="1"/>
          </p:cNvSpPr>
          <p:nvPr>
            <p:ph type="sldNum" sz="quarter" idx="12"/>
          </p:nvPr>
        </p:nvSpPr>
        <p:spPr/>
        <p:txBody>
          <a:bodyPr/>
          <a:lstStyle/>
          <a:p>
            <a:fld id="{A49FEDE7-8061-9B4D-88A1-7EA83A94C31B}" type="slidenum">
              <a:rPr lang="en-TH" smtClean="0"/>
              <a:t>10</a:t>
            </a:fld>
            <a:endParaRPr lang="en-TH"/>
          </a:p>
        </p:txBody>
      </p:sp>
    </p:spTree>
    <p:extLst>
      <p:ext uri="{BB962C8B-B14F-4D97-AF65-F5344CB8AC3E}">
        <p14:creationId xmlns:p14="http://schemas.microsoft.com/office/powerpoint/2010/main" val="176160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9"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2" name="Google Shape;252;p9"/>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rgbClr val="262626"/>
                </a:solidFill>
                <a:latin typeface="Calibri"/>
                <a:ea typeface="Calibri"/>
                <a:cs typeface="Calibri"/>
                <a:sym typeface="Calibri"/>
              </a:rPr>
              <a:t>Residuos</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en</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el</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Océano</a:t>
            </a:r>
            <a:r>
              <a:rPr lang="en-US" sz="4000" b="1" dirty="0">
                <a:solidFill>
                  <a:srgbClr val="262626"/>
                </a:solidFill>
                <a:latin typeface="Calibri"/>
                <a:ea typeface="Calibri"/>
                <a:cs typeface="Calibri"/>
                <a:sym typeface="Calibri"/>
              </a:rPr>
              <a:t> </a:t>
            </a:r>
            <a:endParaRPr dirty="0"/>
          </a:p>
        </p:txBody>
      </p:sp>
      <p:pic>
        <p:nvPicPr>
          <p:cNvPr id="5" name="Picture 4" descr="A picture containing outdoor, sky, water, people&#10;&#10;Description automatically generated">
            <a:extLst>
              <a:ext uri="{FF2B5EF4-FFF2-40B4-BE49-F238E27FC236}">
                <a16:creationId xmlns:a16="http://schemas.microsoft.com/office/drawing/2014/main" id="{6E7D8C97-AD61-FC48-8D25-CFDF989199A7}"/>
              </a:ext>
            </a:extLst>
          </p:cNvPr>
          <p:cNvPicPr>
            <a:picLocks noChangeAspect="1"/>
          </p:cNvPicPr>
          <p:nvPr/>
        </p:nvPicPr>
        <p:blipFill>
          <a:blip r:embed="rId4"/>
          <a:stretch>
            <a:fillRect/>
          </a:stretch>
        </p:blipFill>
        <p:spPr>
          <a:xfrm>
            <a:off x="548477" y="1314362"/>
            <a:ext cx="4381332" cy="4182549"/>
          </a:xfrm>
          <a:prstGeom prst="rect">
            <a:avLst/>
          </a:prstGeom>
        </p:spPr>
      </p:pic>
      <p:pic>
        <p:nvPicPr>
          <p:cNvPr id="7" name="Picture 6" descr="A person surfing on a wave&#10;&#10;Description automatically generated with low confidence">
            <a:extLst>
              <a:ext uri="{FF2B5EF4-FFF2-40B4-BE49-F238E27FC236}">
                <a16:creationId xmlns:a16="http://schemas.microsoft.com/office/drawing/2014/main" id="{99413EA7-BD3C-434A-9981-B772C62A1809}"/>
              </a:ext>
            </a:extLst>
          </p:cNvPr>
          <p:cNvPicPr>
            <a:picLocks noChangeAspect="1"/>
          </p:cNvPicPr>
          <p:nvPr/>
        </p:nvPicPr>
        <p:blipFill>
          <a:blip r:embed="rId5"/>
          <a:stretch>
            <a:fillRect/>
          </a:stretch>
        </p:blipFill>
        <p:spPr>
          <a:xfrm>
            <a:off x="5088836" y="1314361"/>
            <a:ext cx="6671466" cy="4186345"/>
          </a:xfrm>
          <a:prstGeom prst="rect">
            <a:avLst/>
          </a:prstGeom>
        </p:spPr>
      </p:pic>
      <p:pic>
        <p:nvPicPr>
          <p:cNvPr id="12" name="Picture 11" descr="Map&#10;&#10;Description automatically generated">
            <a:extLst>
              <a:ext uri="{FF2B5EF4-FFF2-40B4-BE49-F238E27FC236}">
                <a16:creationId xmlns:a16="http://schemas.microsoft.com/office/drawing/2014/main" id="{C07B9438-E149-DF49-8DF2-9A367E477792}"/>
              </a:ext>
            </a:extLst>
          </p:cNvPr>
          <p:cNvPicPr>
            <a:picLocks noChangeAspect="1"/>
          </p:cNvPicPr>
          <p:nvPr/>
        </p:nvPicPr>
        <p:blipFill>
          <a:blip r:embed="rId6"/>
          <a:stretch>
            <a:fillRect/>
          </a:stretch>
        </p:blipFill>
        <p:spPr>
          <a:xfrm>
            <a:off x="431698" y="876319"/>
            <a:ext cx="11436871" cy="5038324"/>
          </a:xfrm>
          <a:prstGeom prst="rect">
            <a:avLst/>
          </a:prstGeom>
        </p:spPr>
      </p:pic>
      <p:pic>
        <p:nvPicPr>
          <p:cNvPr id="14" name="Picture 13" descr="A picture containing outdoor, sky, ground, water&#10;&#10;Description automatically generated">
            <a:extLst>
              <a:ext uri="{FF2B5EF4-FFF2-40B4-BE49-F238E27FC236}">
                <a16:creationId xmlns:a16="http://schemas.microsoft.com/office/drawing/2014/main" id="{6F0DBA80-0954-8D4D-87C6-F9F4D2514578}"/>
              </a:ext>
            </a:extLst>
          </p:cNvPr>
          <p:cNvPicPr>
            <a:picLocks noChangeAspect="1"/>
          </p:cNvPicPr>
          <p:nvPr/>
        </p:nvPicPr>
        <p:blipFill>
          <a:blip r:embed="rId7"/>
          <a:stretch>
            <a:fillRect/>
          </a:stretch>
        </p:blipFill>
        <p:spPr>
          <a:xfrm>
            <a:off x="5596749" y="876319"/>
            <a:ext cx="6279937" cy="5038324"/>
          </a:xfrm>
          <a:prstGeom prst="rect">
            <a:avLst/>
          </a:prstGeom>
        </p:spPr>
      </p:pic>
      <p:pic>
        <p:nvPicPr>
          <p:cNvPr id="20" name="Picture 19" descr="A picture containing aircraft, airplane&#10;&#10;Description automatically generated">
            <a:extLst>
              <a:ext uri="{FF2B5EF4-FFF2-40B4-BE49-F238E27FC236}">
                <a16:creationId xmlns:a16="http://schemas.microsoft.com/office/drawing/2014/main" id="{D38FB304-4B62-274C-9BD5-247AC33BA6BF}"/>
              </a:ext>
            </a:extLst>
          </p:cNvPr>
          <p:cNvPicPr>
            <a:picLocks noChangeAspect="1"/>
          </p:cNvPicPr>
          <p:nvPr/>
        </p:nvPicPr>
        <p:blipFill>
          <a:blip r:embed="rId8"/>
          <a:stretch>
            <a:fillRect/>
          </a:stretch>
        </p:blipFill>
        <p:spPr>
          <a:xfrm>
            <a:off x="1548613" y="2097156"/>
            <a:ext cx="3048000" cy="1536700"/>
          </a:xfrm>
          <a:prstGeom prst="rect">
            <a:avLst/>
          </a:prstGeom>
        </p:spPr>
      </p:pic>
      <p:sp>
        <p:nvSpPr>
          <p:cNvPr id="2" name="Slide Number Placeholder 1">
            <a:extLst>
              <a:ext uri="{FF2B5EF4-FFF2-40B4-BE49-F238E27FC236}">
                <a16:creationId xmlns:a16="http://schemas.microsoft.com/office/drawing/2014/main" id="{1653D19D-D8A2-D9A6-AEB0-4E620FC80491}"/>
              </a:ext>
            </a:extLst>
          </p:cNvPr>
          <p:cNvSpPr>
            <a:spLocks noGrp="1"/>
          </p:cNvSpPr>
          <p:nvPr>
            <p:ph type="sldNum" sz="quarter" idx="12"/>
          </p:nvPr>
        </p:nvSpPr>
        <p:spPr/>
        <p:txBody>
          <a:bodyPr/>
          <a:lstStyle/>
          <a:p>
            <a:fld id="{A49FEDE7-8061-9B4D-88A1-7EA83A94C31B}" type="slidenum">
              <a:rPr lang="en-TH" smtClean="0"/>
              <a:t>11</a:t>
            </a:fld>
            <a:endParaRPr lang="en-TH"/>
          </a:p>
        </p:txBody>
      </p:sp>
    </p:spTree>
    <p:extLst>
      <p:ext uri="{BB962C8B-B14F-4D97-AF65-F5344CB8AC3E}">
        <p14:creationId xmlns:p14="http://schemas.microsoft.com/office/powerpoint/2010/main" val="23569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9"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3" name="Google Shape;253;p9"/>
          <p:cNvSpPr txBox="1"/>
          <p:nvPr/>
        </p:nvSpPr>
        <p:spPr>
          <a:xfrm>
            <a:off x="838200" y="4289753"/>
            <a:ext cx="11308397" cy="1846619"/>
          </a:xfrm>
          <a:prstGeom prst="rect">
            <a:avLst/>
          </a:prstGeom>
          <a:noFill/>
          <a:ln>
            <a:noFill/>
          </a:ln>
        </p:spPr>
        <p:txBody>
          <a:bodyPr spcFirstLastPara="1" wrap="square" lIns="91425" tIns="45700" rIns="91425" bIns="45700" anchor="t" anchorCtr="0">
            <a:spAutoFit/>
          </a:bodyPr>
          <a:lstStyle/>
          <a:p>
            <a:r>
              <a:rPr lang="en-US" sz="3800" b="1" dirty="0" err="1"/>
              <a:t>Aproximadamente</a:t>
            </a:r>
            <a:r>
              <a:rPr lang="en-US" sz="3800" b="1" dirty="0">
                <a:solidFill>
                  <a:srgbClr val="29C7F7"/>
                </a:solidFill>
              </a:rPr>
              <a:t> la </a:t>
            </a:r>
            <a:r>
              <a:rPr lang="en-US" sz="3800" b="1" dirty="0" err="1">
                <a:solidFill>
                  <a:srgbClr val="29C7F7"/>
                </a:solidFill>
              </a:rPr>
              <a:t>mitad</a:t>
            </a:r>
            <a:r>
              <a:rPr lang="en-US" sz="3800" b="1" dirty="0">
                <a:solidFill>
                  <a:srgbClr val="29C7F7"/>
                </a:solidFill>
              </a:rPr>
              <a:t> de las </a:t>
            </a:r>
            <a:r>
              <a:rPr lang="en-US" sz="3800" b="1" dirty="0" err="1">
                <a:solidFill>
                  <a:srgbClr val="29C7F7"/>
                </a:solidFill>
              </a:rPr>
              <a:t>tortugas</a:t>
            </a:r>
            <a:r>
              <a:rPr lang="en-US" sz="3800" b="1" dirty="0">
                <a:solidFill>
                  <a:srgbClr val="29C7F7"/>
                </a:solidFill>
              </a:rPr>
              <a:t> </a:t>
            </a:r>
            <a:r>
              <a:rPr lang="en-US" sz="3800" b="1" dirty="0" err="1">
                <a:solidFill>
                  <a:srgbClr val="29C7F7"/>
                </a:solidFill>
              </a:rPr>
              <a:t>en</a:t>
            </a:r>
            <a:r>
              <a:rPr lang="en-US" sz="3800" b="1" dirty="0">
                <a:solidFill>
                  <a:srgbClr val="29C7F7"/>
                </a:solidFill>
              </a:rPr>
              <a:t> </a:t>
            </a:r>
            <a:r>
              <a:rPr lang="en-US" sz="3800" b="1" dirty="0" err="1">
                <a:solidFill>
                  <a:srgbClr val="29C7F7"/>
                </a:solidFill>
              </a:rPr>
              <a:t>el</a:t>
            </a:r>
            <a:r>
              <a:rPr lang="en-US" sz="3800" b="1" dirty="0">
                <a:solidFill>
                  <a:srgbClr val="29C7F7"/>
                </a:solidFill>
              </a:rPr>
              <a:t> </a:t>
            </a:r>
            <a:r>
              <a:rPr lang="en-US" sz="3800" b="1" dirty="0" err="1">
                <a:solidFill>
                  <a:srgbClr val="29C7F7"/>
                </a:solidFill>
              </a:rPr>
              <a:t>mundo</a:t>
            </a:r>
            <a:r>
              <a:rPr lang="en-US" sz="3800" b="1" dirty="0">
                <a:solidFill>
                  <a:srgbClr val="29C7F7"/>
                </a:solidFill>
              </a:rPr>
              <a:t> </a:t>
            </a:r>
            <a:r>
              <a:rPr lang="en-US" sz="3800" b="1" dirty="0" err="1"/>
              <a:t>han</a:t>
            </a:r>
            <a:r>
              <a:rPr lang="en-US" sz="3800" b="1" dirty="0"/>
              <a:t> </a:t>
            </a:r>
            <a:r>
              <a:rPr lang="en-US" sz="3800" b="1" dirty="0" err="1"/>
              <a:t>comido</a:t>
            </a:r>
            <a:r>
              <a:rPr lang="en-US" sz="3800" b="1" dirty="0"/>
              <a:t> </a:t>
            </a:r>
            <a:r>
              <a:rPr lang="en-US" sz="3800" b="1" dirty="0" err="1"/>
              <a:t>residuos</a:t>
            </a:r>
            <a:r>
              <a:rPr lang="en-US" sz="3800" b="1" dirty="0"/>
              <a:t> </a:t>
            </a:r>
            <a:r>
              <a:rPr lang="en-US" sz="3800" b="1" dirty="0" err="1"/>
              <a:t>plásticos</a:t>
            </a:r>
            <a:r>
              <a:rPr lang="en-US" sz="3800" dirty="0">
                <a:solidFill>
                  <a:srgbClr val="29C7F7"/>
                </a:solidFill>
              </a:rPr>
              <a:t>. </a:t>
            </a:r>
          </a:p>
          <a:p>
            <a:pPr marL="0" marR="0" lvl="0" indent="0" algn="l" rtl="0">
              <a:spcBef>
                <a:spcPts val="0"/>
              </a:spcBef>
              <a:spcAft>
                <a:spcPts val="0"/>
              </a:spcAft>
              <a:buNone/>
            </a:pPr>
            <a:endParaRPr sz="3800" dirty="0"/>
          </a:p>
        </p:txBody>
      </p:sp>
      <p:pic>
        <p:nvPicPr>
          <p:cNvPr id="14" name="Google Shape;233;p7" descr="A picture containing text, basketball, sport&#10;&#10;Description automatically generated">
            <a:extLst>
              <a:ext uri="{FF2B5EF4-FFF2-40B4-BE49-F238E27FC236}">
                <a16:creationId xmlns:a16="http://schemas.microsoft.com/office/drawing/2014/main" id="{A769FF24-0694-5348-BDB3-309E23B529B1}"/>
              </a:ext>
            </a:extLst>
          </p:cNvPr>
          <p:cNvPicPr preferRelativeResize="0"/>
          <p:nvPr/>
        </p:nvPicPr>
        <p:blipFill rotWithShape="1">
          <a:blip r:embed="rId4">
            <a:alphaModFix/>
          </a:blip>
          <a:srcRect/>
          <a:stretch/>
        </p:blipFill>
        <p:spPr>
          <a:xfrm>
            <a:off x="792797" y="-346363"/>
            <a:ext cx="9744639" cy="5628526"/>
          </a:xfrm>
          <a:prstGeom prst="rect">
            <a:avLst/>
          </a:prstGeom>
          <a:noFill/>
          <a:ln>
            <a:noFill/>
          </a:ln>
        </p:spPr>
      </p:pic>
      <p:sp>
        <p:nvSpPr>
          <p:cNvPr id="4" name="TextBox 3">
            <a:extLst>
              <a:ext uri="{FF2B5EF4-FFF2-40B4-BE49-F238E27FC236}">
                <a16:creationId xmlns:a16="http://schemas.microsoft.com/office/drawing/2014/main" id="{6661FAA3-6AFF-8743-822C-5BD2BAEF02E9}"/>
              </a:ext>
            </a:extLst>
          </p:cNvPr>
          <p:cNvSpPr txBox="1"/>
          <p:nvPr/>
        </p:nvSpPr>
        <p:spPr>
          <a:xfrm>
            <a:off x="2849263" y="554227"/>
            <a:ext cx="6493474" cy="3477875"/>
          </a:xfrm>
          <a:prstGeom prst="rect">
            <a:avLst/>
          </a:prstGeom>
          <a:noFill/>
        </p:spPr>
        <p:txBody>
          <a:bodyPr wrap="square" rtlCol="0">
            <a:spAutoFit/>
          </a:bodyPr>
          <a:lstStyle/>
          <a:p>
            <a:pPr lvl="0"/>
            <a:r>
              <a:rPr lang="en-US" sz="4400" b="1" dirty="0">
                <a:solidFill>
                  <a:schemeClr val="bg1"/>
                </a:solidFill>
              </a:rPr>
              <a:t>¿</a:t>
            </a:r>
            <a:r>
              <a:rPr lang="en-US" sz="4400" b="1" dirty="0" err="1">
                <a:solidFill>
                  <a:schemeClr val="bg1"/>
                </a:solidFill>
              </a:rPr>
              <a:t>Cuántos</a:t>
            </a:r>
            <a:r>
              <a:rPr lang="en-US" sz="4400" b="1" dirty="0">
                <a:solidFill>
                  <a:schemeClr val="bg1"/>
                </a:solidFill>
              </a:rPr>
              <a:t> </a:t>
            </a:r>
            <a:r>
              <a:rPr lang="en-US" sz="4400" b="1" dirty="0" err="1">
                <a:solidFill>
                  <a:schemeClr val="bg1"/>
                </a:solidFill>
              </a:rPr>
              <a:t>residuos</a:t>
            </a:r>
            <a:r>
              <a:rPr lang="en-US" sz="4400" b="1" dirty="0">
                <a:solidFill>
                  <a:schemeClr val="bg1"/>
                </a:solidFill>
              </a:rPr>
              <a:t> en </a:t>
            </a:r>
            <a:r>
              <a:rPr lang="en-US" sz="4400" b="1" dirty="0" err="1">
                <a:solidFill>
                  <a:schemeClr val="bg1"/>
                </a:solidFill>
              </a:rPr>
              <a:t>el</a:t>
            </a:r>
            <a:r>
              <a:rPr lang="en-US" sz="4400" b="1" dirty="0">
                <a:solidFill>
                  <a:schemeClr val="bg1"/>
                </a:solidFill>
              </a:rPr>
              <a:t> </a:t>
            </a:r>
            <a:r>
              <a:rPr lang="en-US" sz="4400" b="1" dirty="0" err="1">
                <a:solidFill>
                  <a:schemeClr val="bg1"/>
                </a:solidFill>
              </a:rPr>
              <a:t>Océano</a:t>
            </a:r>
            <a:r>
              <a:rPr lang="en-US" sz="4400" b="1" dirty="0">
                <a:solidFill>
                  <a:schemeClr val="bg1"/>
                </a:solidFill>
              </a:rPr>
              <a:t> son </a:t>
            </a:r>
            <a:r>
              <a:rPr lang="en-US" sz="4400" b="1" dirty="0" err="1">
                <a:solidFill>
                  <a:schemeClr val="bg1"/>
                </a:solidFill>
              </a:rPr>
              <a:t>ingeridos</a:t>
            </a:r>
            <a:r>
              <a:rPr lang="en-US" sz="4400" b="1" dirty="0">
                <a:solidFill>
                  <a:schemeClr val="bg1"/>
                </a:solidFill>
              </a:rPr>
              <a:t> por error por </a:t>
            </a:r>
            <a:r>
              <a:rPr lang="en-US" sz="4400" b="1" dirty="0" err="1">
                <a:solidFill>
                  <a:schemeClr val="bg1"/>
                </a:solidFill>
              </a:rPr>
              <a:t>los</a:t>
            </a:r>
            <a:r>
              <a:rPr lang="en-US" sz="4400" b="1" dirty="0">
                <a:solidFill>
                  <a:schemeClr val="bg1"/>
                </a:solidFill>
              </a:rPr>
              <a:t> </a:t>
            </a:r>
            <a:r>
              <a:rPr lang="en-US" sz="4400" b="1" dirty="0" err="1">
                <a:solidFill>
                  <a:schemeClr val="bg1"/>
                </a:solidFill>
              </a:rPr>
              <a:t>animales</a:t>
            </a:r>
            <a:r>
              <a:rPr lang="en-US" sz="4400" b="1" dirty="0">
                <a:solidFill>
                  <a:schemeClr val="bg1"/>
                </a:solidFill>
              </a:rPr>
              <a:t> </a:t>
            </a:r>
            <a:r>
              <a:rPr lang="en-US" sz="4400" b="1" dirty="0" err="1">
                <a:solidFill>
                  <a:schemeClr val="bg1"/>
                </a:solidFill>
              </a:rPr>
              <a:t>marinos</a:t>
            </a:r>
            <a:r>
              <a:rPr lang="en-US" sz="4400" b="1" dirty="0">
                <a:solidFill>
                  <a:schemeClr val="bg1"/>
                </a:solidFill>
              </a:rPr>
              <a:t>?</a:t>
            </a:r>
          </a:p>
          <a:p>
            <a:endParaRPr lang="en-US" sz="4400" dirty="0">
              <a:solidFill>
                <a:schemeClr val="bg1"/>
              </a:solidFill>
            </a:endParaRPr>
          </a:p>
        </p:txBody>
      </p:sp>
      <p:pic>
        <p:nvPicPr>
          <p:cNvPr id="8" name="Picture 7">
            <a:extLst>
              <a:ext uri="{FF2B5EF4-FFF2-40B4-BE49-F238E27FC236}">
                <a16:creationId xmlns:a16="http://schemas.microsoft.com/office/drawing/2014/main" id="{BDDAACB1-C3FD-5D48-BFDC-C0B55889B56E}"/>
              </a:ext>
            </a:extLst>
          </p:cNvPr>
          <p:cNvPicPr>
            <a:picLocks noChangeAspect="1"/>
          </p:cNvPicPr>
          <p:nvPr/>
        </p:nvPicPr>
        <p:blipFill>
          <a:blip r:embed="rId5"/>
          <a:stretch>
            <a:fillRect/>
          </a:stretch>
        </p:blipFill>
        <p:spPr>
          <a:xfrm>
            <a:off x="1503080" y="1269251"/>
            <a:ext cx="8568475" cy="4085897"/>
          </a:xfrm>
          <a:prstGeom prst="rect">
            <a:avLst/>
          </a:prstGeom>
        </p:spPr>
      </p:pic>
      <p:sp>
        <p:nvSpPr>
          <p:cNvPr id="2" name="Slide Number Placeholder 1">
            <a:extLst>
              <a:ext uri="{FF2B5EF4-FFF2-40B4-BE49-F238E27FC236}">
                <a16:creationId xmlns:a16="http://schemas.microsoft.com/office/drawing/2014/main" id="{9D56EC81-92E9-850A-E539-E786CF820D2C}"/>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416963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anim calcmode="lin" valueType="num">
                                      <p:cBhvr>
                                        <p:cTn id="8" dur="1000" fill="hold"/>
                                        <p:tgtEl>
                                          <p:spTgt spid="253"/>
                                        </p:tgtEl>
                                        <p:attrNameLst>
                                          <p:attrName>ppt_x</p:attrName>
                                        </p:attrNameLst>
                                      </p:cBhvr>
                                      <p:tavLst>
                                        <p:tav tm="0">
                                          <p:val>
                                            <p:strVal val="#ppt_x"/>
                                          </p:val>
                                        </p:tav>
                                        <p:tav tm="100000">
                                          <p:val>
                                            <p:strVal val="#ppt_x"/>
                                          </p:val>
                                        </p:tav>
                                      </p:tavLst>
                                    </p:anim>
                                    <p:anim calcmode="lin" valueType="num">
                                      <p:cBhvr>
                                        <p:cTn id="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734946"/>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646331"/>
          </a:xfrm>
          <a:prstGeom prst="rect">
            <a:avLst/>
          </a:prstGeom>
          <a:noFill/>
        </p:spPr>
        <p:txBody>
          <a:bodyPr wrap="square" rtlCol="0">
            <a:spAutoFit/>
          </a:bodyPr>
          <a:lstStyle/>
          <a:p>
            <a:pPr algn="ct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Tips de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Reciclaje</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para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Compartir</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con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los</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Demás</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p>
        </p:txBody>
      </p:sp>
      <p:sp>
        <p:nvSpPr>
          <p:cNvPr id="34" name="Rounded Rectangle 33">
            <a:extLst>
              <a:ext uri="{FF2B5EF4-FFF2-40B4-BE49-F238E27FC236}">
                <a16:creationId xmlns:a16="http://schemas.microsoft.com/office/drawing/2014/main" id="{73918A02-68C2-2E4E-A464-0A3EAF3A9487}"/>
              </a:ext>
            </a:extLst>
          </p:cNvPr>
          <p:cNvSpPr/>
          <p:nvPr/>
        </p:nvSpPr>
        <p:spPr>
          <a:xfrm>
            <a:off x="284593" y="1674646"/>
            <a:ext cx="4844620" cy="1133584"/>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32" name="TextBox 31">
            <a:extLst>
              <a:ext uri="{FF2B5EF4-FFF2-40B4-BE49-F238E27FC236}">
                <a16:creationId xmlns:a16="http://schemas.microsoft.com/office/drawing/2014/main" id="{AA7F59A0-7ECE-C941-AF11-1B084F21D128}"/>
              </a:ext>
            </a:extLst>
          </p:cNvPr>
          <p:cNvSpPr txBox="1"/>
          <p:nvPr/>
        </p:nvSpPr>
        <p:spPr>
          <a:xfrm>
            <a:off x="311356" y="1760052"/>
            <a:ext cx="4844620" cy="1015663"/>
          </a:xfrm>
          <a:prstGeom prst="rect">
            <a:avLst/>
          </a:prstGeom>
          <a:noFill/>
        </p:spPr>
        <p:txBody>
          <a:bodyPr wrap="square" rtlCol="0">
            <a:spAutoFit/>
          </a:bodyPr>
          <a:lstStyle/>
          <a:p>
            <a:r>
              <a:rPr lang="es-ES" sz="2000" b="1" dirty="0">
                <a:solidFill>
                  <a:schemeClr val="bg1"/>
                </a:solidFill>
                <a:latin typeface="Calibri" panose="020F0502020204030204" pitchFamily="34" charset="0"/>
                <a:ea typeface="SimSun" panose="02010600030101010101" pitchFamily="2" charset="-122"/>
                <a:cs typeface="Calibri" panose="020F0502020204030204" pitchFamily="34" charset="0"/>
              </a:rPr>
              <a:t>Encuentra el #1 en el fondo de las botellas de plástico y recíclalo</a:t>
            </a:r>
            <a:r>
              <a:rPr lang="es-ES" sz="2000" dirty="0">
                <a:solidFill>
                  <a:schemeClr val="bg1"/>
                </a:solidFill>
                <a:latin typeface="Calibri" panose="020F0502020204030204" pitchFamily="34" charset="0"/>
                <a:ea typeface="SimSun" panose="02010600030101010101" pitchFamily="2" charset="-122"/>
                <a:cs typeface="Calibri" panose="020F0502020204030204" pitchFamily="34" charset="0"/>
              </a:rPr>
              <a:t>. Las botellas de plástico PET #1 son totalmente reciclables.</a:t>
            </a:r>
            <a:endPar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35" name="Rounded Rectangle 34">
            <a:extLst>
              <a:ext uri="{FF2B5EF4-FFF2-40B4-BE49-F238E27FC236}">
                <a16:creationId xmlns:a16="http://schemas.microsoft.com/office/drawing/2014/main" id="{BBEF8E03-2FF4-E148-A37C-9D2E5A5093FE}"/>
              </a:ext>
            </a:extLst>
          </p:cNvPr>
          <p:cNvSpPr/>
          <p:nvPr/>
        </p:nvSpPr>
        <p:spPr>
          <a:xfrm>
            <a:off x="6777037" y="1674646"/>
            <a:ext cx="4844620" cy="113358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36" name="TextBox 35">
            <a:extLst>
              <a:ext uri="{FF2B5EF4-FFF2-40B4-BE49-F238E27FC236}">
                <a16:creationId xmlns:a16="http://schemas.microsoft.com/office/drawing/2014/main" id="{88AE90FD-250C-BB4A-8B0C-E877FEE0C042}"/>
              </a:ext>
            </a:extLst>
          </p:cNvPr>
          <p:cNvSpPr txBox="1"/>
          <p:nvPr/>
        </p:nvSpPr>
        <p:spPr>
          <a:xfrm>
            <a:off x="6940168" y="1760052"/>
            <a:ext cx="4844620" cy="1015663"/>
          </a:xfrm>
          <a:prstGeom prst="rect">
            <a:avLst/>
          </a:prstGeom>
          <a:noFill/>
        </p:spPr>
        <p:txBody>
          <a:bodyPr wrap="square" rtlCol="0">
            <a:spAutoFit/>
          </a:bodyPr>
          <a:lstStyle/>
          <a:p>
            <a:r>
              <a:rPr lang="es-ES" sz="2000" b="1" dirty="0">
                <a:solidFill>
                  <a:schemeClr val="bg1"/>
                </a:solidFill>
                <a:latin typeface="Calibri" panose="020F0502020204030204" pitchFamily="34" charset="0"/>
                <a:ea typeface="SimSun" panose="02010600030101010101" pitchFamily="2" charset="-122"/>
                <a:cs typeface="Calibri" panose="020F0502020204030204" pitchFamily="34" charset="0"/>
              </a:rPr>
              <a:t>Recicle los artículos en la papelera de reciclaje correcta donde vea el símbolo de reciclaje.</a:t>
            </a:r>
            <a:endPar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37" name="Picture 36" descr="A picture containing orange&#10;&#10;Description automatically generated">
            <a:extLst>
              <a:ext uri="{FF2B5EF4-FFF2-40B4-BE49-F238E27FC236}">
                <a16:creationId xmlns:a16="http://schemas.microsoft.com/office/drawing/2014/main" id="{842C176C-8070-5544-9B0D-38947A309130}"/>
              </a:ext>
            </a:extLst>
          </p:cNvPr>
          <p:cNvPicPr>
            <a:picLocks noChangeAspect="1"/>
          </p:cNvPicPr>
          <p:nvPr/>
        </p:nvPicPr>
        <p:blipFill rotWithShape="1">
          <a:blip r:embed="rId5"/>
          <a:srcRect r="-1" b="-2"/>
          <a:stretch/>
        </p:blipFill>
        <p:spPr>
          <a:xfrm>
            <a:off x="9129712" y="3115145"/>
            <a:ext cx="2386559" cy="2441272"/>
          </a:xfrm>
          <a:prstGeom prst="rect">
            <a:avLst/>
          </a:prstGeom>
        </p:spPr>
      </p:pic>
      <p:pic>
        <p:nvPicPr>
          <p:cNvPr id="3" name="Picture 2" descr="A person holding a green sign&#10;&#10;Description automatically generated with medium confidence">
            <a:extLst>
              <a:ext uri="{FF2B5EF4-FFF2-40B4-BE49-F238E27FC236}">
                <a16:creationId xmlns:a16="http://schemas.microsoft.com/office/drawing/2014/main" id="{0E6C485F-E0F4-5A4C-B8BB-56A5E8913F4B}"/>
              </a:ext>
            </a:extLst>
          </p:cNvPr>
          <p:cNvPicPr>
            <a:picLocks noChangeAspect="1"/>
          </p:cNvPicPr>
          <p:nvPr/>
        </p:nvPicPr>
        <p:blipFill rotWithShape="1">
          <a:blip r:embed="rId6"/>
          <a:srcRect r="-2" b="9"/>
          <a:stretch/>
        </p:blipFill>
        <p:spPr>
          <a:xfrm>
            <a:off x="6777037" y="3115145"/>
            <a:ext cx="2189543" cy="2441272"/>
          </a:xfrm>
          <a:prstGeom prst="rect">
            <a:avLst/>
          </a:prstGeom>
        </p:spPr>
      </p:pic>
      <p:pic>
        <p:nvPicPr>
          <p:cNvPr id="9" name="Picture 8">
            <a:extLst>
              <a:ext uri="{FF2B5EF4-FFF2-40B4-BE49-F238E27FC236}">
                <a16:creationId xmlns:a16="http://schemas.microsoft.com/office/drawing/2014/main" id="{0E2BF454-68A0-784F-B96D-B9F0CC895861}"/>
              </a:ext>
            </a:extLst>
          </p:cNvPr>
          <p:cNvPicPr>
            <a:picLocks noChangeAspect="1"/>
          </p:cNvPicPr>
          <p:nvPr/>
        </p:nvPicPr>
        <p:blipFill>
          <a:blip r:embed="rId7"/>
          <a:stretch>
            <a:fillRect/>
          </a:stretch>
        </p:blipFill>
        <p:spPr>
          <a:xfrm>
            <a:off x="6169817" y="2901957"/>
            <a:ext cx="1214440" cy="809627"/>
          </a:xfrm>
          <a:prstGeom prst="rect">
            <a:avLst/>
          </a:prstGeom>
        </p:spPr>
      </p:pic>
      <p:pic>
        <p:nvPicPr>
          <p:cNvPr id="40" name="Picture 39" descr="Icon&#10;&#10;Description automatically generated">
            <a:extLst>
              <a:ext uri="{FF2B5EF4-FFF2-40B4-BE49-F238E27FC236}">
                <a16:creationId xmlns:a16="http://schemas.microsoft.com/office/drawing/2014/main" id="{00EF212C-0E7D-2F4B-BA1E-694B669B8EE7}"/>
              </a:ext>
            </a:extLst>
          </p:cNvPr>
          <p:cNvPicPr>
            <a:picLocks noChangeAspect="1"/>
          </p:cNvPicPr>
          <p:nvPr/>
        </p:nvPicPr>
        <p:blipFill>
          <a:blip r:embed="rId8"/>
          <a:stretch>
            <a:fillRect/>
          </a:stretch>
        </p:blipFill>
        <p:spPr>
          <a:xfrm>
            <a:off x="10708205" y="2928741"/>
            <a:ext cx="1214440" cy="809627"/>
          </a:xfrm>
          <a:prstGeom prst="rect">
            <a:avLst/>
          </a:prstGeom>
        </p:spPr>
      </p:pic>
      <p:pic>
        <p:nvPicPr>
          <p:cNvPr id="4" name="Picture 3" descr="A picture containing car, black, close&#10;&#10;Description automatically generated">
            <a:extLst>
              <a:ext uri="{FF2B5EF4-FFF2-40B4-BE49-F238E27FC236}">
                <a16:creationId xmlns:a16="http://schemas.microsoft.com/office/drawing/2014/main" id="{1AC0B570-282F-DD47-BBB5-CFCF7C42FDB4}"/>
              </a:ext>
            </a:extLst>
          </p:cNvPr>
          <p:cNvPicPr>
            <a:picLocks noChangeAspect="1"/>
          </p:cNvPicPr>
          <p:nvPr/>
        </p:nvPicPr>
        <p:blipFill>
          <a:blip r:embed="rId9"/>
          <a:stretch>
            <a:fillRect/>
          </a:stretch>
        </p:blipFill>
        <p:spPr>
          <a:xfrm>
            <a:off x="427468" y="3026798"/>
            <a:ext cx="4618218" cy="2529619"/>
          </a:xfrm>
          <a:prstGeom prst="rect">
            <a:avLst/>
          </a:prstGeom>
        </p:spPr>
      </p:pic>
      <p:cxnSp>
        <p:nvCxnSpPr>
          <p:cNvPr id="10" name="Straight Arrow Connector 9">
            <a:extLst>
              <a:ext uri="{FF2B5EF4-FFF2-40B4-BE49-F238E27FC236}">
                <a16:creationId xmlns:a16="http://schemas.microsoft.com/office/drawing/2014/main" id="{B86CD4DC-2B94-4447-A22C-C5BEA44471B3}"/>
              </a:ext>
            </a:extLst>
          </p:cNvPr>
          <p:cNvCxnSpPr/>
          <p:nvPr/>
        </p:nvCxnSpPr>
        <p:spPr>
          <a:xfrm>
            <a:off x="1705970" y="3998794"/>
            <a:ext cx="791570" cy="682388"/>
          </a:xfrm>
          <a:prstGeom prst="straightConnector1">
            <a:avLst/>
          </a:prstGeom>
          <a:ln w="76200">
            <a:solidFill>
              <a:srgbClr val="29C7F7"/>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86FDB47-DD2E-8944-91A3-27F485BCC319}"/>
              </a:ext>
            </a:extLst>
          </p:cNvPr>
          <p:cNvSpPr/>
          <p:nvPr/>
        </p:nvSpPr>
        <p:spPr>
          <a:xfrm>
            <a:off x="2497541" y="4367284"/>
            <a:ext cx="1378424" cy="1378424"/>
          </a:xfrm>
          <a:prstGeom prst="ellipse">
            <a:avLst/>
          </a:prstGeom>
          <a:noFill/>
          <a:ln w="381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Slide Number Placeholder 1">
            <a:extLst>
              <a:ext uri="{FF2B5EF4-FFF2-40B4-BE49-F238E27FC236}">
                <a16:creationId xmlns:a16="http://schemas.microsoft.com/office/drawing/2014/main" id="{A7CF7B23-6081-2E95-3CFA-F3357CE12034}"/>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312465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691311"/>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763743" y="84223"/>
            <a:ext cx="11021045" cy="1200329"/>
          </a:xfrm>
          <a:prstGeom prst="rect">
            <a:avLst/>
          </a:prstGeom>
          <a:noFill/>
        </p:spPr>
        <p:txBody>
          <a:bodyPr wrap="square" rtlCol="0">
            <a:spAutoFit/>
          </a:bodyPr>
          <a:lstStyle/>
          <a:p>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Tips de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reciclaje</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que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podemos</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compartir</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con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otros</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para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inspirarlos</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a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reciclar</a:t>
            </a:r>
            <a:endPar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34" name="Rounded Rectangle 33">
            <a:extLst>
              <a:ext uri="{FF2B5EF4-FFF2-40B4-BE49-F238E27FC236}">
                <a16:creationId xmlns:a16="http://schemas.microsoft.com/office/drawing/2014/main" id="{73918A02-68C2-2E4E-A464-0A3EAF3A9487}"/>
              </a:ext>
            </a:extLst>
          </p:cNvPr>
          <p:cNvSpPr/>
          <p:nvPr/>
        </p:nvSpPr>
        <p:spPr>
          <a:xfrm>
            <a:off x="284593" y="1396352"/>
            <a:ext cx="4844620" cy="1133584"/>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32" name="TextBox 31">
            <a:extLst>
              <a:ext uri="{FF2B5EF4-FFF2-40B4-BE49-F238E27FC236}">
                <a16:creationId xmlns:a16="http://schemas.microsoft.com/office/drawing/2014/main" id="{AA7F59A0-7ECE-C941-AF11-1B084F21D128}"/>
              </a:ext>
            </a:extLst>
          </p:cNvPr>
          <p:cNvSpPr txBox="1"/>
          <p:nvPr/>
        </p:nvSpPr>
        <p:spPr>
          <a:xfrm>
            <a:off x="516177" y="1428485"/>
            <a:ext cx="4613036" cy="1015663"/>
          </a:xfrm>
          <a:prstGeom prst="rect">
            <a:avLst/>
          </a:prstGeom>
          <a:noFill/>
        </p:spPr>
        <p:txBody>
          <a:bodyPr wrap="square" rtlCol="0">
            <a:spAutoFit/>
          </a:bodyPr>
          <a:lstStyle/>
          <a:p>
            <a:r>
              <a:rPr lang="es-ES" sz="2000" b="1" dirty="0">
                <a:solidFill>
                  <a:schemeClr val="bg1"/>
                </a:solidFill>
                <a:latin typeface="Calibri" panose="020F0502020204030204" pitchFamily="34" charset="0"/>
                <a:ea typeface="SimSun" panose="02010600030101010101" pitchFamily="2" charset="-122"/>
                <a:cs typeface="Calibri" panose="020F0502020204030204" pitchFamily="34" charset="0"/>
              </a:rPr>
              <a:t>No ponga comida en el contenedor de reciclaje. Los objetos de reciclaje mojados y sucios no se pueden recolectar.</a:t>
            </a:r>
            <a:endPar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35" name="Rounded Rectangle 34">
            <a:extLst>
              <a:ext uri="{FF2B5EF4-FFF2-40B4-BE49-F238E27FC236}">
                <a16:creationId xmlns:a16="http://schemas.microsoft.com/office/drawing/2014/main" id="{BBEF8E03-2FF4-E148-A37C-9D2E5A5093FE}"/>
              </a:ext>
            </a:extLst>
          </p:cNvPr>
          <p:cNvSpPr/>
          <p:nvPr/>
        </p:nvSpPr>
        <p:spPr>
          <a:xfrm>
            <a:off x="6777037" y="1376471"/>
            <a:ext cx="4844620" cy="113358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36" name="TextBox 35">
            <a:extLst>
              <a:ext uri="{FF2B5EF4-FFF2-40B4-BE49-F238E27FC236}">
                <a16:creationId xmlns:a16="http://schemas.microsoft.com/office/drawing/2014/main" id="{88AE90FD-250C-BB4A-8B0C-E877FEE0C042}"/>
              </a:ext>
            </a:extLst>
          </p:cNvPr>
          <p:cNvSpPr txBox="1"/>
          <p:nvPr/>
        </p:nvSpPr>
        <p:spPr>
          <a:xfrm>
            <a:off x="6940168" y="1441659"/>
            <a:ext cx="4844620" cy="1015663"/>
          </a:xfrm>
          <a:prstGeom prst="rect">
            <a:avLst/>
          </a:prstGeom>
          <a:noFill/>
        </p:spPr>
        <p:txBody>
          <a:bodyPr wrap="square" rtlCol="0">
            <a:spAutoFit/>
          </a:bodyPr>
          <a:lstStyle/>
          <a:p>
            <a:r>
              <a:rPr lang="es-ES" sz="2000" b="1" dirty="0">
                <a:solidFill>
                  <a:schemeClr val="bg1"/>
                </a:solidFill>
                <a:latin typeface="Calibri" panose="020F0502020204030204" pitchFamily="34" charset="0"/>
                <a:ea typeface="SimSun" panose="02010600030101010101" pitchFamily="2" charset="-122"/>
                <a:cs typeface="Calibri" panose="020F0502020204030204" pitchFamily="34" charset="0"/>
              </a:rPr>
              <a:t>Use menos materiales de un solo uso como bolsas de plástico y popotes de plástico, ya que solo se usan una sola vez.</a:t>
            </a:r>
            <a:endPar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A picture containing outdoor, bin, trash&#10;&#10;Description automatically generated">
            <a:extLst>
              <a:ext uri="{FF2B5EF4-FFF2-40B4-BE49-F238E27FC236}">
                <a16:creationId xmlns:a16="http://schemas.microsoft.com/office/drawing/2014/main" id="{03146D6C-6DDE-E244-9FAA-A5F8D2242C99}"/>
              </a:ext>
            </a:extLst>
          </p:cNvPr>
          <p:cNvPicPr>
            <a:picLocks noChangeAspect="1"/>
          </p:cNvPicPr>
          <p:nvPr/>
        </p:nvPicPr>
        <p:blipFill rotWithShape="1">
          <a:blip r:embed="rId5"/>
          <a:srcRect b="-10"/>
          <a:stretch/>
        </p:blipFill>
        <p:spPr>
          <a:xfrm>
            <a:off x="516177" y="2669046"/>
            <a:ext cx="3811107" cy="3238526"/>
          </a:xfrm>
          <a:prstGeom prst="rect">
            <a:avLst/>
          </a:prstGeom>
        </p:spPr>
      </p:pic>
      <p:pic>
        <p:nvPicPr>
          <p:cNvPr id="22" name="Picture 21" descr="Icon&#10;&#10;Description automatically generated">
            <a:extLst>
              <a:ext uri="{FF2B5EF4-FFF2-40B4-BE49-F238E27FC236}">
                <a16:creationId xmlns:a16="http://schemas.microsoft.com/office/drawing/2014/main" id="{68F47430-9999-0E49-B3AC-D6D63E578359}"/>
              </a:ext>
            </a:extLst>
          </p:cNvPr>
          <p:cNvPicPr>
            <a:picLocks noChangeAspect="1"/>
          </p:cNvPicPr>
          <p:nvPr/>
        </p:nvPicPr>
        <p:blipFill>
          <a:blip r:embed="rId6"/>
          <a:stretch>
            <a:fillRect/>
          </a:stretch>
        </p:blipFill>
        <p:spPr>
          <a:xfrm>
            <a:off x="3802520" y="2754489"/>
            <a:ext cx="1214440" cy="809627"/>
          </a:xfrm>
          <a:prstGeom prst="rect">
            <a:avLst/>
          </a:prstGeom>
        </p:spPr>
      </p:pic>
      <p:pic>
        <p:nvPicPr>
          <p:cNvPr id="4" name="Picture 3" descr="A picture containing food, plastic&#10;&#10;Description automatically generated">
            <a:extLst>
              <a:ext uri="{FF2B5EF4-FFF2-40B4-BE49-F238E27FC236}">
                <a16:creationId xmlns:a16="http://schemas.microsoft.com/office/drawing/2014/main" id="{1D46E94D-CF53-E849-BE02-ED5D9AB9A2C5}"/>
              </a:ext>
            </a:extLst>
          </p:cNvPr>
          <p:cNvPicPr>
            <a:picLocks noChangeAspect="1"/>
          </p:cNvPicPr>
          <p:nvPr/>
        </p:nvPicPr>
        <p:blipFill>
          <a:blip r:embed="rId7"/>
          <a:stretch>
            <a:fillRect/>
          </a:stretch>
        </p:blipFill>
        <p:spPr>
          <a:xfrm>
            <a:off x="6748590" y="2609430"/>
            <a:ext cx="5079066" cy="3386043"/>
          </a:xfrm>
          <a:prstGeom prst="rect">
            <a:avLst/>
          </a:prstGeom>
        </p:spPr>
      </p:pic>
      <p:sp>
        <p:nvSpPr>
          <p:cNvPr id="2" name="Slide Number Placeholder 1">
            <a:extLst>
              <a:ext uri="{FF2B5EF4-FFF2-40B4-BE49-F238E27FC236}">
                <a16:creationId xmlns:a16="http://schemas.microsoft.com/office/drawing/2014/main" id="{4EAB46B6-4C7A-86DC-C0A6-DBC4316E84CB}"/>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3548450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18197"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Algunos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Datos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para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Generar</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Inspiración</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12" name="Oval 11">
            <a:extLst>
              <a:ext uri="{FF2B5EF4-FFF2-40B4-BE49-F238E27FC236}">
                <a16:creationId xmlns:a16="http://schemas.microsoft.com/office/drawing/2014/main" id="{4E165153-DBBA-9142-BCA3-6D482716CEA5}"/>
              </a:ext>
            </a:extLst>
          </p:cNvPr>
          <p:cNvSpPr/>
          <p:nvPr/>
        </p:nvSpPr>
        <p:spPr>
          <a:xfrm>
            <a:off x="413972" y="1662183"/>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1205C559-A3A2-7841-9FE4-25B5617FE8B1}"/>
              </a:ext>
            </a:extLst>
          </p:cNvPr>
          <p:cNvSpPr/>
          <p:nvPr/>
        </p:nvSpPr>
        <p:spPr>
          <a:xfrm>
            <a:off x="360335" y="1662183"/>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ectangle 13">
            <a:extLst>
              <a:ext uri="{FF2B5EF4-FFF2-40B4-BE49-F238E27FC236}">
                <a16:creationId xmlns:a16="http://schemas.microsoft.com/office/drawing/2014/main" id="{BE3D28F9-1926-B745-9ABA-D3DC5810996D}"/>
              </a:ext>
            </a:extLst>
          </p:cNvPr>
          <p:cNvSpPr/>
          <p:nvPr/>
        </p:nvSpPr>
        <p:spPr>
          <a:xfrm>
            <a:off x="415428" y="1642131"/>
            <a:ext cx="427035" cy="505972"/>
          </a:xfrm>
          <a:prstGeom prst="rect">
            <a:avLst/>
          </a:prstGeom>
        </p:spPr>
        <p:txBody>
          <a:bodyPr wrap="square">
            <a:spAutoFit/>
          </a:bodyPr>
          <a:lstStyle/>
          <a:p>
            <a:pPr algn="ctr">
              <a:lnSpc>
                <a:spcPct val="120000"/>
              </a:lnSpc>
            </a:pPr>
            <a:r>
              <a:rPr lang="en-US" sz="2400" b="1" dirty="0">
                <a:solidFill>
                  <a:schemeClr val="bg1"/>
                </a:solidFill>
                <a:cs typeface="Arial" panose="020B0604020202020204" pitchFamily="34" charset="0"/>
              </a:rPr>
              <a:t>1</a:t>
            </a:r>
          </a:p>
        </p:txBody>
      </p:sp>
      <p:sp>
        <p:nvSpPr>
          <p:cNvPr id="15" name="Rectangle 14">
            <a:extLst>
              <a:ext uri="{FF2B5EF4-FFF2-40B4-BE49-F238E27FC236}">
                <a16:creationId xmlns:a16="http://schemas.microsoft.com/office/drawing/2014/main" id="{003B6ABF-DE7D-B24D-91EA-33A34045D081}"/>
              </a:ext>
            </a:extLst>
          </p:cNvPr>
          <p:cNvSpPr/>
          <p:nvPr/>
        </p:nvSpPr>
        <p:spPr>
          <a:xfrm>
            <a:off x="1065123" y="1662759"/>
            <a:ext cx="6658292" cy="734945"/>
          </a:xfrm>
          <a:prstGeom prst="rect">
            <a:avLst/>
          </a:prstGeom>
        </p:spPr>
        <p:txBody>
          <a:bodyPr wrap="square">
            <a:spAutoFit/>
          </a:bodyPr>
          <a:lstStyle/>
          <a:p>
            <a:pPr algn="thaiDist">
              <a:lnSpc>
                <a:spcPct val="120000"/>
              </a:lnSpc>
              <a:tabLst>
                <a:tab pos="531813" algn="l"/>
              </a:tabLst>
            </a:pPr>
            <a:r>
              <a:rPr lang="es-ES" b="1" dirty="0">
                <a:solidFill>
                  <a:srgbClr val="262626"/>
                </a:solidFill>
              </a:rPr>
              <a:t>Una botella de plástico tarda casi </a:t>
            </a:r>
            <a:r>
              <a:rPr lang="es-ES" b="1" dirty="0">
                <a:solidFill>
                  <a:srgbClr val="29C7F7"/>
                </a:solidFill>
              </a:rPr>
              <a:t>450 años </a:t>
            </a:r>
            <a:r>
              <a:rPr lang="es-ES" b="1" dirty="0">
                <a:solidFill>
                  <a:srgbClr val="262626"/>
                </a:solidFill>
              </a:rPr>
              <a:t>en descomponerse en un tiradero.</a:t>
            </a:r>
            <a:endParaRPr lang="en-US" dirty="0">
              <a:solidFill>
                <a:srgbClr val="262626"/>
              </a:solidFill>
            </a:endParaRPr>
          </a:p>
        </p:txBody>
      </p:sp>
      <p:sp>
        <p:nvSpPr>
          <p:cNvPr id="20" name="Oval 19">
            <a:extLst>
              <a:ext uri="{FF2B5EF4-FFF2-40B4-BE49-F238E27FC236}">
                <a16:creationId xmlns:a16="http://schemas.microsoft.com/office/drawing/2014/main" id="{F1331201-EBB5-0344-B5B9-0028E054BCC3}"/>
              </a:ext>
            </a:extLst>
          </p:cNvPr>
          <p:cNvSpPr/>
          <p:nvPr/>
        </p:nvSpPr>
        <p:spPr>
          <a:xfrm>
            <a:off x="413972" y="2386000"/>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CD42E2AF-04B9-D045-AFF1-6E95D2FB2563}"/>
              </a:ext>
            </a:extLst>
          </p:cNvPr>
          <p:cNvSpPr/>
          <p:nvPr/>
        </p:nvSpPr>
        <p:spPr>
          <a:xfrm>
            <a:off x="360335" y="2386000"/>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0A58AD2A-0802-2C48-9F4B-C5E37D4E369C}"/>
              </a:ext>
            </a:extLst>
          </p:cNvPr>
          <p:cNvSpPr/>
          <p:nvPr/>
        </p:nvSpPr>
        <p:spPr>
          <a:xfrm>
            <a:off x="415428" y="2365948"/>
            <a:ext cx="427035" cy="505972"/>
          </a:xfrm>
          <a:prstGeom prst="rect">
            <a:avLst/>
          </a:prstGeom>
        </p:spPr>
        <p:txBody>
          <a:bodyPr wrap="square">
            <a:spAutoFit/>
          </a:bodyPr>
          <a:lstStyle/>
          <a:p>
            <a:pPr algn="ctr">
              <a:lnSpc>
                <a:spcPct val="120000"/>
              </a:lnSpc>
            </a:pPr>
            <a:r>
              <a:rPr lang="en-US" sz="2400" b="1" dirty="0">
                <a:solidFill>
                  <a:schemeClr val="bg1"/>
                </a:solidFill>
                <a:cs typeface="Arial" panose="020B0604020202020204" pitchFamily="34" charset="0"/>
              </a:rPr>
              <a:t>2</a:t>
            </a:r>
          </a:p>
        </p:txBody>
      </p:sp>
      <p:sp>
        <p:nvSpPr>
          <p:cNvPr id="25" name="Rectangle 24">
            <a:extLst>
              <a:ext uri="{FF2B5EF4-FFF2-40B4-BE49-F238E27FC236}">
                <a16:creationId xmlns:a16="http://schemas.microsoft.com/office/drawing/2014/main" id="{190BEDCB-12A9-924B-8A81-EDEDEBD63EBC}"/>
              </a:ext>
            </a:extLst>
          </p:cNvPr>
          <p:cNvSpPr/>
          <p:nvPr/>
        </p:nvSpPr>
        <p:spPr>
          <a:xfrm>
            <a:off x="1065122" y="2503806"/>
            <a:ext cx="6478810" cy="734945"/>
          </a:xfrm>
          <a:prstGeom prst="rect">
            <a:avLst/>
          </a:prstGeom>
        </p:spPr>
        <p:txBody>
          <a:bodyPr wrap="square">
            <a:spAutoFit/>
          </a:bodyPr>
          <a:lstStyle/>
          <a:p>
            <a:pPr algn="thaiDist">
              <a:lnSpc>
                <a:spcPct val="120000"/>
              </a:lnSpc>
              <a:tabLst>
                <a:tab pos="531813" algn="l"/>
              </a:tabLst>
            </a:pPr>
            <a:r>
              <a:rPr lang="es-ES" b="1" dirty="0">
                <a:solidFill>
                  <a:srgbClr val="262626"/>
                </a:solidFill>
              </a:rPr>
              <a:t>El vidrio tarda unos </a:t>
            </a:r>
            <a:r>
              <a:rPr lang="es-ES" b="1" dirty="0">
                <a:solidFill>
                  <a:srgbClr val="29C7F7"/>
                </a:solidFill>
              </a:rPr>
              <a:t>4.000 años </a:t>
            </a:r>
            <a:r>
              <a:rPr lang="es-ES" b="1" dirty="0">
                <a:solidFill>
                  <a:srgbClr val="262626"/>
                </a:solidFill>
              </a:rPr>
              <a:t>en descomponerse en un vertedero.</a:t>
            </a:r>
            <a:r>
              <a:rPr lang="en-US" b="1" dirty="0">
                <a:solidFill>
                  <a:srgbClr val="262626"/>
                </a:solidFill>
              </a:rPr>
              <a:t>.</a:t>
            </a:r>
            <a:endParaRPr lang="en-US" dirty="0">
              <a:solidFill>
                <a:srgbClr val="262626"/>
              </a:solidFill>
            </a:endParaRPr>
          </a:p>
        </p:txBody>
      </p:sp>
      <p:sp>
        <p:nvSpPr>
          <p:cNvPr id="26" name="Oval 25">
            <a:extLst>
              <a:ext uri="{FF2B5EF4-FFF2-40B4-BE49-F238E27FC236}">
                <a16:creationId xmlns:a16="http://schemas.microsoft.com/office/drawing/2014/main" id="{A57DAA1E-65CF-4B49-980C-803A9920C58A}"/>
              </a:ext>
            </a:extLst>
          </p:cNvPr>
          <p:cNvSpPr/>
          <p:nvPr/>
        </p:nvSpPr>
        <p:spPr>
          <a:xfrm>
            <a:off x="413972" y="3186365"/>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8C3B1935-9DFF-B04B-945B-B6B299CE6246}"/>
              </a:ext>
            </a:extLst>
          </p:cNvPr>
          <p:cNvSpPr/>
          <p:nvPr/>
        </p:nvSpPr>
        <p:spPr>
          <a:xfrm>
            <a:off x="360335" y="3186365"/>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C5D70D2C-7487-934B-BCEC-D9C6C7241EB9}"/>
              </a:ext>
            </a:extLst>
          </p:cNvPr>
          <p:cNvSpPr/>
          <p:nvPr/>
        </p:nvSpPr>
        <p:spPr>
          <a:xfrm>
            <a:off x="415428" y="3166313"/>
            <a:ext cx="427035" cy="505972"/>
          </a:xfrm>
          <a:prstGeom prst="rect">
            <a:avLst/>
          </a:prstGeom>
        </p:spPr>
        <p:txBody>
          <a:bodyPr wrap="square">
            <a:spAutoFit/>
          </a:bodyPr>
          <a:lstStyle/>
          <a:p>
            <a:pPr algn="ctr">
              <a:lnSpc>
                <a:spcPct val="120000"/>
              </a:lnSpc>
            </a:pPr>
            <a:r>
              <a:rPr lang="en-US" sz="2400" b="1" dirty="0">
                <a:solidFill>
                  <a:schemeClr val="bg1"/>
                </a:solidFill>
                <a:cs typeface="Arial" panose="020B0604020202020204" pitchFamily="34" charset="0"/>
              </a:rPr>
              <a:t>3</a:t>
            </a:r>
          </a:p>
        </p:txBody>
      </p:sp>
      <p:sp>
        <p:nvSpPr>
          <p:cNvPr id="29" name="Rectangle 28">
            <a:extLst>
              <a:ext uri="{FF2B5EF4-FFF2-40B4-BE49-F238E27FC236}">
                <a16:creationId xmlns:a16="http://schemas.microsoft.com/office/drawing/2014/main" id="{0EB318BD-D13A-4441-A619-7036E50B3E55}"/>
              </a:ext>
            </a:extLst>
          </p:cNvPr>
          <p:cNvSpPr/>
          <p:nvPr/>
        </p:nvSpPr>
        <p:spPr>
          <a:xfrm>
            <a:off x="1049448" y="3238751"/>
            <a:ext cx="6348049" cy="734945"/>
          </a:xfrm>
          <a:prstGeom prst="rect">
            <a:avLst/>
          </a:prstGeom>
        </p:spPr>
        <p:txBody>
          <a:bodyPr wrap="square">
            <a:spAutoFit/>
          </a:bodyPr>
          <a:lstStyle/>
          <a:p>
            <a:pPr algn="thaiDist">
              <a:lnSpc>
                <a:spcPct val="120000"/>
              </a:lnSpc>
              <a:tabLst>
                <a:tab pos="531813" algn="l"/>
              </a:tabLst>
            </a:pPr>
            <a:r>
              <a:rPr lang="es-ES" b="1" dirty="0">
                <a:solidFill>
                  <a:srgbClr val="262626"/>
                </a:solidFill>
              </a:rPr>
              <a:t>Existe una enorme </a:t>
            </a:r>
            <a:r>
              <a:rPr lang="es-ES" b="1" dirty="0">
                <a:solidFill>
                  <a:srgbClr val="29C7F7"/>
                </a:solidFill>
              </a:rPr>
              <a:t>“isla de basura” </a:t>
            </a:r>
            <a:r>
              <a:rPr lang="es-ES" b="1" dirty="0">
                <a:solidFill>
                  <a:srgbClr val="262626"/>
                </a:solidFill>
              </a:rPr>
              <a:t>flotando en el océano </a:t>
            </a:r>
            <a:r>
              <a:rPr lang="es-ES" b="1" dirty="0">
                <a:solidFill>
                  <a:srgbClr val="29C7F7"/>
                </a:solidFill>
              </a:rPr>
              <a:t>dos veces el tamaño del Estado de Texas.</a:t>
            </a:r>
            <a:endParaRPr lang="en-US" dirty="0">
              <a:solidFill>
                <a:srgbClr val="29C7F7"/>
              </a:solidFill>
            </a:endParaRPr>
          </a:p>
        </p:txBody>
      </p:sp>
      <p:sp>
        <p:nvSpPr>
          <p:cNvPr id="30" name="Oval 29">
            <a:extLst>
              <a:ext uri="{FF2B5EF4-FFF2-40B4-BE49-F238E27FC236}">
                <a16:creationId xmlns:a16="http://schemas.microsoft.com/office/drawing/2014/main" id="{B3A71D79-C404-3245-BEED-AB3D498B558B}"/>
              </a:ext>
            </a:extLst>
          </p:cNvPr>
          <p:cNvSpPr/>
          <p:nvPr/>
        </p:nvSpPr>
        <p:spPr>
          <a:xfrm>
            <a:off x="413972" y="4082710"/>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Oval 30">
            <a:extLst>
              <a:ext uri="{FF2B5EF4-FFF2-40B4-BE49-F238E27FC236}">
                <a16:creationId xmlns:a16="http://schemas.microsoft.com/office/drawing/2014/main" id="{C702F972-6E58-4F49-B5BC-ED42444956FF}"/>
              </a:ext>
            </a:extLst>
          </p:cNvPr>
          <p:cNvSpPr/>
          <p:nvPr/>
        </p:nvSpPr>
        <p:spPr>
          <a:xfrm>
            <a:off x="360335" y="4082710"/>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ectangle 32">
            <a:extLst>
              <a:ext uri="{FF2B5EF4-FFF2-40B4-BE49-F238E27FC236}">
                <a16:creationId xmlns:a16="http://schemas.microsoft.com/office/drawing/2014/main" id="{7C453C86-A65E-374A-8633-1305DB432D0B}"/>
              </a:ext>
            </a:extLst>
          </p:cNvPr>
          <p:cNvSpPr/>
          <p:nvPr/>
        </p:nvSpPr>
        <p:spPr>
          <a:xfrm>
            <a:off x="415428" y="4062658"/>
            <a:ext cx="427035" cy="505972"/>
          </a:xfrm>
          <a:prstGeom prst="rect">
            <a:avLst/>
          </a:prstGeom>
        </p:spPr>
        <p:txBody>
          <a:bodyPr wrap="square">
            <a:spAutoFit/>
          </a:bodyPr>
          <a:lstStyle/>
          <a:p>
            <a:pPr algn="ctr">
              <a:lnSpc>
                <a:spcPct val="120000"/>
              </a:lnSpc>
            </a:pPr>
            <a:r>
              <a:rPr lang="en-US" sz="2400" b="1" dirty="0">
                <a:solidFill>
                  <a:schemeClr val="bg1"/>
                </a:solidFill>
                <a:cs typeface="Arial" panose="020B0604020202020204" pitchFamily="34" charset="0"/>
              </a:rPr>
              <a:t>4</a:t>
            </a:r>
          </a:p>
        </p:txBody>
      </p:sp>
      <p:sp>
        <p:nvSpPr>
          <p:cNvPr id="38" name="Oval 37">
            <a:extLst>
              <a:ext uri="{FF2B5EF4-FFF2-40B4-BE49-F238E27FC236}">
                <a16:creationId xmlns:a16="http://schemas.microsoft.com/office/drawing/2014/main" id="{15EB46EC-4CA5-5F47-A06E-F4BC8D532E6E}"/>
              </a:ext>
            </a:extLst>
          </p:cNvPr>
          <p:cNvSpPr/>
          <p:nvPr/>
        </p:nvSpPr>
        <p:spPr>
          <a:xfrm>
            <a:off x="353904" y="5172098"/>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Oval 38">
            <a:extLst>
              <a:ext uri="{FF2B5EF4-FFF2-40B4-BE49-F238E27FC236}">
                <a16:creationId xmlns:a16="http://schemas.microsoft.com/office/drawing/2014/main" id="{27AE0276-1C47-1447-9CCD-C3ECED14802F}"/>
              </a:ext>
            </a:extLst>
          </p:cNvPr>
          <p:cNvSpPr/>
          <p:nvPr/>
        </p:nvSpPr>
        <p:spPr>
          <a:xfrm>
            <a:off x="404189" y="5152834"/>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0" name="Rectangle 39">
            <a:extLst>
              <a:ext uri="{FF2B5EF4-FFF2-40B4-BE49-F238E27FC236}">
                <a16:creationId xmlns:a16="http://schemas.microsoft.com/office/drawing/2014/main" id="{69E93497-D497-A24C-8B53-DA9452F87667}"/>
              </a:ext>
            </a:extLst>
          </p:cNvPr>
          <p:cNvSpPr/>
          <p:nvPr/>
        </p:nvSpPr>
        <p:spPr>
          <a:xfrm>
            <a:off x="431101" y="5152834"/>
            <a:ext cx="427035" cy="517065"/>
          </a:xfrm>
          <a:prstGeom prst="rect">
            <a:avLst/>
          </a:prstGeom>
        </p:spPr>
        <p:txBody>
          <a:bodyPr wrap="square">
            <a:spAutoFit/>
          </a:bodyPr>
          <a:lstStyle/>
          <a:p>
            <a:pPr algn="ctr">
              <a:lnSpc>
                <a:spcPct val="120000"/>
              </a:lnSpc>
            </a:pPr>
            <a:r>
              <a:rPr lang="en-US" sz="2400" b="1" dirty="0">
                <a:solidFill>
                  <a:schemeClr val="bg1"/>
                </a:solidFill>
                <a:cs typeface="Arial" panose="020B0604020202020204" pitchFamily="34" charset="0"/>
              </a:rPr>
              <a:t>5</a:t>
            </a:r>
          </a:p>
        </p:txBody>
      </p:sp>
      <p:pic>
        <p:nvPicPr>
          <p:cNvPr id="42" name="Picture 41" descr="A picture containing sky, outdoor, grass, hill&#10;&#10;Description automatically generated">
            <a:extLst>
              <a:ext uri="{FF2B5EF4-FFF2-40B4-BE49-F238E27FC236}">
                <a16:creationId xmlns:a16="http://schemas.microsoft.com/office/drawing/2014/main" id="{0F42783D-EA97-0148-9407-247098FC71E6}"/>
              </a:ext>
            </a:extLst>
          </p:cNvPr>
          <p:cNvPicPr>
            <a:picLocks noChangeAspect="1"/>
          </p:cNvPicPr>
          <p:nvPr/>
        </p:nvPicPr>
        <p:blipFill rotWithShape="1">
          <a:blip r:embed="rId5"/>
          <a:srcRect b="12"/>
          <a:stretch/>
        </p:blipFill>
        <p:spPr>
          <a:xfrm>
            <a:off x="7870193" y="3163683"/>
            <a:ext cx="3906379" cy="1270764"/>
          </a:xfrm>
          <a:prstGeom prst="rect">
            <a:avLst/>
          </a:prstGeom>
        </p:spPr>
      </p:pic>
      <p:pic>
        <p:nvPicPr>
          <p:cNvPr id="43" name="Picture 42" descr="A picture containing outdoor&#10;&#10;Description automatically generated">
            <a:extLst>
              <a:ext uri="{FF2B5EF4-FFF2-40B4-BE49-F238E27FC236}">
                <a16:creationId xmlns:a16="http://schemas.microsoft.com/office/drawing/2014/main" id="{1B7D995D-82D0-1E41-AE97-B967693B15F9}"/>
              </a:ext>
            </a:extLst>
          </p:cNvPr>
          <p:cNvPicPr>
            <a:picLocks noChangeAspect="1"/>
          </p:cNvPicPr>
          <p:nvPr/>
        </p:nvPicPr>
        <p:blipFill rotWithShape="1">
          <a:blip r:embed="rId6"/>
          <a:srcRect r="-20" b="27"/>
          <a:stretch/>
        </p:blipFill>
        <p:spPr>
          <a:xfrm>
            <a:off x="7870194" y="4503110"/>
            <a:ext cx="1992264" cy="1295677"/>
          </a:xfrm>
          <a:prstGeom prst="rect">
            <a:avLst/>
          </a:prstGeom>
        </p:spPr>
      </p:pic>
      <p:pic>
        <p:nvPicPr>
          <p:cNvPr id="44" name="Picture 43" descr="A fish swimming in the water&#10;&#10;Description automatically generated with medium confidence">
            <a:extLst>
              <a:ext uri="{FF2B5EF4-FFF2-40B4-BE49-F238E27FC236}">
                <a16:creationId xmlns:a16="http://schemas.microsoft.com/office/drawing/2014/main" id="{81C99437-44EC-8141-A596-BD7A966A07FB}"/>
              </a:ext>
            </a:extLst>
          </p:cNvPr>
          <p:cNvPicPr>
            <a:picLocks noChangeAspect="1"/>
          </p:cNvPicPr>
          <p:nvPr/>
        </p:nvPicPr>
        <p:blipFill rotWithShape="1">
          <a:blip r:embed="rId7"/>
          <a:srcRect r="-23"/>
          <a:stretch/>
        </p:blipFill>
        <p:spPr>
          <a:xfrm>
            <a:off x="9927589" y="4503110"/>
            <a:ext cx="1848984" cy="1270764"/>
          </a:xfrm>
          <a:prstGeom prst="rect">
            <a:avLst/>
          </a:prstGeom>
        </p:spPr>
      </p:pic>
      <p:pic>
        <p:nvPicPr>
          <p:cNvPr id="4" name="Picture 3" descr="A large group of fish swimming in water&#10;&#10;Description automatically generated with low confidence">
            <a:extLst>
              <a:ext uri="{FF2B5EF4-FFF2-40B4-BE49-F238E27FC236}">
                <a16:creationId xmlns:a16="http://schemas.microsoft.com/office/drawing/2014/main" id="{743B4AAB-8D49-8741-A44D-7ABF03ADE1A2}"/>
              </a:ext>
            </a:extLst>
          </p:cNvPr>
          <p:cNvPicPr>
            <a:picLocks noChangeAspect="1"/>
          </p:cNvPicPr>
          <p:nvPr/>
        </p:nvPicPr>
        <p:blipFill rotWithShape="1">
          <a:blip r:embed="rId8"/>
          <a:srcRect b="19"/>
          <a:stretch/>
        </p:blipFill>
        <p:spPr>
          <a:xfrm>
            <a:off x="7842659" y="1790677"/>
            <a:ext cx="3906379" cy="1270764"/>
          </a:xfrm>
          <a:prstGeom prst="rect">
            <a:avLst/>
          </a:prstGeom>
        </p:spPr>
      </p:pic>
      <p:sp>
        <p:nvSpPr>
          <p:cNvPr id="32" name="Rectangle 31">
            <a:extLst>
              <a:ext uri="{FF2B5EF4-FFF2-40B4-BE49-F238E27FC236}">
                <a16:creationId xmlns:a16="http://schemas.microsoft.com/office/drawing/2014/main" id="{CF2E7C09-D59F-3E44-8A53-14B0B89F030B}"/>
              </a:ext>
            </a:extLst>
          </p:cNvPr>
          <p:cNvSpPr/>
          <p:nvPr/>
        </p:nvSpPr>
        <p:spPr>
          <a:xfrm>
            <a:off x="1049447" y="4014264"/>
            <a:ext cx="6348049" cy="1067343"/>
          </a:xfrm>
          <a:prstGeom prst="rect">
            <a:avLst/>
          </a:prstGeom>
        </p:spPr>
        <p:txBody>
          <a:bodyPr wrap="square">
            <a:spAutoFit/>
          </a:bodyPr>
          <a:lstStyle/>
          <a:p>
            <a:pPr algn="thaiDist">
              <a:lnSpc>
                <a:spcPct val="120000"/>
              </a:lnSpc>
              <a:tabLst>
                <a:tab pos="531813" algn="l"/>
              </a:tabLst>
            </a:pPr>
            <a:r>
              <a:rPr lang="es-ES" b="1" dirty="0">
                <a:solidFill>
                  <a:srgbClr val="262626"/>
                </a:solidFill>
              </a:rPr>
              <a:t>Los desechos generados por el hombre se han encontrado en la parte </a:t>
            </a:r>
            <a:r>
              <a:rPr lang="es-ES" b="1" dirty="0">
                <a:solidFill>
                  <a:srgbClr val="29C7F7"/>
                </a:solidFill>
              </a:rPr>
              <a:t>más profunda del océano </a:t>
            </a:r>
            <a:r>
              <a:rPr lang="es-ES" b="1" dirty="0">
                <a:solidFill>
                  <a:srgbClr val="262626"/>
                </a:solidFill>
              </a:rPr>
              <a:t>y en el </a:t>
            </a:r>
            <a:r>
              <a:rPr lang="es-ES" b="1" dirty="0">
                <a:solidFill>
                  <a:srgbClr val="29C7F7"/>
                </a:solidFill>
              </a:rPr>
              <a:t>pico de la montaña más alta del mundo</a:t>
            </a:r>
            <a:endParaRPr lang="en-US" dirty="0">
              <a:solidFill>
                <a:srgbClr val="29C7F7"/>
              </a:solidFill>
            </a:endParaRPr>
          </a:p>
        </p:txBody>
      </p:sp>
      <p:sp>
        <p:nvSpPr>
          <p:cNvPr id="34" name="Rectangle 33">
            <a:extLst>
              <a:ext uri="{FF2B5EF4-FFF2-40B4-BE49-F238E27FC236}">
                <a16:creationId xmlns:a16="http://schemas.microsoft.com/office/drawing/2014/main" id="{6BF51858-919A-9C46-9EF3-D4C97DFE64DB}"/>
              </a:ext>
            </a:extLst>
          </p:cNvPr>
          <p:cNvSpPr/>
          <p:nvPr/>
        </p:nvSpPr>
        <p:spPr>
          <a:xfrm>
            <a:off x="1065121" y="5137107"/>
            <a:ext cx="6478811" cy="402546"/>
          </a:xfrm>
          <a:prstGeom prst="rect">
            <a:avLst/>
          </a:prstGeom>
        </p:spPr>
        <p:txBody>
          <a:bodyPr wrap="square">
            <a:spAutoFit/>
          </a:bodyPr>
          <a:lstStyle/>
          <a:p>
            <a:pPr algn="thaiDist">
              <a:lnSpc>
                <a:spcPct val="120000"/>
              </a:lnSpc>
              <a:tabLst>
                <a:tab pos="531813" algn="l"/>
              </a:tabLst>
            </a:pPr>
            <a:r>
              <a:rPr lang="es-ES" b="1" dirty="0">
                <a:solidFill>
                  <a:srgbClr val="262626"/>
                </a:solidFill>
              </a:rPr>
              <a:t>El plástico PET es el </a:t>
            </a:r>
            <a:r>
              <a:rPr lang="es-ES" b="1" dirty="0">
                <a:solidFill>
                  <a:srgbClr val="29C7F7"/>
                </a:solidFill>
              </a:rPr>
              <a:t>plástico más reciclado del mundo.</a:t>
            </a:r>
            <a:endParaRPr lang="en-US" dirty="0">
              <a:solidFill>
                <a:srgbClr val="29C7F7"/>
              </a:solidFill>
            </a:endParaRPr>
          </a:p>
        </p:txBody>
      </p:sp>
      <p:sp>
        <p:nvSpPr>
          <p:cNvPr id="2" name="Slide Number Placeholder 1">
            <a:extLst>
              <a:ext uri="{FF2B5EF4-FFF2-40B4-BE49-F238E27FC236}">
                <a16:creationId xmlns:a16="http://schemas.microsoft.com/office/drawing/2014/main" id="{80C4DDA3-63EB-0E8E-20CC-8CDBAAA11FEC}"/>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197780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7" descr="A picture containing text, wall&#10;&#10;Description automatically generated"/>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233" name="Google Shape;233;p7" descr="A picture containing text, basketball, sport&#10;&#10;Description automatically generated"/>
          <p:cNvPicPr preferRelativeResize="0"/>
          <p:nvPr/>
        </p:nvPicPr>
        <p:blipFill rotWithShape="1">
          <a:blip r:embed="rId4">
            <a:alphaModFix/>
          </a:blip>
          <a:srcRect/>
          <a:stretch/>
        </p:blipFill>
        <p:spPr>
          <a:xfrm>
            <a:off x="1136463" y="-159657"/>
            <a:ext cx="9919074" cy="6516007"/>
          </a:xfrm>
          <a:prstGeom prst="rect">
            <a:avLst/>
          </a:prstGeom>
          <a:noFill/>
          <a:ln>
            <a:noFill/>
          </a:ln>
        </p:spPr>
      </p:pic>
      <p:sp>
        <p:nvSpPr>
          <p:cNvPr id="234" name="Google Shape;234;p7"/>
          <p:cNvSpPr txBox="1"/>
          <p:nvPr/>
        </p:nvSpPr>
        <p:spPr>
          <a:xfrm>
            <a:off x="2530034" y="1072154"/>
            <a:ext cx="6820132" cy="34162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lt1"/>
                </a:solidFill>
                <a:latin typeface="Calibri"/>
                <a:ea typeface="Calibri"/>
                <a:cs typeface="Calibri"/>
                <a:sym typeface="Calibri"/>
              </a:rPr>
              <a:t>¿</a:t>
            </a:r>
            <a:r>
              <a:rPr lang="en-US" sz="5400" b="1" dirty="0" err="1">
                <a:solidFill>
                  <a:schemeClr val="lt1"/>
                </a:solidFill>
                <a:latin typeface="Calibri"/>
                <a:ea typeface="Calibri"/>
                <a:cs typeface="Calibri"/>
                <a:sym typeface="Calibri"/>
              </a:rPr>
              <a:t>Cuál</a:t>
            </a:r>
            <a:r>
              <a:rPr lang="en-US" sz="5400" b="1" dirty="0">
                <a:solidFill>
                  <a:schemeClr val="lt1"/>
                </a:solidFill>
                <a:latin typeface="Calibri"/>
                <a:ea typeface="Calibri"/>
                <a:cs typeface="Calibri"/>
                <a:sym typeface="Calibri"/>
              </a:rPr>
              <a:t> es </a:t>
            </a:r>
            <a:r>
              <a:rPr lang="en-US" sz="5400" b="1" dirty="0" err="1">
                <a:solidFill>
                  <a:schemeClr val="lt1"/>
                </a:solidFill>
                <a:latin typeface="Calibri"/>
                <a:ea typeface="Calibri"/>
                <a:cs typeface="Calibri"/>
                <a:sym typeface="Calibri"/>
              </a:rPr>
              <a:t>el</a:t>
            </a:r>
            <a:r>
              <a:rPr lang="en-US" sz="5400" b="1" dirty="0">
                <a:solidFill>
                  <a:schemeClr val="lt1"/>
                </a:solidFill>
                <a:latin typeface="Calibri"/>
                <a:ea typeface="Calibri"/>
                <a:cs typeface="Calibri"/>
                <a:sym typeface="Calibri"/>
              </a:rPr>
              <a:t> </a:t>
            </a:r>
            <a:r>
              <a:rPr lang="en-US" sz="5400" b="1" dirty="0" err="1">
                <a:solidFill>
                  <a:schemeClr val="lt1"/>
                </a:solidFill>
                <a:latin typeface="Calibri"/>
                <a:ea typeface="Calibri"/>
                <a:cs typeface="Calibri"/>
                <a:sym typeface="Calibri"/>
              </a:rPr>
              <a:t>mensaje</a:t>
            </a:r>
            <a:r>
              <a:rPr lang="en-US" sz="5400" b="1" dirty="0">
                <a:solidFill>
                  <a:schemeClr val="lt1"/>
                </a:solidFill>
                <a:latin typeface="Calibri"/>
                <a:ea typeface="Calibri"/>
                <a:cs typeface="Calibri"/>
                <a:sym typeface="Calibri"/>
              </a:rPr>
              <a:t> </a:t>
            </a:r>
            <a:r>
              <a:rPr lang="en-US" sz="5400" b="1" dirty="0" err="1">
                <a:solidFill>
                  <a:schemeClr val="lt1"/>
                </a:solidFill>
                <a:latin typeface="Calibri"/>
                <a:ea typeface="Calibri"/>
                <a:cs typeface="Calibri"/>
                <a:sym typeface="Calibri"/>
              </a:rPr>
              <a:t>inspirador</a:t>
            </a:r>
            <a:r>
              <a:rPr lang="en-US" sz="5400" b="1" dirty="0">
                <a:solidFill>
                  <a:schemeClr val="lt1"/>
                </a:solidFill>
                <a:latin typeface="Calibri"/>
                <a:ea typeface="Calibri"/>
                <a:cs typeface="Calibri"/>
                <a:sym typeface="Calibri"/>
              </a:rPr>
              <a:t> de tu “</a:t>
            </a:r>
            <a:r>
              <a:rPr lang="en-US" sz="5400" b="1" dirty="0" err="1">
                <a:solidFill>
                  <a:schemeClr val="lt1"/>
                </a:solidFill>
                <a:latin typeface="Calibri"/>
                <a:ea typeface="Calibri"/>
                <a:cs typeface="Calibri"/>
                <a:sym typeface="Calibri"/>
              </a:rPr>
              <a:t>Héroe</a:t>
            </a:r>
            <a:r>
              <a:rPr lang="en-US" sz="5400" b="1" dirty="0">
                <a:solidFill>
                  <a:schemeClr val="lt1"/>
                </a:solidFill>
                <a:latin typeface="Calibri"/>
                <a:ea typeface="Calibri"/>
                <a:cs typeface="Calibri"/>
                <a:sym typeface="Calibri"/>
              </a:rPr>
              <a:t> de </a:t>
            </a:r>
            <a:r>
              <a:rPr lang="en-US" sz="5400" b="1" dirty="0" err="1">
                <a:solidFill>
                  <a:schemeClr val="lt1"/>
                </a:solidFill>
                <a:latin typeface="Calibri"/>
                <a:ea typeface="Calibri"/>
                <a:cs typeface="Calibri"/>
                <a:sym typeface="Calibri"/>
              </a:rPr>
              <a:t>los</a:t>
            </a:r>
            <a:r>
              <a:rPr lang="en-US" sz="5400" b="1" dirty="0">
                <a:solidFill>
                  <a:schemeClr val="lt1"/>
                </a:solidFill>
                <a:latin typeface="Calibri"/>
                <a:ea typeface="Calibri"/>
                <a:cs typeface="Calibri"/>
                <a:sym typeface="Calibri"/>
              </a:rPr>
              <a:t> </a:t>
            </a:r>
            <a:r>
              <a:rPr lang="en-US" sz="5400" b="1" dirty="0" err="1">
                <a:solidFill>
                  <a:schemeClr val="lt1"/>
                </a:solidFill>
                <a:latin typeface="Calibri"/>
                <a:ea typeface="Calibri"/>
                <a:cs typeface="Calibri"/>
                <a:sym typeface="Calibri"/>
              </a:rPr>
              <a:t>Residuos</a:t>
            </a:r>
            <a:r>
              <a:rPr lang="en-US" sz="5400" b="1" dirty="0">
                <a:solidFill>
                  <a:schemeClr val="lt1"/>
                </a:solidFill>
                <a:latin typeface="Calibri"/>
                <a:ea typeface="Calibri"/>
                <a:cs typeface="Calibri"/>
                <a:sym typeface="Calibri"/>
              </a:rPr>
              <a:t>?</a:t>
            </a:r>
            <a:endParaRPr sz="5400" dirty="0"/>
          </a:p>
        </p:txBody>
      </p:sp>
      <p:sp>
        <p:nvSpPr>
          <p:cNvPr id="2" name="Slide Number Placeholder 1">
            <a:extLst>
              <a:ext uri="{FF2B5EF4-FFF2-40B4-BE49-F238E27FC236}">
                <a16:creationId xmlns:a16="http://schemas.microsoft.com/office/drawing/2014/main" id="{018B771F-2072-FD4E-B63C-A003EDD5F7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25819"/>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Acciones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Clave para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Crear</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la Historia</a:t>
            </a:r>
          </a:p>
        </p:txBody>
      </p:sp>
      <p:pic>
        <p:nvPicPr>
          <p:cNvPr id="8" name="Picture 7" descr="A picture containing floor, indoor, stationary&#10;&#10;Description automatically generated">
            <a:extLst>
              <a:ext uri="{FF2B5EF4-FFF2-40B4-BE49-F238E27FC236}">
                <a16:creationId xmlns:a16="http://schemas.microsoft.com/office/drawing/2014/main" id="{7B3AA35A-D2D6-CE48-8F93-DF16C09C6C04}"/>
              </a:ext>
            </a:extLst>
          </p:cNvPr>
          <p:cNvPicPr>
            <a:picLocks noChangeAspect="1"/>
          </p:cNvPicPr>
          <p:nvPr/>
        </p:nvPicPr>
        <p:blipFill rotWithShape="1">
          <a:blip r:embed="rId5"/>
          <a:srcRect r="22" b="-15"/>
          <a:stretch/>
        </p:blipFill>
        <p:spPr>
          <a:xfrm>
            <a:off x="4154534" y="1642131"/>
            <a:ext cx="3406326" cy="3229142"/>
          </a:xfrm>
          <a:prstGeom prst="rect">
            <a:avLst/>
          </a:prstGeom>
        </p:spPr>
      </p:pic>
      <p:sp>
        <p:nvSpPr>
          <p:cNvPr id="34" name="Rounded Rectangle 33">
            <a:extLst>
              <a:ext uri="{FF2B5EF4-FFF2-40B4-BE49-F238E27FC236}">
                <a16:creationId xmlns:a16="http://schemas.microsoft.com/office/drawing/2014/main" id="{5AEF9AD9-1CF3-B749-A3EB-F679AC67DC6B}"/>
              </a:ext>
            </a:extLst>
          </p:cNvPr>
          <p:cNvSpPr/>
          <p:nvPr/>
        </p:nvSpPr>
        <p:spPr>
          <a:xfrm>
            <a:off x="313763" y="1642327"/>
            <a:ext cx="3630439" cy="164856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5" name="Rectangle 34">
            <a:extLst>
              <a:ext uri="{FF2B5EF4-FFF2-40B4-BE49-F238E27FC236}">
                <a16:creationId xmlns:a16="http://schemas.microsoft.com/office/drawing/2014/main" id="{35A20739-3088-A241-A129-911D7DD4CCDD}"/>
              </a:ext>
            </a:extLst>
          </p:cNvPr>
          <p:cNvSpPr/>
          <p:nvPr/>
        </p:nvSpPr>
        <p:spPr>
          <a:xfrm>
            <a:off x="464622" y="1676247"/>
            <a:ext cx="3363650" cy="1549976"/>
          </a:xfrm>
          <a:prstGeom prst="rect">
            <a:avLst/>
          </a:prstGeom>
        </p:spPr>
        <p:txBody>
          <a:bodyPr wrap="square">
            <a:spAutoFit/>
          </a:bodyPr>
          <a:lstStyle/>
          <a:p>
            <a:pPr algn="thaiDist">
              <a:lnSpc>
                <a:spcPct val="120000"/>
              </a:lnSpc>
              <a:tabLst>
                <a:tab pos="531813" algn="l"/>
              </a:tabLst>
            </a:pPr>
            <a:r>
              <a:rPr lang="es-ES" sz="1600" b="1" dirty="0">
                <a:solidFill>
                  <a:srgbClr val="29C7F7"/>
                </a:solidFill>
              </a:rPr>
              <a:t>Escenario</a:t>
            </a:r>
            <a:r>
              <a:rPr lang="es-ES" sz="1600" b="1" dirty="0"/>
              <a:t>: Presente el entorno con un breve párrafo</a:t>
            </a:r>
          </a:p>
          <a:p>
            <a:pPr algn="thaiDist">
              <a:lnSpc>
                <a:spcPct val="120000"/>
              </a:lnSpc>
              <a:tabLst>
                <a:tab pos="531813" algn="l"/>
              </a:tabLst>
            </a:pPr>
            <a:r>
              <a:rPr lang="es-ES" sz="1600" dirty="0"/>
              <a:t>¿Dónde están tus personajes?</a:t>
            </a:r>
          </a:p>
          <a:p>
            <a:pPr algn="thaiDist">
              <a:lnSpc>
                <a:spcPct val="120000"/>
              </a:lnSpc>
              <a:tabLst>
                <a:tab pos="531813" algn="l"/>
              </a:tabLst>
            </a:pPr>
            <a:r>
              <a:rPr lang="es-ES" sz="1600" dirty="0"/>
              <a:t>¿Qué hora es?</a:t>
            </a:r>
          </a:p>
          <a:p>
            <a:pPr algn="thaiDist">
              <a:lnSpc>
                <a:spcPct val="120000"/>
              </a:lnSpc>
              <a:tabLst>
                <a:tab pos="531813" algn="l"/>
              </a:tabLst>
            </a:pPr>
            <a:r>
              <a:rPr lang="es-ES" sz="1600" dirty="0"/>
              <a:t>¿Qué pueden ver?</a:t>
            </a:r>
            <a:endParaRPr lang="en-US" sz="1600" dirty="0"/>
          </a:p>
        </p:txBody>
      </p:sp>
      <p:sp>
        <p:nvSpPr>
          <p:cNvPr id="36" name="Rounded Rectangle 35">
            <a:extLst>
              <a:ext uri="{FF2B5EF4-FFF2-40B4-BE49-F238E27FC236}">
                <a16:creationId xmlns:a16="http://schemas.microsoft.com/office/drawing/2014/main" id="{9718D2EA-B0A9-C543-B17C-877E98366190}"/>
              </a:ext>
            </a:extLst>
          </p:cNvPr>
          <p:cNvSpPr/>
          <p:nvPr/>
        </p:nvSpPr>
        <p:spPr>
          <a:xfrm>
            <a:off x="313763" y="3747990"/>
            <a:ext cx="3630439" cy="1879362"/>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Rectangle 44">
            <a:extLst>
              <a:ext uri="{FF2B5EF4-FFF2-40B4-BE49-F238E27FC236}">
                <a16:creationId xmlns:a16="http://schemas.microsoft.com/office/drawing/2014/main" id="{A84FBE31-3C65-3948-BD21-1296580575D9}"/>
              </a:ext>
            </a:extLst>
          </p:cNvPr>
          <p:cNvSpPr/>
          <p:nvPr/>
        </p:nvSpPr>
        <p:spPr>
          <a:xfrm>
            <a:off x="464622" y="3781910"/>
            <a:ext cx="3479580" cy="1549911"/>
          </a:xfrm>
          <a:prstGeom prst="rect">
            <a:avLst/>
          </a:prstGeom>
        </p:spPr>
        <p:txBody>
          <a:bodyPr wrap="square">
            <a:spAutoFit/>
          </a:bodyPr>
          <a:lstStyle/>
          <a:p>
            <a:pPr>
              <a:lnSpc>
                <a:spcPct val="120000"/>
              </a:lnSpc>
              <a:tabLst>
                <a:tab pos="531813" algn="l"/>
              </a:tabLst>
            </a:pPr>
            <a:r>
              <a:rPr lang="en-US" sz="1600" b="1" dirty="0" err="1">
                <a:solidFill>
                  <a:srgbClr val="29C7F7"/>
                </a:solidFill>
              </a:rPr>
              <a:t>Diálogo</a:t>
            </a:r>
            <a:r>
              <a:rPr lang="en-US" sz="1600" b="1" dirty="0">
                <a:solidFill>
                  <a:srgbClr val="29C7F7"/>
                </a:solidFill>
              </a:rPr>
              <a:t>: </a:t>
            </a:r>
            <a:r>
              <a:rPr lang="en-US" sz="1600" b="1" dirty="0" err="1">
                <a:solidFill>
                  <a:srgbClr val="262626"/>
                </a:solidFill>
              </a:rPr>
              <a:t>Decida</a:t>
            </a:r>
            <a:r>
              <a:rPr lang="en-US" sz="1600" b="1" dirty="0">
                <a:solidFill>
                  <a:srgbClr val="262626"/>
                </a:solidFill>
              </a:rPr>
              <a:t> </a:t>
            </a:r>
            <a:r>
              <a:rPr lang="en-US" sz="1600" b="1" dirty="0" err="1">
                <a:solidFill>
                  <a:srgbClr val="262626"/>
                </a:solidFill>
              </a:rPr>
              <a:t>el</a:t>
            </a:r>
            <a:r>
              <a:rPr lang="en-US" sz="1600" b="1" dirty="0">
                <a:solidFill>
                  <a:srgbClr val="262626"/>
                </a:solidFill>
              </a:rPr>
              <a:t> </a:t>
            </a:r>
            <a:r>
              <a:rPr lang="en-US" sz="1600" b="1" dirty="0" err="1">
                <a:solidFill>
                  <a:srgbClr val="262626"/>
                </a:solidFill>
              </a:rPr>
              <a:t>nombre</a:t>
            </a:r>
            <a:r>
              <a:rPr lang="en-US" sz="1600" b="1" dirty="0">
                <a:solidFill>
                  <a:srgbClr val="262626"/>
                </a:solidFill>
              </a:rPr>
              <a:t> de </a:t>
            </a:r>
            <a:r>
              <a:rPr lang="en-US" sz="1600" b="1" dirty="0" err="1">
                <a:solidFill>
                  <a:srgbClr val="262626"/>
                </a:solidFill>
              </a:rPr>
              <a:t>cada</a:t>
            </a:r>
            <a:r>
              <a:rPr lang="en-US" sz="1600" b="1" dirty="0">
                <a:solidFill>
                  <a:srgbClr val="262626"/>
                </a:solidFill>
              </a:rPr>
              <a:t> </a:t>
            </a:r>
            <a:r>
              <a:rPr lang="en-US" sz="1600" b="1" dirty="0" err="1">
                <a:solidFill>
                  <a:srgbClr val="262626"/>
                </a:solidFill>
              </a:rPr>
              <a:t>personaje</a:t>
            </a:r>
            <a:endParaRPr lang="en-US" sz="1600" b="1" dirty="0">
              <a:solidFill>
                <a:srgbClr val="262626"/>
              </a:solidFill>
            </a:endParaRPr>
          </a:p>
          <a:p>
            <a:pPr marL="285750" indent="-285750">
              <a:lnSpc>
                <a:spcPct val="120000"/>
              </a:lnSpc>
              <a:buSzPct val="150000"/>
              <a:buFont typeface="Arial" panose="020B0604020202020204" pitchFamily="34" charset="0"/>
              <a:buChar char="•"/>
              <a:tabLst>
                <a:tab pos="531813" algn="l"/>
              </a:tabLst>
            </a:pPr>
            <a:r>
              <a:rPr lang="es-ES" sz="1600" dirty="0">
                <a:solidFill>
                  <a:srgbClr val="262626"/>
                </a:solidFill>
              </a:rPr>
              <a:t>Indica con paréntesis cuando tus personajes estén hablando ej. “Deberíamos reciclar más” (Mark)</a:t>
            </a:r>
            <a:endParaRPr lang="en-US" sz="1600" dirty="0">
              <a:solidFill>
                <a:srgbClr val="262626"/>
              </a:solidFill>
            </a:endParaRPr>
          </a:p>
        </p:txBody>
      </p:sp>
      <p:sp>
        <p:nvSpPr>
          <p:cNvPr id="46" name="Rounded Rectangle 45">
            <a:extLst>
              <a:ext uri="{FF2B5EF4-FFF2-40B4-BE49-F238E27FC236}">
                <a16:creationId xmlns:a16="http://schemas.microsoft.com/office/drawing/2014/main" id="{35A764C3-C062-C649-9660-20016CBA9BDA}"/>
              </a:ext>
            </a:extLst>
          </p:cNvPr>
          <p:cNvSpPr/>
          <p:nvPr/>
        </p:nvSpPr>
        <p:spPr>
          <a:xfrm>
            <a:off x="8061210" y="1642328"/>
            <a:ext cx="3630439" cy="814270"/>
          </a:xfrm>
          <a:prstGeom prst="roundRect">
            <a:avLst/>
          </a:prstGeom>
          <a:noFill/>
          <a:ln w="317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7" name="Rectangle 46">
            <a:extLst>
              <a:ext uri="{FF2B5EF4-FFF2-40B4-BE49-F238E27FC236}">
                <a16:creationId xmlns:a16="http://schemas.microsoft.com/office/drawing/2014/main" id="{694E61CB-56A1-674E-B11F-587B038B1AC6}"/>
              </a:ext>
            </a:extLst>
          </p:cNvPr>
          <p:cNvSpPr/>
          <p:nvPr/>
        </p:nvSpPr>
        <p:spPr>
          <a:xfrm>
            <a:off x="8157477" y="1676247"/>
            <a:ext cx="3363650" cy="663515"/>
          </a:xfrm>
          <a:prstGeom prst="rect">
            <a:avLst/>
          </a:prstGeom>
        </p:spPr>
        <p:txBody>
          <a:bodyPr wrap="square">
            <a:spAutoFit/>
          </a:bodyPr>
          <a:lstStyle/>
          <a:p>
            <a:pPr>
              <a:lnSpc>
                <a:spcPct val="120000"/>
              </a:lnSpc>
              <a:tabLst>
                <a:tab pos="531813" algn="l"/>
              </a:tabLst>
            </a:pPr>
            <a:r>
              <a:rPr lang="en-US" sz="1600" b="1" dirty="0" err="1">
                <a:solidFill>
                  <a:srgbClr val="3AC69D"/>
                </a:solidFill>
              </a:rPr>
              <a:t>Titulo</a:t>
            </a:r>
            <a:r>
              <a:rPr lang="en-US" sz="1600" b="1" dirty="0">
                <a:solidFill>
                  <a:srgbClr val="3AC69D"/>
                </a:solidFill>
              </a:rPr>
              <a:t>: </a:t>
            </a:r>
            <a:r>
              <a:rPr lang="en-US" sz="1600" b="1" dirty="0" err="1">
                <a:solidFill>
                  <a:srgbClr val="262626"/>
                </a:solidFill>
              </a:rPr>
              <a:t>Genere</a:t>
            </a:r>
            <a:r>
              <a:rPr lang="en-US" sz="1600" b="1" dirty="0">
                <a:solidFill>
                  <a:srgbClr val="262626"/>
                </a:solidFill>
              </a:rPr>
              <a:t> un </a:t>
            </a:r>
            <a:r>
              <a:rPr lang="en-US" sz="1600" b="1" dirty="0" err="1">
                <a:solidFill>
                  <a:srgbClr val="262626"/>
                </a:solidFill>
              </a:rPr>
              <a:t>título</a:t>
            </a:r>
            <a:r>
              <a:rPr lang="en-US" sz="1600" b="1" dirty="0">
                <a:solidFill>
                  <a:srgbClr val="262626"/>
                </a:solidFill>
              </a:rPr>
              <a:t> a </a:t>
            </a:r>
            <a:r>
              <a:rPr lang="en-US" sz="1600" b="1" dirty="0" err="1">
                <a:solidFill>
                  <a:srgbClr val="262626"/>
                </a:solidFill>
              </a:rPr>
              <a:t>su</a:t>
            </a:r>
            <a:r>
              <a:rPr lang="en-US" sz="1600" b="1" dirty="0">
                <a:solidFill>
                  <a:srgbClr val="262626"/>
                </a:solidFill>
              </a:rPr>
              <a:t> </a:t>
            </a:r>
            <a:r>
              <a:rPr lang="en-US" sz="1600" b="1" dirty="0" err="1">
                <a:solidFill>
                  <a:srgbClr val="262626"/>
                </a:solidFill>
              </a:rPr>
              <a:t>hostoria</a:t>
            </a:r>
            <a:r>
              <a:rPr lang="en-US" sz="1600" b="1" dirty="0">
                <a:solidFill>
                  <a:srgbClr val="262626"/>
                </a:solidFill>
              </a:rPr>
              <a:t>.</a:t>
            </a:r>
          </a:p>
          <a:p>
            <a:pPr marL="285750" indent="-285750">
              <a:lnSpc>
                <a:spcPct val="120000"/>
              </a:lnSpc>
              <a:buSzPct val="150000"/>
              <a:buFont typeface="Arial" panose="020B0604020202020204" pitchFamily="34" charset="0"/>
              <a:buChar char="•"/>
              <a:tabLst>
                <a:tab pos="531813" algn="l"/>
              </a:tabLst>
            </a:pPr>
            <a:r>
              <a:rPr lang="en-US" sz="1600" dirty="0" err="1">
                <a:solidFill>
                  <a:srgbClr val="262626"/>
                </a:solidFill>
              </a:rPr>
              <a:t>Desarrolle</a:t>
            </a:r>
            <a:r>
              <a:rPr lang="en-US" sz="1600" dirty="0">
                <a:solidFill>
                  <a:srgbClr val="262626"/>
                </a:solidFill>
              </a:rPr>
              <a:t> </a:t>
            </a:r>
            <a:r>
              <a:rPr lang="en-US" sz="1600" dirty="0" err="1">
                <a:solidFill>
                  <a:srgbClr val="262626"/>
                </a:solidFill>
              </a:rPr>
              <a:t>una</a:t>
            </a:r>
            <a:r>
              <a:rPr lang="en-US" sz="1600" dirty="0">
                <a:solidFill>
                  <a:srgbClr val="262626"/>
                </a:solidFill>
              </a:rPr>
              <a:t> </a:t>
            </a:r>
            <a:r>
              <a:rPr lang="en-US" sz="1600" dirty="0" err="1">
                <a:solidFill>
                  <a:srgbClr val="262626"/>
                </a:solidFill>
              </a:rPr>
              <a:t>historia</a:t>
            </a:r>
            <a:r>
              <a:rPr lang="en-US" sz="1600" dirty="0">
                <a:solidFill>
                  <a:srgbClr val="262626"/>
                </a:solidFill>
              </a:rPr>
              <a:t> </a:t>
            </a:r>
            <a:r>
              <a:rPr lang="en-US" sz="1600" dirty="0" err="1">
                <a:solidFill>
                  <a:srgbClr val="262626"/>
                </a:solidFill>
              </a:rPr>
              <a:t>corta</a:t>
            </a:r>
            <a:endParaRPr lang="en-US" sz="1600" dirty="0">
              <a:solidFill>
                <a:srgbClr val="262626"/>
              </a:solidFill>
            </a:endParaRPr>
          </a:p>
        </p:txBody>
      </p:sp>
      <p:sp>
        <p:nvSpPr>
          <p:cNvPr id="48" name="Rounded Rectangle 47">
            <a:extLst>
              <a:ext uri="{FF2B5EF4-FFF2-40B4-BE49-F238E27FC236}">
                <a16:creationId xmlns:a16="http://schemas.microsoft.com/office/drawing/2014/main" id="{FF6E7428-E1C9-3346-8946-91C0CBDFBF98}"/>
              </a:ext>
            </a:extLst>
          </p:cNvPr>
          <p:cNvSpPr/>
          <p:nvPr/>
        </p:nvSpPr>
        <p:spPr>
          <a:xfrm>
            <a:off x="8061210" y="2534563"/>
            <a:ext cx="3630439" cy="1582499"/>
          </a:xfrm>
          <a:prstGeom prst="roundRect">
            <a:avLst/>
          </a:prstGeom>
          <a:noFill/>
          <a:ln w="317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9" name="Rectangle 48">
            <a:extLst>
              <a:ext uri="{FF2B5EF4-FFF2-40B4-BE49-F238E27FC236}">
                <a16:creationId xmlns:a16="http://schemas.microsoft.com/office/drawing/2014/main" id="{E2793567-71AD-4D4E-B013-BA8F578AE526}"/>
              </a:ext>
            </a:extLst>
          </p:cNvPr>
          <p:cNvSpPr/>
          <p:nvPr/>
        </p:nvSpPr>
        <p:spPr>
          <a:xfrm>
            <a:off x="8157476" y="2588023"/>
            <a:ext cx="3515309" cy="1421928"/>
          </a:xfrm>
          <a:prstGeom prst="rect">
            <a:avLst/>
          </a:prstGeom>
        </p:spPr>
        <p:txBody>
          <a:bodyPr wrap="square">
            <a:spAutoFit/>
          </a:bodyPr>
          <a:lstStyle/>
          <a:p>
            <a:pPr>
              <a:lnSpc>
                <a:spcPct val="120000"/>
              </a:lnSpc>
              <a:tabLst>
                <a:tab pos="531813" algn="l"/>
              </a:tabLst>
            </a:pPr>
            <a:r>
              <a:rPr lang="en-US" sz="1600" b="1" dirty="0" err="1">
                <a:solidFill>
                  <a:srgbClr val="3AC69D"/>
                </a:solidFill>
              </a:rPr>
              <a:t>Personajes</a:t>
            </a:r>
            <a:r>
              <a:rPr lang="en-US" sz="1600" b="1" dirty="0">
                <a:solidFill>
                  <a:srgbClr val="3AC69D"/>
                </a:solidFill>
              </a:rPr>
              <a:t>: </a:t>
            </a:r>
            <a:r>
              <a:rPr lang="en-US" sz="1600" b="1" dirty="0">
                <a:solidFill>
                  <a:srgbClr val="262626"/>
                </a:solidFill>
              </a:rPr>
              <a:t>Describe a </a:t>
            </a:r>
            <a:r>
              <a:rPr lang="en-US" sz="1600" b="1" dirty="0" err="1">
                <a:solidFill>
                  <a:srgbClr val="262626"/>
                </a:solidFill>
              </a:rPr>
              <a:t>tus</a:t>
            </a:r>
            <a:r>
              <a:rPr lang="en-US" sz="1600" b="1" dirty="0">
                <a:solidFill>
                  <a:srgbClr val="262626"/>
                </a:solidFill>
              </a:rPr>
              <a:t> </a:t>
            </a:r>
            <a:r>
              <a:rPr lang="en-US" sz="1600" b="1" dirty="0" err="1">
                <a:solidFill>
                  <a:srgbClr val="262626"/>
                </a:solidFill>
              </a:rPr>
              <a:t>personajes</a:t>
            </a:r>
            <a:r>
              <a:rPr lang="en-US" sz="1600" b="1" dirty="0">
                <a:solidFill>
                  <a:srgbClr val="262626"/>
                </a:solidFill>
              </a:rPr>
              <a:t> </a:t>
            </a:r>
            <a:r>
              <a:rPr lang="en-US" sz="1600" b="1" dirty="0" err="1">
                <a:solidFill>
                  <a:srgbClr val="262626"/>
                </a:solidFill>
              </a:rPr>
              <a:t>en</a:t>
            </a:r>
            <a:r>
              <a:rPr lang="en-US" sz="1600" b="1" dirty="0">
                <a:solidFill>
                  <a:srgbClr val="262626"/>
                </a:solidFill>
              </a:rPr>
              <a:t> dos </a:t>
            </a:r>
            <a:r>
              <a:rPr lang="en-US" sz="1600" b="1" dirty="0" err="1">
                <a:solidFill>
                  <a:srgbClr val="262626"/>
                </a:solidFill>
              </a:rPr>
              <a:t>enunciados</a:t>
            </a:r>
            <a:r>
              <a:rPr lang="en-US" sz="1600" b="1" dirty="0">
                <a:solidFill>
                  <a:srgbClr val="262626"/>
                </a:solidFill>
              </a:rPr>
              <a:t>.</a:t>
            </a:r>
          </a:p>
          <a:p>
            <a:pPr marL="285750" indent="-285750">
              <a:buSzPct val="150000"/>
              <a:buFont typeface="Arial" panose="020B0604020202020204" pitchFamily="34" charset="0"/>
              <a:buChar char="•"/>
              <a:tabLst>
                <a:tab pos="531813" algn="l"/>
              </a:tabLst>
            </a:pPr>
            <a:r>
              <a:rPr lang="en-US" sz="1200" dirty="0">
                <a:solidFill>
                  <a:srgbClr val="262626"/>
                </a:solidFill>
              </a:rPr>
              <a:t>E.J. </a:t>
            </a:r>
            <a:r>
              <a:rPr lang="es-ES" sz="1200" dirty="0" err="1">
                <a:solidFill>
                  <a:srgbClr val="262626"/>
                </a:solidFill>
              </a:rPr>
              <a:t>Recycleman</a:t>
            </a:r>
            <a:r>
              <a:rPr lang="es-ES" sz="1200" dirty="0">
                <a:solidFill>
                  <a:srgbClr val="262626"/>
                </a:solidFill>
              </a:rPr>
              <a:t> es del planeta Plasto a 5 años luz de la tierra. Puede volar a la velocidad de la luz y viajar a la tierra para ayudar a los niños en las escuelas a aprender sobre el reciclaje de plástico</a:t>
            </a:r>
            <a:endParaRPr lang="en-US" sz="1200" dirty="0">
              <a:solidFill>
                <a:srgbClr val="262626"/>
              </a:solidFill>
            </a:endParaRPr>
          </a:p>
        </p:txBody>
      </p:sp>
      <p:sp>
        <p:nvSpPr>
          <p:cNvPr id="50" name="Rounded Rectangle 49">
            <a:extLst>
              <a:ext uri="{FF2B5EF4-FFF2-40B4-BE49-F238E27FC236}">
                <a16:creationId xmlns:a16="http://schemas.microsoft.com/office/drawing/2014/main" id="{AC67BFD2-B450-3143-898D-E8868E9A4FC0}"/>
              </a:ext>
            </a:extLst>
          </p:cNvPr>
          <p:cNvSpPr/>
          <p:nvPr/>
        </p:nvSpPr>
        <p:spPr>
          <a:xfrm>
            <a:off x="8061209" y="4289517"/>
            <a:ext cx="3630439" cy="1498935"/>
          </a:xfrm>
          <a:prstGeom prst="roundRect">
            <a:avLst/>
          </a:prstGeom>
          <a:noFill/>
          <a:ln w="317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1" name="Rectangle 50">
            <a:extLst>
              <a:ext uri="{FF2B5EF4-FFF2-40B4-BE49-F238E27FC236}">
                <a16:creationId xmlns:a16="http://schemas.microsoft.com/office/drawing/2014/main" id="{5396F542-1853-544A-9EA8-350E7297C5C6}"/>
              </a:ext>
            </a:extLst>
          </p:cNvPr>
          <p:cNvSpPr/>
          <p:nvPr/>
        </p:nvSpPr>
        <p:spPr>
          <a:xfrm>
            <a:off x="8157475" y="4323437"/>
            <a:ext cx="3630439" cy="1311128"/>
          </a:xfrm>
          <a:prstGeom prst="rect">
            <a:avLst/>
          </a:prstGeom>
        </p:spPr>
        <p:txBody>
          <a:bodyPr wrap="square">
            <a:spAutoFit/>
          </a:bodyPr>
          <a:lstStyle/>
          <a:p>
            <a:pPr>
              <a:lnSpc>
                <a:spcPct val="120000"/>
              </a:lnSpc>
              <a:tabLst>
                <a:tab pos="531813" algn="l"/>
              </a:tabLst>
            </a:pPr>
            <a:r>
              <a:rPr lang="en-US" sz="1600" b="1" dirty="0" err="1">
                <a:solidFill>
                  <a:srgbClr val="3AC69D"/>
                </a:solidFill>
              </a:rPr>
              <a:t>Mensaje</a:t>
            </a:r>
            <a:r>
              <a:rPr lang="en-US" sz="1600" b="1" dirty="0">
                <a:solidFill>
                  <a:srgbClr val="3AC69D"/>
                </a:solidFill>
              </a:rPr>
              <a:t> principal: </a:t>
            </a:r>
            <a:endParaRPr lang="en-US" sz="1600" b="1" dirty="0">
              <a:solidFill>
                <a:srgbClr val="262626"/>
              </a:solidFill>
            </a:endParaRPr>
          </a:p>
          <a:p>
            <a:pPr marL="285750" indent="-285750">
              <a:buSzPct val="150000"/>
              <a:buFont typeface="Arial" panose="020B0604020202020204" pitchFamily="34" charset="0"/>
              <a:buChar char="•"/>
              <a:tabLst>
                <a:tab pos="531813" algn="l"/>
              </a:tabLst>
            </a:pPr>
            <a:r>
              <a:rPr lang="es-ES" sz="1200" dirty="0">
                <a:solidFill>
                  <a:srgbClr val="262626"/>
                </a:solidFill>
              </a:rPr>
              <a:t>No trates de decir demasiado a la vez.</a:t>
            </a:r>
          </a:p>
          <a:p>
            <a:pPr marL="285750" indent="-285750">
              <a:buSzPct val="150000"/>
              <a:buFont typeface="Arial" panose="020B0604020202020204" pitchFamily="34" charset="0"/>
              <a:buChar char="•"/>
              <a:tabLst>
                <a:tab pos="531813" algn="l"/>
              </a:tabLst>
            </a:pPr>
            <a:r>
              <a:rPr lang="es-ES" sz="1200" dirty="0">
                <a:solidFill>
                  <a:srgbClr val="262626"/>
                </a:solidFill>
              </a:rPr>
              <a:t>Elije uno o dos mensajes principales simples para alentar a las personas a reciclar.</a:t>
            </a:r>
          </a:p>
          <a:p>
            <a:pPr marL="285750" indent="-285750">
              <a:buSzPct val="150000"/>
              <a:buFont typeface="Arial" panose="020B0604020202020204" pitchFamily="34" charset="0"/>
              <a:buChar char="•"/>
              <a:tabLst>
                <a:tab pos="531813" algn="l"/>
              </a:tabLst>
            </a:pPr>
            <a:r>
              <a:rPr lang="es-ES" sz="1200" dirty="0">
                <a:solidFill>
                  <a:srgbClr val="262626"/>
                </a:solidFill>
              </a:rPr>
              <a:t>Apoya tu mensaje con estadísticas y datos interesantes.</a:t>
            </a:r>
          </a:p>
        </p:txBody>
      </p:sp>
      <p:sp>
        <p:nvSpPr>
          <p:cNvPr id="2" name="Slide Number Placeholder 1">
            <a:extLst>
              <a:ext uri="{FF2B5EF4-FFF2-40B4-BE49-F238E27FC236}">
                <a16:creationId xmlns:a16="http://schemas.microsoft.com/office/drawing/2014/main" id="{D5141A73-8759-7E0A-5697-1B768FE2A2F5}"/>
              </a:ext>
            </a:extLst>
          </p:cNvPr>
          <p:cNvSpPr>
            <a:spLocks noGrp="1"/>
          </p:cNvSpPr>
          <p:nvPr>
            <p:ph type="sldNum" sz="quarter" idx="12"/>
          </p:nvPr>
        </p:nvSpPr>
        <p:spPr/>
        <p:txBody>
          <a:bodyPr/>
          <a:lstStyle/>
          <a:p>
            <a:fld id="{A49FEDE7-8061-9B4D-88A1-7EA83A94C31B}" type="slidenum">
              <a:rPr lang="en-TH" smtClean="0"/>
              <a:t>17</a:t>
            </a:fld>
            <a:endParaRPr lang="en-TH"/>
          </a:p>
        </p:txBody>
      </p:sp>
    </p:spTree>
    <p:extLst>
      <p:ext uri="{BB962C8B-B14F-4D97-AF65-F5344CB8AC3E}">
        <p14:creationId xmlns:p14="http://schemas.microsoft.com/office/powerpoint/2010/main" val="15264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209073"/>
            <a:ext cx="1284452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Mapea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tus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Ideas</a:t>
            </a:r>
          </a:p>
        </p:txBody>
      </p:sp>
      <p:pic>
        <p:nvPicPr>
          <p:cNvPr id="3" name="Picture 2" descr="A picture containing logo&#10;&#10;Description automatically generated">
            <a:extLst>
              <a:ext uri="{FF2B5EF4-FFF2-40B4-BE49-F238E27FC236}">
                <a16:creationId xmlns:a16="http://schemas.microsoft.com/office/drawing/2014/main" id="{B8FDFF8A-1B31-1048-9B4E-6FE09AF1E72D}"/>
              </a:ext>
            </a:extLst>
          </p:cNvPr>
          <p:cNvPicPr>
            <a:picLocks noChangeAspect="1"/>
          </p:cNvPicPr>
          <p:nvPr/>
        </p:nvPicPr>
        <p:blipFill rotWithShape="1">
          <a:blip r:embed="rId5"/>
          <a:srcRect r="7" b="37"/>
          <a:stretch/>
        </p:blipFill>
        <p:spPr>
          <a:xfrm>
            <a:off x="4106000" y="2601665"/>
            <a:ext cx="3821373" cy="1784012"/>
          </a:xfrm>
          <a:prstGeom prst="rect">
            <a:avLst/>
          </a:prstGeom>
        </p:spPr>
      </p:pic>
      <p:sp>
        <p:nvSpPr>
          <p:cNvPr id="8" name="Rectangle 7">
            <a:extLst>
              <a:ext uri="{FF2B5EF4-FFF2-40B4-BE49-F238E27FC236}">
                <a16:creationId xmlns:a16="http://schemas.microsoft.com/office/drawing/2014/main" id="{97E80E25-E5B9-AB42-B170-AC76ADDEDC92}"/>
              </a:ext>
            </a:extLst>
          </p:cNvPr>
          <p:cNvSpPr/>
          <p:nvPr/>
        </p:nvSpPr>
        <p:spPr>
          <a:xfrm>
            <a:off x="4292461" y="2969883"/>
            <a:ext cx="3417688" cy="1200329"/>
          </a:xfrm>
          <a:prstGeom prst="rect">
            <a:avLst/>
          </a:prstGeom>
        </p:spPr>
        <p:txBody>
          <a:bodyPr wrap="square">
            <a:spAutoFit/>
          </a:bodyPr>
          <a:lstStyle/>
          <a:p>
            <a:pPr algn="ctr">
              <a:buClr>
                <a:srgbClr val="29C7F7"/>
              </a:buClr>
              <a:buSzPct val="200000"/>
              <a:tabLst>
                <a:tab pos="531813" algn="l"/>
              </a:tabLst>
            </a:pPr>
            <a:r>
              <a:rPr lang="es-ES" b="1" dirty="0">
                <a:solidFill>
                  <a:schemeClr val="bg1"/>
                </a:solidFill>
              </a:rPr>
              <a:t>El Hombre del Reciclaje lucha para que el mundo siga reciclando y para mantener el medio ambiente saludable.</a:t>
            </a:r>
            <a:endParaRPr lang="en-US" b="1" dirty="0">
              <a:solidFill>
                <a:schemeClr val="bg1"/>
              </a:solidFill>
            </a:endParaRPr>
          </a:p>
        </p:txBody>
      </p:sp>
      <p:sp>
        <p:nvSpPr>
          <p:cNvPr id="9" name="Rectangle 8">
            <a:extLst>
              <a:ext uri="{FF2B5EF4-FFF2-40B4-BE49-F238E27FC236}">
                <a16:creationId xmlns:a16="http://schemas.microsoft.com/office/drawing/2014/main" id="{BF235863-51BB-C142-A7FB-0FE2FE3D91A8}"/>
              </a:ext>
            </a:extLst>
          </p:cNvPr>
          <p:cNvSpPr/>
          <p:nvPr/>
        </p:nvSpPr>
        <p:spPr>
          <a:xfrm>
            <a:off x="633326" y="1617519"/>
            <a:ext cx="5268121" cy="830997"/>
          </a:xfrm>
          <a:prstGeom prst="rect">
            <a:avLst/>
          </a:prstGeom>
        </p:spPr>
        <p:txBody>
          <a:bodyPr wrap="square">
            <a:spAutoFit/>
          </a:bodyPr>
          <a:lstStyle/>
          <a:p>
            <a:pPr>
              <a:buClr>
                <a:srgbClr val="29C7F7"/>
              </a:buClr>
              <a:buSzPct val="200000"/>
              <a:tabLst>
                <a:tab pos="531813" algn="l"/>
              </a:tabLst>
            </a:pPr>
            <a:r>
              <a:rPr lang="es-ES" sz="1600" b="1" dirty="0">
                <a:solidFill>
                  <a:srgbClr val="262626"/>
                </a:solidFill>
              </a:rPr>
              <a:t>El hombre de la basura se cuela en las escuelas para decirles a los estudiantes que no necesitan reciclar y que tiren todos los desechos en el mismo contenedor de basura</a:t>
            </a:r>
            <a:endParaRPr lang="en-US" sz="1600" b="1" dirty="0">
              <a:solidFill>
                <a:srgbClr val="262626"/>
              </a:solidFill>
            </a:endParaRPr>
          </a:p>
        </p:txBody>
      </p:sp>
      <p:sp>
        <p:nvSpPr>
          <p:cNvPr id="10" name="Rectangle 9">
            <a:extLst>
              <a:ext uri="{FF2B5EF4-FFF2-40B4-BE49-F238E27FC236}">
                <a16:creationId xmlns:a16="http://schemas.microsoft.com/office/drawing/2014/main" id="{A2FB2739-4B2A-9246-A30D-3F6FCF504E36}"/>
              </a:ext>
            </a:extLst>
          </p:cNvPr>
          <p:cNvSpPr/>
          <p:nvPr/>
        </p:nvSpPr>
        <p:spPr>
          <a:xfrm>
            <a:off x="7536438" y="1630538"/>
            <a:ext cx="4170922" cy="584775"/>
          </a:xfrm>
          <a:prstGeom prst="rect">
            <a:avLst/>
          </a:prstGeom>
        </p:spPr>
        <p:txBody>
          <a:bodyPr wrap="square">
            <a:spAutoFit/>
          </a:bodyPr>
          <a:lstStyle/>
          <a:p>
            <a:pPr algn="ctr">
              <a:buClr>
                <a:srgbClr val="29C7F7"/>
              </a:buClr>
              <a:buSzPct val="200000"/>
              <a:tabLst>
                <a:tab pos="531813" algn="l"/>
              </a:tabLst>
            </a:pPr>
            <a:r>
              <a:rPr lang="en-US" sz="1600" b="1" dirty="0">
                <a:solidFill>
                  <a:srgbClr val="262626"/>
                </a:solidFill>
              </a:rPr>
              <a:t>¿El Hombre del </a:t>
            </a:r>
            <a:r>
              <a:rPr lang="en-US" sz="1600" b="1" dirty="0" err="1">
                <a:solidFill>
                  <a:srgbClr val="262626"/>
                </a:solidFill>
              </a:rPr>
              <a:t>Reciclaje</a:t>
            </a:r>
            <a:r>
              <a:rPr lang="en-US" sz="1600" b="1" dirty="0">
                <a:solidFill>
                  <a:srgbClr val="262626"/>
                </a:solidFill>
              </a:rPr>
              <a:t> </a:t>
            </a:r>
            <a:r>
              <a:rPr lang="en-US" sz="1600" b="1" dirty="0" err="1">
                <a:solidFill>
                  <a:srgbClr val="262626"/>
                </a:solidFill>
              </a:rPr>
              <a:t>necesita</a:t>
            </a:r>
            <a:r>
              <a:rPr lang="en-US" sz="1600" b="1" dirty="0">
                <a:solidFill>
                  <a:srgbClr val="262626"/>
                </a:solidFill>
              </a:rPr>
              <a:t> un </a:t>
            </a:r>
            <a:r>
              <a:rPr lang="en-US" sz="1600" b="1" dirty="0" err="1">
                <a:solidFill>
                  <a:srgbClr val="262626"/>
                </a:solidFill>
              </a:rPr>
              <a:t>compañero</a:t>
            </a:r>
            <a:r>
              <a:rPr lang="en-US" sz="1600" b="1" dirty="0">
                <a:solidFill>
                  <a:srgbClr val="262626"/>
                </a:solidFill>
              </a:rPr>
              <a:t>?</a:t>
            </a:r>
          </a:p>
        </p:txBody>
      </p:sp>
      <p:sp>
        <p:nvSpPr>
          <p:cNvPr id="11" name="Rectangle 10">
            <a:extLst>
              <a:ext uri="{FF2B5EF4-FFF2-40B4-BE49-F238E27FC236}">
                <a16:creationId xmlns:a16="http://schemas.microsoft.com/office/drawing/2014/main" id="{DB79B493-61DE-944F-A982-4C956EE0C59C}"/>
              </a:ext>
            </a:extLst>
          </p:cNvPr>
          <p:cNvSpPr/>
          <p:nvPr/>
        </p:nvSpPr>
        <p:spPr>
          <a:xfrm>
            <a:off x="8662378" y="2698631"/>
            <a:ext cx="3197526" cy="1323439"/>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Dale un </a:t>
            </a:r>
            <a:r>
              <a:rPr lang="en-US" sz="1600" b="1" dirty="0" err="1">
                <a:solidFill>
                  <a:srgbClr val="262626"/>
                </a:solidFill>
              </a:rPr>
              <a:t>giro</a:t>
            </a:r>
            <a:r>
              <a:rPr lang="en-US" sz="1600" b="1" dirty="0">
                <a:solidFill>
                  <a:srgbClr val="262626"/>
                </a:solidFill>
              </a:rPr>
              <a:t> a la </a:t>
            </a:r>
            <a:r>
              <a:rPr lang="en-US" sz="1600" b="1" dirty="0" err="1">
                <a:solidFill>
                  <a:srgbClr val="262626"/>
                </a:solidFill>
              </a:rPr>
              <a:t>historia</a:t>
            </a:r>
            <a:r>
              <a:rPr lang="en-US" sz="1600" b="1" dirty="0">
                <a:solidFill>
                  <a:srgbClr val="262626"/>
                </a:solidFill>
              </a:rPr>
              <a:t>:</a:t>
            </a:r>
          </a:p>
          <a:p>
            <a:pPr>
              <a:buClr>
                <a:srgbClr val="29C7F7"/>
              </a:buClr>
              <a:buSzPct val="200000"/>
              <a:tabLst>
                <a:tab pos="531813" algn="l"/>
              </a:tabLst>
            </a:pPr>
            <a:r>
              <a:rPr lang="es-ES" sz="1600" b="1" dirty="0">
                <a:solidFill>
                  <a:srgbClr val="262626"/>
                </a:solidFill>
              </a:rPr>
              <a:t>El Hombre del Reciclaje fue capturado por el Hombre de la Basura, y encerrado en lo profundo del vertedero apestoso y tóxico.</a:t>
            </a:r>
            <a:endParaRPr lang="en-US" sz="1600" b="1" dirty="0">
              <a:solidFill>
                <a:srgbClr val="262626"/>
              </a:solidFill>
            </a:endParaRPr>
          </a:p>
        </p:txBody>
      </p:sp>
      <p:sp>
        <p:nvSpPr>
          <p:cNvPr id="12" name="Rectangle 11">
            <a:extLst>
              <a:ext uri="{FF2B5EF4-FFF2-40B4-BE49-F238E27FC236}">
                <a16:creationId xmlns:a16="http://schemas.microsoft.com/office/drawing/2014/main" id="{45A7D27A-C113-304A-B444-773C40160D9A}"/>
              </a:ext>
            </a:extLst>
          </p:cNvPr>
          <p:cNvSpPr/>
          <p:nvPr/>
        </p:nvSpPr>
        <p:spPr>
          <a:xfrm>
            <a:off x="7948073" y="5060622"/>
            <a:ext cx="3347652" cy="830997"/>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El Hombre del </a:t>
            </a:r>
            <a:r>
              <a:rPr lang="en-US" sz="1600" b="1" dirty="0" err="1">
                <a:solidFill>
                  <a:srgbClr val="262626"/>
                </a:solidFill>
              </a:rPr>
              <a:t>Reciclaje</a:t>
            </a:r>
            <a:r>
              <a:rPr lang="en-US" sz="1600" b="1" dirty="0">
                <a:solidFill>
                  <a:srgbClr val="262626"/>
                </a:solidFill>
              </a:rPr>
              <a:t> </a:t>
            </a:r>
            <a:r>
              <a:rPr lang="en-US" sz="1600" b="1" dirty="0" err="1">
                <a:solidFill>
                  <a:srgbClr val="262626"/>
                </a:solidFill>
              </a:rPr>
              <a:t>debe</a:t>
            </a:r>
            <a:r>
              <a:rPr lang="en-US" sz="1600" b="1" dirty="0">
                <a:solidFill>
                  <a:srgbClr val="262626"/>
                </a:solidFill>
              </a:rPr>
              <a:t> </a:t>
            </a:r>
            <a:r>
              <a:rPr lang="en-US" sz="1600" b="1" dirty="0" err="1">
                <a:solidFill>
                  <a:srgbClr val="262626"/>
                </a:solidFill>
              </a:rPr>
              <a:t>Evitar</a:t>
            </a:r>
            <a:r>
              <a:rPr lang="en-US" sz="1600" b="1" dirty="0">
                <a:solidFill>
                  <a:srgbClr val="262626"/>
                </a:solidFill>
              </a:rPr>
              <a:t> a </a:t>
            </a:r>
            <a:r>
              <a:rPr lang="en-US" sz="1600" b="1" dirty="0" err="1">
                <a:solidFill>
                  <a:srgbClr val="262626"/>
                </a:solidFill>
              </a:rPr>
              <a:t>su</a:t>
            </a:r>
            <a:r>
              <a:rPr lang="en-US" sz="1600" b="1" dirty="0">
                <a:solidFill>
                  <a:srgbClr val="262626"/>
                </a:solidFill>
              </a:rPr>
              <a:t> principal </a:t>
            </a:r>
            <a:r>
              <a:rPr lang="en-US" sz="1600" b="1" dirty="0" err="1">
                <a:solidFill>
                  <a:srgbClr val="262626"/>
                </a:solidFill>
              </a:rPr>
              <a:t>enemigo</a:t>
            </a:r>
            <a:r>
              <a:rPr lang="en-US" sz="1600" b="1" dirty="0">
                <a:solidFill>
                  <a:srgbClr val="262626"/>
                </a:solidFill>
              </a:rPr>
              <a:t> que es </a:t>
            </a:r>
            <a:r>
              <a:rPr lang="en-US" sz="1600" b="1" dirty="0" err="1">
                <a:solidFill>
                  <a:srgbClr val="262626"/>
                </a:solidFill>
              </a:rPr>
              <a:t>el</a:t>
            </a:r>
            <a:r>
              <a:rPr lang="en-US" sz="1600" b="1" dirty="0">
                <a:solidFill>
                  <a:srgbClr val="262626"/>
                </a:solidFill>
              </a:rPr>
              <a:t> Hombre de la </a:t>
            </a:r>
            <a:r>
              <a:rPr lang="en-US" sz="1600" b="1" dirty="0" err="1">
                <a:solidFill>
                  <a:srgbClr val="262626"/>
                </a:solidFill>
              </a:rPr>
              <a:t>Basura</a:t>
            </a:r>
            <a:r>
              <a:rPr lang="en-US" sz="1600" b="1" dirty="0">
                <a:solidFill>
                  <a:srgbClr val="262626"/>
                </a:solidFill>
              </a:rPr>
              <a:t>.</a:t>
            </a:r>
          </a:p>
        </p:txBody>
      </p:sp>
      <p:sp>
        <p:nvSpPr>
          <p:cNvPr id="13" name="Rectangle 12">
            <a:extLst>
              <a:ext uri="{FF2B5EF4-FFF2-40B4-BE49-F238E27FC236}">
                <a16:creationId xmlns:a16="http://schemas.microsoft.com/office/drawing/2014/main" id="{FAC606D0-D132-2844-B4D4-D3E150D0F104}"/>
              </a:ext>
            </a:extLst>
          </p:cNvPr>
          <p:cNvSpPr/>
          <p:nvPr/>
        </p:nvSpPr>
        <p:spPr>
          <a:xfrm>
            <a:off x="348997" y="4937512"/>
            <a:ext cx="5268121" cy="1077218"/>
          </a:xfrm>
          <a:prstGeom prst="rect">
            <a:avLst/>
          </a:prstGeom>
        </p:spPr>
        <p:txBody>
          <a:bodyPr wrap="square">
            <a:spAutoFit/>
          </a:bodyPr>
          <a:lstStyle/>
          <a:p>
            <a:pPr>
              <a:buClr>
                <a:srgbClr val="29C7F7"/>
              </a:buClr>
              <a:buSzPct val="200000"/>
              <a:tabLst>
                <a:tab pos="531813" algn="l"/>
              </a:tabLst>
            </a:pPr>
            <a:r>
              <a:rPr lang="es-ES" sz="1600" b="1" dirty="0">
                <a:solidFill>
                  <a:srgbClr val="262626"/>
                </a:solidFill>
              </a:rPr>
              <a:t>El Hombre del Reciclaje enfrenta muchos desafíos, como personas que tiran basura, el escaso conocimiento sobre reciclaje y el Hombre de la Basura, que quiere que todos los desechos vayan a su vertedero secreto y aterrador.</a:t>
            </a:r>
            <a:endParaRPr lang="en-US" sz="1600" b="1" dirty="0">
              <a:solidFill>
                <a:srgbClr val="262626"/>
              </a:solidFill>
            </a:endParaRPr>
          </a:p>
        </p:txBody>
      </p:sp>
      <p:sp>
        <p:nvSpPr>
          <p:cNvPr id="14" name="Rectangle 13">
            <a:extLst>
              <a:ext uri="{FF2B5EF4-FFF2-40B4-BE49-F238E27FC236}">
                <a16:creationId xmlns:a16="http://schemas.microsoft.com/office/drawing/2014/main" id="{00A08A35-810E-DC49-AA94-EFB520EC835C}"/>
              </a:ext>
            </a:extLst>
          </p:cNvPr>
          <p:cNvSpPr/>
          <p:nvPr/>
        </p:nvSpPr>
        <p:spPr>
          <a:xfrm>
            <a:off x="472823" y="2831951"/>
            <a:ext cx="2939117" cy="1569660"/>
          </a:xfrm>
          <a:prstGeom prst="rect">
            <a:avLst/>
          </a:prstGeom>
        </p:spPr>
        <p:txBody>
          <a:bodyPr wrap="square">
            <a:spAutoFit/>
          </a:bodyPr>
          <a:lstStyle/>
          <a:p>
            <a:pPr>
              <a:buClr>
                <a:srgbClr val="29C7F7"/>
              </a:buClr>
              <a:buSzPct val="200000"/>
              <a:tabLst>
                <a:tab pos="531813" algn="l"/>
              </a:tabLst>
            </a:pPr>
            <a:r>
              <a:rPr lang="en-US" sz="1600" b="1" dirty="0" err="1">
                <a:solidFill>
                  <a:srgbClr val="262626"/>
                </a:solidFill>
              </a:rPr>
              <a:t>Posibles</a:t>
            </a:r>
            <a:r>
              <a:rPr lang="en-US" sz="1600" b="1" dirty="0">
                <a:solidFill>
                  <a:srgbClr val="262626"/>
                </a:solidFill>
              </a:rPr>
              <a:t> </a:t>
            </a:r>
            <a:r>
              <a:rPr lang="en-US" sz="1600" b="1" dirty="0" err="1">
                <a:solidFill>
                  <a:srgbClr val="262626"/>
                </a:solidFill>
              </a:rPr>
              <a:t>Titulos</a:t>
            </a:r>
            <a:r>
              <a:rPr lang="en-US" sz="1600" b="1" dirty="0">
                <a:solidFill>
                  <a:srgbClr val="262626"/>
                </a:solidFill>
              </a:rPr>
              <a:t>:</a:t>
            </a:r>
          </a:p>
          <a:p>
            <a:pPr marL="285750" indent="-285750">
              <a:buClr>
                <a:srgbClr val="262626"/>
              </a:buClr>
              <a:buSzPct val="150000"/>
              <a:buFont typeface="Arial" panose="020B0604020202020204" pitchFamily="34" charset="0"/>
              <a:buChar char="•"/>
              <a:tabLst>
                <a:tab pos="531813" algn="l"/>
              </a:tabLst>
            </a:pPr>
            <a:r>
              <a:rPr lang="en-US" sz="1600" b="1" dirty="0">
                <a:solidFill>
                  <a:srgbClr val="262626"/>
                </a:solidFill>
              </a:rPr>
              <a:t> El Hombre del </a:t>
            </a:r>
            <a:r>
              <a:rPr lang="en-US" sz="1600" b="1" dirty="0" err="1">
                <a:solidFill>
                  <a:srgbClr val="262626"/>
                </a:solidFill>
              </a:rPr>
              <a:t>Reciclaje</a:t>
            </a:r>
            <a:r>
              <a:rPr lang="en-US" sz="1600" b="1" dirty="0">
                <a:solidFill>
                  <a:srgbClr val="262626"/>
                </a:solidFill>
              </a:rPr>
              <a:t> y </a:t>
            </a:r>
            <a:r>
              <a:rPr lang="en-US" sz="1600" b="1" dirty="0" err="1">
                <a:solidFill>
                  <a:srgbClr val="262626"/>
                </a:solidFill>
              </a:rPr>
              <a:t>el</a:t>
            </a:r>
            <a:r>
              <a:rPr lang="en-US" sz="1600" b="1" dirty="0">
                <a:solidFill>
                  <a:srgbClr val="262626"/>
                </a:solidFill>
              </a:rPr>
              <a:t> </a:t>
            </a:r>
            <a:r>
              <a:rPr lang="en-US" sz="1600" b="1" dirty="0" err="1">
                <a:solidFill>
                  <a:srgbClr val="262626"/>
                </a:solidFill>
              </a:rPr>
              <a:t>Vertedero</a:t>
            </a:r>
            <a:r>
              <a:rPr lang="en-US" sz="1600" b="1" dirty="0">
                <a:solidFill>
                  <a:srgbClr val="262626"/>
                </a:solidFill>
              </a:rPr>
              <a:t> de la </a:t>
            </a:r>
            <a:r>
              <a:rPr lang="en-US" sz="1600" b="1" dirty="0" err="1">
                <a:solidFill>
                  <a:srgbClr val="262626"/>
                </a:solidFill>
              </a:rPr>
              <a:t>Perdición</a:t>
            </a:r>
            <a:endParaRPr lang="en-US" sz="1600" b="1" dirty="0">
              <a:solidFill>
                <a:srgbClr val="262626"/>
              </a:solidFill>
            </a:endParaRPr>
          </a:p>
          <a:p>
            <a:pPr marL="285750" indent="-285750">
              <a:buClr>
                <a:srgbClr val="262626"/>
              </a:buClr>
              <a:buSzPct val="150000"/>
              <a:buFont typeface="Arial" panose="020B0604020202020204" pitchFamily="34" charset="0"/>
              <a:buChar char="•"/>
              <a:tabLst>
                <a:tab pos="531813" algn="l"/>
              </a:tabLst>
            </a:pPr>
            <a:r>
              <a:rPr lang="en-US" sz="1600" b="1" dirty="0">
                <a:solidFill>
                  <a:srgbClr val="262626"/>
                </a:solidFill>
              </a:rPr>
              <a:t>La Era de </a:t>
            </a:r>
            <a:r>
              <a:rPr lang="en-US" sz="1600" b="1" dirty="0" err="1">
                <a:solidFill>
                  <a:srgbClr val="262626"/>
                </a:solidFill>
              </a:rPr>
              <a:t>los</a:t>
            </a:r>
            <a:r>
              <a:rPr lang="en-US" sz="1600" b="1" dirty="0">
                <a:solidFill>
                  <a:srgbClr val="262626"/>
                </a:solidFill>
              </a:rPr>
              <a:t> </a:t>
            </a:r>
            <a:r>
              <a:rPr lang="en-US" sz="1600" b="1" dirty="0" err="1">
                <a:solidFill>
                  <a:srgbClr val="262626"/>
                </a:solidFill>
              </a:rPr>
              <a:t>Residuos</a:t>
            </a:r>
            <a:endParaRPr lang="en-US" sz="1600" b="1" dirty="0">
              <a:solidFill>
                <a:srgbClr val="262626"/>
              </a:solidFill>
            </a:endParaRPr>
          </a:p>
          <a:p>
            <a:pPr marL="285750" indent="-285750">
              <a:buClr>
                <a:srgbClr val="262626"/>
              </a:buClr>
              <a:buSzPct val="150000"/>
              <a:buFont typeface="Arial" panose="020B0604020202020204" pitchFamily="34" charset="0"/>
              <a:buChar char="•"/>
              <a:tabLst>
                <a:tab pos="531813" algn="l"/>
              </a:tabLst>
            </a:pPr>
            <a:r>
              <a:rPr lang="en-US" sz="1600" b="1" dirty="0">
                <a:solidFill>
                  <a:srgbClr val="262626"/>
                </a:solidFill>
              </a:rPr>
              <a:t>El </a:t>
            </a:r>
            <a:r>
              <a:rPr lang="en-US" sz="1600" b="1" dirty="0" err="1">
                <a:solidFill>
                  <a:srgbClr val="262626"/>
                </a:solidFill>
              </a:rPr>
              <a:t>Ataque</a:t>
            </a:r>
            <a:r>
              <a:rPr lang="en-US" sz="1600" b="1" dirty="0">
                <a:solidFill>
                  <a:srgbClr val="262626"/>
                </a:solidFill>
              </a:rPr>
              <a:t> del Hombre de la </a:t>
            </a:r>
            <a:r>
              <a:rPr lang="en-US" sz="1600" b="1" dirty="0" err="1">
                <a:solidFill>
                  <a:srgbClr val="262626"/>
                </a:solidFill>
              </a:rPr>
              <a:t>Basura</a:t>
            </a:r>
            <a:endParaRPr lang="en-US" sz="1600" b="1" dirty="0">
              <a:solidFill>
                <a:srgbClr val="262626"/>
              </a:solidFill>
            </a:endParaRPr>
          </a:p>
        </p:txBody>
      </p:sp>
      <p:pic>
        <p:nvPicPr>
          <p:cNvPr id="15" name="Picture 14" descr="Shape, arrow&#10;&#10;Description automatically generated">
            <a:extLst>
              <a:ext uri="{FF2B5EF4-FFF2-40B4-BE49-F238E27FC236}">
                <a16:creationId xmlns:a16="http://schemas.microsoft.com/office/drawing/2014/main" id="{5A3C4F53-A954-0041-AC46-2F902EABF5CF}"/>
              </a:ext>
            </a:extLst>
          </p:cNvPr>
          <p:cNvPicPr>
            <a:picLocks noChangeAspect="1"/>
          </p:cNvPicPr>
          <p:nvPr/>
        </p:nvPicPr>
        <p:blipFill rotWithShape="1">
          <a:blip r:embed="rId6"/>
          <a:srcRect r="-21" b="-13"/>
          <a:stretch/>
        </p:blipFill>
        <p:spPr>
          <a:xfrm>
            <a:off x="6566242" y="4408491"/>
            <a:ext cx="1468344" cy="960836"/>
          </a:xfrm>
          <a:prstGeom prst="rect">
            <a:avLst/>
          </a:prstGeom>
        </p:spPr>
      </p:pic>
      <p:pic>
        <p:nvPicPr>
          <p:cNvPr id="16" name="Picture 15" descr="Shape, arrow&#10;&#10;Description automatically generated">
            <a:extLst>
              <a:ext uri="{FF2B5EF4-FFF2-40B4-BE49-F238E27FC236}">
                <a16:creationId xmlns:a16="http://schemas.microsoft.com/office/drawing/2014/main" id="{C7C12777-4020-3140-A977-D9A24347F5A3}"/>
              </a:ext>
            </a:extLst>
          </p:cNvPr>
          <p:cNvPicPr>
            <a:picLocks noChangeAspect="1"/>
          </p:cNvPicPr>
          <p:nvPr/>
        </p:nvPicPr>
        <p:blipFill rotWithShape="1">
          <a:blip r:embed="rId6"/>
          <a:srcRect r="-21" b="-13"/>
          <a:stretch/>
        </p:blipFill>
        <p:spPr>
          <a:xfrm rot="838411" flipV="1">
            <a:off x="6637362" y="1518463"/>
            <a:ext cx="1167648" cy="1328016"/>
          </a:xfrm>
          <a:prstGeom prst="rect">
            <a:avLst/>
          </a:prstGeom>
        </p:spPr>
      </p:pic>
      <p:pic>
        <p:nvPicPr>
          <p:cNvPr id="18" name="Picture 17" descr="A picture containing arrow&#10;&#10;Description automatically generated">
            <a:extLst>
              <a:ext uri="{FF2B5EF4-FFF2-40B4-BE49-F238E27FC236}">
                <a16:creationId xmlns:a16="http://schemas.microsoft.com/office/drawing/2014/main" id="{5055AFA9-3E4E-3041-92AF-60ABDD3B5288}"/>
              </a:ext>
            </a:extLst>
          </p:cNvPr>
          <p:cNvPicPr>
            <a:picLocks noChangeAspect="1"/>
          </p:cNvPicPr>
          <p:nvPr/>
        </p:nvPicPr>
        <p:blipFill rotWithShape="1">
          <a:blip r:embed="rId7"/>
          <a:srcRect r="-27" b="48"/>
          <a:stretch/>
        </p:blipFill>
        <p:spPr>
          <a:xfrm rot="8100000">
            <a:off x="3256536" y="4259600"/>
            <a:ext cx="1199552" cy="429149"/>
          </a:xfrm>
          <a:prstGeom prst="rect">
            <a:avLst/>
          </a:prstGeom>
        </p:spPr>
      </p:pic>
      <p:pic>
        <p:nvPicPr>
          <p:cNvPr id="19" name="Picture 18" descr="A picture containing arrow&#10;&#10;Description automatically generated">
            <a:extLst>
              <a:ext uri="{FF2B5EF4-FFF2-40B4-BE49-F238E27FC236}">
                <a16:creationId xmlns:a16="http://schemas.microsoft.com/office/drawing/2014/main" id="{449DEAF4-1081-2648-AECB-8E59F7DB97F8}"/>
              </a:ext>
            </a:extLst>
          </p:cNvPr>
          <p:cNvPicPr>
            <a:picLocks noChangeAspect="1"/>
          </p:cNvPicPr>
          <p:nvPr/>
        </p:nvPicPr>
        <p:blipFill rotWithShape="1">
          <a:blip r:embed="rId7"/>
          <a:srcRect r="-27" b="48"/>
          <a:stretch/>
        </p:blipFill>
        <p:spPr>
          <a:xfrm rot="12600000" flipV="1">
            <a:off x="3472408" y="2283987"/>
            <a:ext cx="1123074" cy="570053"/>
          </a:xfrm>
          <a:prstGeom prst="rect">
            <a:avLst/>
          </a:prstGeom>
        </p:spPr>
      </p:pic>
      <p:pic>
        <p:nvPicPr>
          <p:cNvPr id="23" name="Picture 22" descr="Shape, arrow&#10;&#10;Description automatically generated">
            <a:extLst>
              <a:ext uri="{FF2B5EF4-FFF2-40B4-BE49-F238E27FC236}">
                <a16:creationId xmlns:a16="http://schemas.microsoft.com/office/drawing/2014/main" id="{89571371-569A-7340-A49C-73A883199F75}"/>
              </a:ext>
            </a:extLst>
          </p:cNvPr>
          <p:cNvPicPr>
            <a:picLocks noChangeAspect="1"/>
          </p:cNvPicPr>
          <p:nvPr/>
        </p:nvPicPr>
        <p:blipFill rotWithShape="1">
          <a:blip r:embed="rId6"/>
          <a:srcRect r="-21" b="-13"/>
          <a:stretch/>
        </p:blipFill>
        <p:spPr>
          <a:xfrm rot="11700000" flipV="1">
            <a:off x="2924722" y="3356366"/>
            <a:ext cx="1252419" cy="756411"/>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B2BD7C39-3FA3-C54E-9ABD-4DB50ED51C53}"/>
              </a:ext>
            </a:extLst>
          </p:cNvPr>
          <p:cNvPicPr>
            <a:picLocks noChangeAspect="1"/>
          </p:cNvPicPr>
          <p:nvPr/>
        </p:nvPicPr>
        <p:blipFill rotWithShape="1">
          <a:blip r:embed="rId7"/>
          <a:srcRect r="-27" b="48"/>
          <a:stretch/>
        </p:blipFill>
        <p:spPr>
          <a:xfrm rot="199676" flipV="1">
            <a:off x="7407587" y="2691980"/>
            <a:ext cx="1138142" cy="459489"/>
          </a:xfrm>
          <a:prstGeom prst="rect">
            <a:avLst/>
          </a:prstGeom>
        </p:spPr>
      </p:pic>
      <p:sp>
        <p:nvSpPr>
          <p:cNvPr id="2" name="Slide Number Placeholder 1">
            <a:extLst>
              <a:ext uri="{FF2B5EF4-FFF2-40B4-BE49-F238E27FC236}">
                <a16:creationId xmlns:a16="http://schemas.microsoft.com/office/drawing/2014/main" id="{F83257CA-4138-6C7C-3535-7BC163BEAED0}"/>
              </a:ext>
            </a:extLst>
          </p:cNvPr>
          <p:cNvSpPr>
            <a:spLocks noGrp="1"/>
          </p:cNvSpPr>
          <p:nvPr>
            <p:ph type="sldNum" sz="quarter" idx="12"/>
          </p:nvPr>
        </p:nvSpPr>
        <p:spPr/>
        <p:txBody>
          <a:bodyPr/>
          <a:lstStyle/>
          <a:p>
            <a:fld id="{A49FEDE7-8061-9B4D-88A1-7EA83A94C31B}" type="slidenum">
              <a:rPr lang="en-TH" smtClean="0"/>
              <a:t>18</a:t>
            </a:fld>
            <a:endParaRPr lang="en-TH"/>
          </a:p>
        </p:txBody>
      </p:sp>
    </p:spTree>
    <p:extLst>
      <p:ext uri="{BB962C8B-B14F-4D97-AF65-F5344CB8AC3E}">
        <p14:creationId xmlns:p14="http://schemas.microsoft.com/office/powerpoint/2010/main" val="332017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Desarrolla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una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Lista de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Eventos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Clave</a:t>
            </a:r>
          </a:p>
        </p:txBody>
      </p:sp>
      <p:sp>
        <p:nvSpPr>
          <p:cNvPr id="2" name="Rectangle 1">
            <a:extLst>
              <a:ext uri="{FF2B5EF4-FFF2-40B4-BE49-F238E27FC236}">
                <a16:creationId xmlns:a16="http://schemas.microsoft.com/office/drawing/2014/main" id="{C9E0F828-4D62-5F46-918D-30A1BDD2C1F2}"/>
              </a:ext>
            </a:extLst>
          </p:cNvPr>
          <p:cNvSpPr/>
          <p:nvPr/>
        </p:nvSpPr>
        <p:spPr>
          <a:xfrm>
            <a:off x="1110041" y="1745428"/>
            <a:ext cx="4884640" cy="1015663"/>
          </a:xfrm>
          <a:prstGeom prst="rect">
            <a:avLst/>
          </a:prstGeom>
        </p:spPr>
        <p:txBody>
          <a:bodyPr wrap="square">
            <a:spAutoFit/>
          </a:bodyPr>
          <a:lstStyle/>
          <a:p>
            <a:pPr algn="just">
              <a:buClr>
                <a:srgbClr val="29C7F7"/>
              </a:buClr>
              <a:buSzPct val="200000"/>
              <a:tabLst>
                <a:tab pos="531813" algn="l"/>
              </a:tabLst>
            </a:pPr>
            <a:r>
              <a:rPr lang="es-ES" sz="2000" b="1" dirty="0">
                <a:solidFill>
                  <a:srgbClr val="262626"/>
                </a:solidFill>
              </a:rPr>
              <a:t>Era una noche fría y oscura en el planeta </a:t>
            </a:r>
            <a:r>
              <a:rPr lang="es-ES" sz="2000" b="1" dirty="0" err="1">
                <a:solidFill>
                  <a:srgbClr val="262626"/>
                </a:solidFill>
              </a:rPr>
              <a:t>Plastico</a:t>
            </a:r>
            <a:r>
              <a:rPr lang="es-ES" sz="2000" b="1" dirty="0">
                <a:solidFill>
                  <a:srgbClr val="262626"/>
                </a:solidFill>
              </a:rPr>
              <a:t> cuando el Hombre del Reciclaje recibió una llamada de la tierra</a:t>
            </a:r>
            <a:r>
              <a:rPr lang="en-US" sz="2000" b="1" dirty="0">
                <a:solidFill>
                  <a:srgbClr val="262626"/>
                </a:solidFill>
              </a:rPr>
              <a:t>.</a:t>
            </a:r>
          </a:p>
        </p:txBody>
      </p:sp>
      <p:sp>
        <p:nvSpPr>
          <p:cNvPr id="8" name="Rectangle 7">
            <a:extLst>
              <a:ext uri="{FF2B5EF4-FFF2-40B4-BE49-F238E27FC236}">
                <a16:creationId xmlns:a16="http://schemas.microsoft.com/office/drawing/2014/main" id="{43DA1547-A54A-4843-9C0A-61C73B0A54EB}"/>
              </a:ext>
            </a:extLst>
          </p:cNvPr>
          <p:cNvSpPr/>
          <p:nvPr/>
        </p:nvSpPr>
        <p:spPr>
          <a:xfrm>
            <a:off x="1110040" y="2959062"/>
            <a:ext cx="4833449" cy="1015663"/>
          </a:xfrm>
          <a:prstGeom prst="rect">
            <a:avLst/>
          </a:prstGeom>
        </p:spPr>
        <p:txBody>
          <a:bodyPr wrap="square">
            <a:spAutoFit/>
          </a:bodyPr>
          <a:lstStyle/>
          <a:p>
            <a:pPr algn="just">
              <a:buClr>
                <a:srgbClr val="29C7F7"/>
              </a:buClr>
              <a:buSzPct val="200000"/>
              <a:tabLst>
                <a:tab pos="531813" algn="l"/>
              </a:tabLst>
            </a:pPr>
            <a:r>
              <a:rPr lang="es-ES" sz="2000" b="1" dirty="0">
                <a:solidFill>
                  <a:srgbClr val="262626"/>
                </a:solidFill>
              </a:rPr>
              <a:t>El Hombre de la Basura ha invadido las escuelas locales para convencer a los niños a no reciclar.</a:t>
            </a:r>
            <a:endParaRPr lang="en-US" sz="2000" b="1" dirty="0">
              <a:solidFill>
                <a:srgbClr val="262626"/>
              </a:solidFill>
            </a:endParaRPr>
          </a:p>
        </p:txBody>
      </p:sp>
      <p:sp>
        <p:nvSpPr>
          <p:cNvPr id="9" name="Rectangle 8">
            <a:extLst>
              <a:ext uri="{FF2B5EF4-FFF2-40B4-BE49-F238E27FC236}">
                <a16:creationId xmlns:a16="http://schemas.microsoft.com/office/drawing/2014/main" id="{5EFB8510-5D9D-E543-B04F-4B9940A397D9}"/>
              </a:ext>
            </a:extLst>
          </p:cNvPr>
          <p:cNvSpPr/>
          <p:nvPr/>
        </p:nvSpPr>
        <p:spPr>
          <a:xfrm>
            <a:off x="1110039" y="4306198"/>
            <a:ext cx="4799247" cy="1015663"/>
          </a:xfrm>
          <a:prstGeom prst="rect">
            <a:avLst/>
          </a:prstGeom>
        </p:spPr>
        <p:txBody>
          <a:bodyPr wrap="square">
            <a:spAutoFit/>
          </a:bodyPr>
          <a:lstStyle/>
          <a:p>
            <a:pPr algn="just">
              <a:buClr>
                <a:srgbClr val="29C7F7"/>
              </a:buClr>
              <a:buSzPct val="200000"/>
              <a:tabLst>
                <a:tab pos="531813" algn="l"/>
              </a:tabLst>
            </a:pPr>
            <a:r>
              <a:rPr lang="en-US" sz="2000" b="1" dirty="0">
                <a:solidFill>
                  <a:srgbClr val="262626"/>
                </a:solidFill>
              </a:rPr>
              <a:t>El Hombre del </a:t>
            </a:r>
            <a:r>
              <a:rPr lang="en-US" sz="2000" b="1" dirty="0" err="1">
                <a:solidFill>
                  <a:srgbClr val="262626"/>
                </a:solidFill>
              </a:rPr>
              <a:t>Reciclaje</a:t>
            </a:r>
            <a:r>
              <a:rPr lang="en-US" sz="2000" b="1" dirty="0">
                <a:solidFill>
                  <a:srgbClr val="262626"/>
                </a:solidFill>
              </a:rPr>
              <a:t> </a:t>
            </a:r>
            <a:r>
              <a:rPr lang="en-US" sz="2000" b="1" dirty="0" err="1">
                <a:solidFill>
                  <a:srgbClr val="262626"/>
                </a:solidFill>
              </a:rPr>
              <a:t>tuvo</a:t>
            </a:r>
            <a:r>
              <a:rPr lang="en-US" sz="2000" b="1" dirty="0">
                <a:solidFill>
                  <a:srgbClr val="262626"/>
                </a:solidFill>
              </a:rPr>
              <a:t> que volar a la tierra para </a:t>
            </a:r>
            <a:r>
              <a:rPr lang="en-US" sz="2000" b="1" dirty="0" err="1">
                <a:solidFill>
                  <a:srgbClr val="262626"/>
                </a:solidFill>
              </a:rPr>
              <a:t>luchar</a:t>
            </a:r>
            <a:r>
              <a:rPr lang="en-US" sz="2000" b="1" dirty="0">
                <a:solidFill>
                  <a:srgbClr val="262626"/>
                </a:solidFill>
              </a:rPr>
              <a:t> contra </a:t>
            </a:r>
            <a:r>
              <a:rPr lang="en-US" sz="2000" b="1" dirty="0" err="1">
                <a:solidFill>
                  <a:srgbClr val="262626"/>
                </a:solidFill>
              </a:rPr>
              <a:t>el</a:t>
            </a:r>
            <a:r>
              <a:rPr lang="en-US" sz="2000" b="1" dirty="0">
                <a:solidFill>
                  <a:srgbClr val="262626"/>
                </a:solidFill>
              </a:rPr>
              <a:t> Hombre de la </a:t>
            </a:r>
            <a:r>
              <a:rPr lang="en-US" sz="2000" b="1" dirty="0" err="1">
                <a:solidFill>
                  <a:srgbClr val="262626"/>
                </a:solidFill>
              </a:rPr>
              <a:t>Basura</a:t>
            </a:r>
            <a:r>
              <a:rPr lang="en-US" sz="2000" b="1" dirty="0">
                <a:solidFill>
                  <a:srgbClr val="262626"/>
                </a:solidFill>
              </a:rPr>
              <a:t>.</a:t>
            </a:r>
          </a:p>
        </p:txBody>
      </p:sp>
      <p:sp>
        <p:nvSpPr>
          <p:cNvPr id="10" name="Oval 9">
            <a:extLst>
              <a:ext uri="{FF2B5EF4-FFF2-40B4-BE49-F238E27FC236}">
                <a16:creationId xmlns:a16="http://schemas.microsoft.com/office/drawing/2014/main" id="{3E4B9323-8E47-1641-A497-B59DD31FCAB0}"/>
              </a:ext>
            </a:extLst>
          </p:cNvPr>
          <p:cNvSpPr/>
          <p:nvPr/>
        </p:nvSpPr>
        <p:spPr>
          <a:xfrm>
            <a:off x="588221" y="1785533"/>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11" name="Oval 10">
            <a:extLst>
              <a:ext uri="{FF2B5EF4-FFF2-40B4-BE49-F238E27FC236}">
                <a16:creationId xmlns:a16="http://schemas.microsoft.com/office/drawing/2014/main" id="{0D5BF713-6299-7143-AC24-81363E29673D}"/>
              </a:ext>
            </a:extLst>
          </p:cNvPr>
          <p:cNvSpPr/>
          <p:nvPr/>
        </p:nvSpPr>
        <p:spPr>
          <a:xfrm>
            <a:off x="534584" y="1785533"/>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12" name="Rectangle 11">
            <a:extLst>
              <a:ext uri="{FF2B5EF4-FFF2-40B4-BE49-F238E27FC236}">
                <a16:creationId xmlns:a16="http://schemas.microsoft.com/office/drawing/2014/main" id="{0FAD2595-D380-CB4A-82E9-38AC2E9452F6}"/>
              </a:ext>
            </a:extLst>
          </p:cNvPr>
          <p:cNvSpPr/>
          <p:nvPr/>
        </p:nvSpPr>
        <p:spPr>
          <a:xfrm>
            <a:off x="568788" y="1745429"/>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1</a:t>
            </a:r>
          </a:p>
        </p:txBody>
      </p:sp>
      <p:sp>
        <p:nvSpPr>
          <p:cNvPr id="16" name="Oval 15">
            <a:extLst>
              <a:ext uri="{FF2B5EF4-FFF2-40B4-BE49-F238E27FC236}">
                <a16:creationId xmlns:a16="http://schemas.microsoft.com/office/drawing/2014/main" id="{E767E46A-9697-0D45-AC58-F268EAEC8E41}"/>
              </a:ext>
            </a:extLst>
          </p:cNvPr>
          <p:cNvSpPr/>
          <p:nvPr/>
        </p:nvSpPr>
        <p:spPr>
          <a:xfrm>
            <a:off x="588221" y="2999166"/>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17" name="Oval 16">
            <a:extLst>
              <a:ext uri="{FF2B5EF4-FFF2-40B4-BE49-F238E27FC236}">
                <a16:creationId xmlns:a16="http://schemas.microsoft.com/office/drawing/2014/main" id="{93C7C681-0F1E-BB45-9440-17FEC4995A8C}"/>
              </a:ext>
            </a:extLst>
          </p:cNvPr>
          <p:cNvSpPr/>
          <p:nvPr/>
        </p:nvSpPr>
        <p:spPr>
          <a:xfrm>
            <a:off x="534584" y="2999166"/>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18" name="Rectangle 17">
            <a:extLst>
              <a:ext uri="{FF2B5EF4-FFF2-40B4-BE49-F238E27FC236}">
                <a16:creationId xmlns:a16="http://schemas.microsoft.com/office/drawing/2014/main" id="{133EF437-D6B9-FD4F-83F4-78D7A55F7BC1}"/>
              </a:ext>
            </a:extLst>
          </p:cNvPr>
          <p:cNvSpPr/>
          <p:nvPr/>
        </p:nvSpPr>
        <p:spPr>
          <a:xfrm>
            <a:off x="568788" y="2959062"/>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2</a:t>
            </a:r>
          </a:p>
        </p:txBody>
      </p:sp>
      <p:sp>
        <p:nvSpPr>
          <p:cNvPr id="19" name="Oval 18">
            <a:extLst>
              <a:ext uri="{FF2B5EF4-FFF2-40B4-BE49-F238E27FC236}">
                <a16:creationId xmlns:a16="http://schemas.microsoft.com/office/drawing/2014/main" id="{065730AC-66D1-1944-9E46-FAABDA80E8B4}"/>
              </a:ext>
            </a:extLst>
          </p:cNvPr>
          <p:cNvSpPr/>
          <p:nvPr/>
        </p:nvSpPr>
        <p:spPr>
          <a:xfrm>
            <a:off x="588221" y="4346302"/>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0" name="Oval 19">
            <a:extLst>
              <a:ext uri="{FF2B5EF4-FFF2-40B4-BE49-F238E27FC236}">
                <a16:creationId xmlns:a16="http://schemas.microsoft.com/office/drawing/2014/main" id="{097AD288-49D1-774F-9F9B-89C463DC41B7}"/>
              </a:ext>
            </a:extLst>
          </p:cNvPr>
          <p:cNvSpPr/>
          <p:nvPr/>
        </p:nvSpPr>
        <p:spPr>
          <a:xfrm>
            <a:off x="534584" y="4346302"/>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1" name="Rectangle 20">
            <a:extLst>
              <a:ext uri="{FF2B5EF4-FFF2-40B4-BE49-F238E27FC236}">
                <a16:creationId xmlns:a16="http://schemas.microsoft.com/office/drawing/2014/main" id="{2830B633-C51C-DB4D-A93B-F16831208D5B}"/>
              </a:ext>
            </a:extLst>
          </p:cNvPr>
          <p:cNvSpPr/>
          <p:nvPr/>
        </p:nvSpPr>
        <p:spPr>
          <a:xfrm>
            <a:off x="568788" y="4306198"/>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3</a:t>
            </a:r>
          </a:p>
        </p:txBody>
      </p:sp>
      <p:sp>
        <p:nvSpPr>
          <p:cNvPr id="22" name="Rectangle 21">
            <a:extLst>
              <a:ext uri="{FF2B5EF4-FFF2-40B4-BE49-F238E27FC236}">
                <a16:creationId xmlns:a16="http://schemas.microsoft.com/office/drawing/2014/main" id="{83898434-DE23-BF4C-8EF8-E30140725E0E}"/>
              </a:ext>
            </a:extLst>
          </p:cNvPr>
          <p:cNvSpPr/>
          <p:nvPr/>
        </p:nvSpPr>
        <p:spPr>
          <a:xfrm>
            <a:off x="6589569" y="1767805"/>
            <a:ext cx="5067847" cy="1015663"/>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El Hombre del Reciclaje encontró un grupo selecto de estudiantes activistas para realizar más reciclaje en las escuelas del mundo.</a:t>
            </a:r>
            <a:endParaRPr lang="en-US" sz="2000" b="1" dirty="0">
              <a:solidFill>
                <a:srgbClr val="262626"/>
              </a:solidFill>
            </a:endParaRPr>
          </a:p>
        </p:txBody>
      </p:sp>
      <p:sp>
        <p:nvSpPr>
          <p:cNvPr id="23" name="Rectangle 22">
            <a:extLst>
              <a:ext uri="{FF2B5EF4-FFF2-40B4-BE49-F238E27FC236}">
                <a16:creationId xmlns:a16="http://schemas.microsoft.com/office/drawing/2014/main" id="{32188C32-F7CB-1546-9F8D-30EB76A2D6D8}"/>
              </a:ext>
            </a:extLst>
          </p:cNvPr>
          <p:cNvSpPr/>
          <p:nvPr/>
        </p:nvSpPr>
        <p:spPr>
          <a:xfrm>
            <a:off x="6589569" y="2981439"/>
            <a:ext cx="5067847" cy="1323439"/>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El Hombre del Reciclaje luchó contra El Hombre de la Basura en el vertedero secreto y aterrador, y fue capturado y enterrado entre residuos.</a:t>
            </a:r>
            <a:endParaRPr lang="en-US" sz="2000" b="1" dirty="0">
              <a:solidFill>
                <a:srgbClr val="262626"/>
              </a:solidFill>
            </a:endParaRPr>
          </a:p>
        </p:txBody>
      </p:sp>
      <p:sp>
        <p:nvSpPr>
          <p:cNvPr id="24" name="Rectangle 23">
            <a:extLst>
              <a:ext uri="{FF2B5EF4-FFF2-40B4-BE49-F238E27FC236}">
                <a16:creationId xmlns:a16="http://schemas.microsoft.com/office/drawing/2014/main" id="{C8EF16E7-E331-4246-9CF3-705C5AAE73C7}"/>
              </a:ext>
            </a:extLst>
          </p:cNvPr>
          <p:cNvSpPr/>
          <p:nvPr/>
        </p:nvSpPr>
        <p:spPr>
          <a:xfrm>
            <a:off x="6589568" y="4328575"/>
            <a:ext cx="5067847" cy="1323439"/>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Los estudiantes activistas encontraron suficiente reciclaje para construir una pala gigante para descubrir y salvar al Hombre del Reciclaje.</a:t>
            </a:r>
            <a:endParaRPr lang="en-US" sz="2000" b="1" dirty="0">
              <a:solidFill>
                <a:srgbClr val="262626"/>
              </a:solidFill>
            </a:endParaRPr>
          </a:p>
        </p:txBody>
      </p:sp>
      <p:sp>
        <p:nvSpPr>
          <p:cNvPr id="25" name="Oval 24">
            <a:extLst>
              <a:ext uri="{FF2B5EF4-FFF2-40B4-BE49-F238E27FC236}">
                <a16:creationId xmlns:a16="http://schemas.microsoft.com/office/drawing/2014/main" id="{B83B8FD3-8203-DC49-B5B0-AB0A1AB7F16E}"/>
              </a:ext>
            </a:extLst>
          </p:cNvPr>
          <p:cNvSpPr/>
          <p:nvPr/>
        </p:nvSpPr>
        <p:spPr>
          <a:xfrm>
            <a:off x="6067750" y="1807910"/>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6" name="Oval 25">
            <a:extLst>
              <a:ext uri="{FF2B5EF4-FFF2-40B4-BE49-F238E27FC236}">
                <a16:creationId xmlns:a16="http://schemas.microsoft.com/office/drawing/2014/main" id="{CE11E6C6-6C9F-9244-B9C4-BD1B576B2625}"/>
              </a:ext>
            </a:extLst>
          </p:cNvPr>
          <p:cNvSpPr/>
          <p:nvPr/>
        </p:nvSpPr>
        <p:spPr>
          <a:xfrm>
            <a:off x="6014113" y="1807910"/>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7" name="Rectangle 26">
            <a:extLst>
              <a:ext uri="{FF2B5EF4-FFF2-40B4-BE49-F238E27FC236}">
                <a16:creationId xmlns:a16="http://schemas.microsoft.com/office/drawing/2014/main" id="{370A4A24-1E14-AF4A-89D3-282DCC4ACF78}"/>
              </a:ext>
            </a:extLst>
          </p:cNvPr>
          <p:cNvSpPr/>
          <p:nvPr/>
        </p:nvSpPr>
        <p:spPr>
          <a:xfrm>
            <a:off x="6048317" y="1767806"/>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4</a:t>
            </a:r>
          </a:p>
        </p:txBody>
      </p:sp>
      <p:sp>
        <p:nvSpPr>
          <p:cNvPr id="28" name="Oval 27">
            <a:extLst>
              <a:ext uri="{FF2B5EF4-FFF2-40B4-BE49-F238E27FC236}">
                <a16:creationId xmlns:a16="http://schemas.microsoft.com/office/drawing/2014/main" id="{D5BDD1C7-432C-2546-8B41-33AFC2411705}"/>
              </a:ext>
            </a:extLst>
          </p:cNvPr>
          <p:cNvSpPr/>
          <p:nvPr/>
        </p:nvSpPr>
        <p:spPr>
          <a:xfrm>
            <a:off x="6067750" y="3021543"/>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9" name="Oval 28">
            <a:extLst>
              <a:ext uri="{FF2B5EF4-FFF2-40B4-BE49-F238E27FC236}">
                <a16:creationId xmlns:a16="http://schemas.microsoft.com/office/drawing/2014/main" id="{684ADCA6-4197-C54D-8D4E-92EF679DF0B5}"/>
              </a:ext>
            </a:extLst>
          </p:cNvPr>
          <p:cNvSpPr/>
          <p:nvPr/>
        </p:nvSpPr>
        <p:spPr>
          <a:xfrm>
            <a:off x="6014113" y="3021543"/>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0" name="Rectangle 29">
            <a:extLst>
              <a:ext uri="{FF2B5EF4-FFF2-40B4-BE49-F238E27FC236}">
                <a16:creationId xmlns:a16="http://schemas.microsoft.com/office/drawing/2014/main" id="{BE27B747-2D98-F841-9CAD-2E1E69C18C32}"/>
              </a:ext>
            </a:extLst>
          </p:cNvPr>
          <p:cNvSpPr/>
          <p:nvPr/>
        </p:nvSpPr>
        <p:spPr>
          <a:xfrm>
            <a:off x="6048317" y="2981439"/>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5</a:t>
            </a:r>
          </a:p>
        </p:txBody>
      </p:sp>
      <p:sp>
        <p:nvSpPr>
          <p:cNvPr id="31" name="Oval 30">
            <a:extLst>
              <a:ext uri="{FF2B5EF4-FFF2-40B4-BE49-F238E27FC236}">
                <a16:creationId xmlns:a16="http://schemas.microsoft.com/office/drawing/2014/main" id="{923681E3-2CBC-3D40-8FD8-6AE09699E823}"/>
              </a:ext>
            </a:extLst>
          </p:cNvPr>
          <p:cNvSpPr/>
          <p:nvPr/>
        </p:nvSpPr>
        <p:spPr>
          <a:xfrm>
            <a:off x="6067750" y="4368679"/>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2" name="Oval 31">
            <a:extLst>
              <a:ext uri="{FF2B5EF4-FFF2-40B4-BE49-F238E27FC236}">
                <a16:creationId xmlns:a16="http://schemas.microsoft.com/office/drawing/2014/main" id="{00C06343-5C7D-6046-AAC2-2FD29B3552C9}"/>
              </a:ext>
            </a:extLst>
          </p:cNvPr>
          <p:cNvSpPr/>
          <p:nvPr/>
        </p:nvSpPr>
        <p:spPr>
          <a:xfrm>
            <a:off x="6014113" y="4368679"/>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3" name="Rectangle 32">
            <a:extLst>
              <a:ext uri="{FF2B5EF4-FFF2-40B4-BE49-F238E27FC236}">
                <a16:creationId xmlns:a16="http://schemas.microsoft.com/office/drawing/2014/main" id="{4261BF5D-EE30-D94B-B11E-E77533381662}"/>
              </a:ext>
            </a:extLst>
          </p:cNvPr>
          <p:cNvSpPr/>
          <p:nvPr/>
        </p:nvSpPr>
        <p:spPr>
          <a:xfrm>
            <a:off x="6048317" y="4328575"/>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6</a:t>
            </a:r>
          </a:p>
        </p:txBody>
      </p:sp>
      <p:sp>
        <p:nvSpPr>
          <p:cNvPr id="3" name="Slide Number Placeholder 2">
            <a:extLst>
              <a:ext uri="{FF2B5EF4-FFF2-40B4-BE49-F238E27FC236}">
                <a16:creationId xmlns:a16="http://schemas.microsoft.com/office/drawing/2014/main" id="{D44A23EA-2325-E08B-97CB-230C879E42C9}"/>
              </a:ext>
            </a:extLst>
          </p:cNvPr>
          <p:cNvSpPr>
            <a:spLocks noGrp="1"/>
          </p:cNvSpPr>
          <p:nvPr>
            <p:ph type="sldNum" sz="quarter" idx="12"/>
          </p:nvPr>
        </p:nvSpPr>
        <p:spPr/>
        <p:txBody>
          <a:bodyPr/>
          <a:lstStyle/>
          <a:p>
            <a:fld id="{A49FEDE7-8061-9B4D-88A1-7EA83A94C31B}" type="slidenum">
              <a:rPr lang="en-TH" smtClean="0"/>
              <a:t>19</a:t>
            </a:fld>
            <a:endParaRPr lang="en-TH"/>
          </a:p>
        </p:txBody>
      </p:sp>
    </p:spTree>
    <p:extLst>
      <p:ext uri="{BB962C8B-B14F-4D97-AF65-F5344CB8AC3E}">
        <p14:creationId xmlns:p14="http://schemas.microsoft.com/office/powerpoint/2010/main" val="34624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4515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495094"/>
            <a:ext cx="10907167" cy="2140842"/>
          </a:xfrm>
          <a:prstGeom prst="rect">
            <a:avLst/>
          </a:prstGeom>
        </p:spPr>
        <p:txBody>
          <a:bodyPr wrap="square">
            <a:spAutoFit/>
          </a:bodyPr>
          <a:lstStyle/>
          <a:p>
            <a:pPr algn="thaiDist">
              <a:lnSpc>
                <a:spcPct val="120000"/>
              </a:lnSpc>
            </a:pPr>
            <a:r>
              <a:rPr lang="es-ES" sz="1600" b="1" dirty="0">
                <a:solidFill>
                  <a:srgbClr val="262626"/>
                </a:solidFill>
              </a:rPr>
              <a:t>Los estudiantes revisarán y refrescarán sus conocimientos acerca del reciclaje, así como los efectos negativos que se pueden tener en el medio ambiente cuando no se recicla. Asimismo, se les presentará el concepto de “fuga de residuos”, lo cual se genera debido a la falta de reciclaje y a la mala gestión de los materiales reciclables. Trabajarán en grupos pequeños o individualmente para crear un personaje “Héroe de los Residuos" y diseñarán un cartel que se utilizará para transmitir un mensaje público, con el fin de informar, inspirar y fomentar el reciclaje en la escuela.</a:t>
            </a:r>
          </a:p>
          <a:p>
            <a:pPr algn="thaiDist">
              <a:lnSpc>
                <a:spcPct val="120000"/>
              </a:lnSpc>
            </a:pPr>
            <a:r>
              <a:rPr lang="es-ES" sz="1600" b="1" dirty="0">
                <a:solidFill>
                  <a:srgbClr val="262626"/>
                </a:solidFill>
              </a:rPr>
              <a:t>Los estudiantes recibirán un folleto para crear su personaje, luego diseñarán su cartel de mensaje público y lo colocarán en la escuela.</a:t>
            </a: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2113112"/>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AFD3679D-4E6B-824C-8459-CC5623869861}"/>
              </a:ext>
            </a:extLst>
          </p:cNvPr>
          <p:cNvSpPr/>
          <p:nvPr/>
        </p:nvSpPr>
        <p:spPr>
          <a:xfrm>
            <a:off x="1181181" y="396243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6AF8E32D-9947-CF40-B17C-19E63D868AE9}"/>
              </a:ext>
            </a:extLst>
          </p:cNvPr>
          <p:cNvSpPr/>
          <p:nvPr/>
        </p:nvSpPr>
        <p:spPr>
          <a:xfrm>
            <a:off x="1127544" y="396243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A09C8872-CA45-934A-B4B7-1B49C3EB120A}"/>
              </a:ext>
            </a:extLst>
          </p:cNvPr>
          <p:cNvSpPr/>
          <p:nvPr/>
        </p:nvSpPr>
        <p:spPr>
          <a:xfrm>
            <a:off x="1172128" y="3942378"/>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16" name="Rectangle 15">
            <a:extLst>
              <a:ext uri="{FF2B5EF4-FFF2-40B4-BE49-F238E27FC236}">
                <a16:creationId xmlns:a16="http://schemas.microsoft.com/office/drawing/2014/main" id="{129E9067-F706-6F44-B199-2326A583B255}"/>
              </a:ext>
            </a:extLst>
          </p:cNvPr>
          <p:cNvSpPr/>
          <p:nvPr/>
        </p:nvSpPr>
        <p:spPr>
          <a:xfrm>
            <a:off x="1678983" y="4004802"/>
            <a:ext cx="9734687" cy="959045"/>
          </a:xfrm>
          <a:prstGeom prst="rect">
            <a:avLst/>
          </a:prstGeom>
        </p:spPr>
        <p:txBody>
          <a:bodyPr wrap="square">
            <a:spAutoFit/>
          </a:bodyPr>
          <a:lstStyle/>
          <a:p>
            <a:pPr algn="thaiDist">
              <a:lnSpc>
                <a:spcPct val="120000"/>
              </a:lnSpc>
            </a:pPr>
            <a:r>
              <a:rPr lang="es-ES" sz="1600" b="1" dirty="0">
                <a:solidFill>
                  <a:srgbClr val="262626"/>
                </a:solidFill>
              </a:rPr>
              <a:t>Proyecte o muestre las diapositivas de la lección a la clase y genere una discusión acerca de lo que ya saben los estudiantes acerca del reciclaje; </a:t>
            </a:r>
            <a:r>
              <a:rPr lang="es-ES" sz="1600" dirty="0">
                <a:solidFill>
                  <a:srgbClr val="262626"/>
                </a:solidFill>
              </a:rPr>
              <a:t>posteriormente introduzca el concepto de fuga de desechos y desechos en el océano. Haga a los estudiantes las preguntas guía que se incluyen en las diapositivas de PowerPoint.</a:t>
            </a: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905149"/>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81A06BB7-A57A-5E4F-B6DD-27B41AC228A3}"/>
              </a:ext>
            </a:extLst>
          </p:cNvPr>
          <p:cNvSpPr/>
          <p:nvPr/>
        </p:nvSpPr>
        <p:spPr>
          <a:xfrm>
            <a:off x="1678983" y="5292919"/>
            <a:ext cx="9734687" cy="958980"/>
          </a:xfrm>
          <a:prstGeom prst="rect">
            <a:avLst/>
          </a:prstGeom>
        </p:spPr>
        <p:txBody>
          <a:bodyPr wrap="square">
            <a:spAutoFit/>
          </a:bodyPr>
          <a:lstStyle/>
          <a:p>
            <a:pPr algn="thaiDist">
              <a:lnSpc>
                <a:spcPct val="120000"/>
              </a:lnSpc>
            </a:pPr>
            <a:r>
              <a:rPr lang="es-ES" sz="1600" b="1" dirty="0">
                <a:solidFill>
                  <a:srgbClr val="262626"/>
                </a:solidFill>
              </a:rPr>
              <a:t>Imprima el documento "SÍ/NO“, así como el documento "Crea tu héroe de residuos".</a:t>
            </a:r>
          </a:p>
          <a:p>
            <a:pPr algn="thaiDist">
              <a:lnSpc>
                <a:spcPct val="120000"/>
              </a:lnSpc>
            </a:pPr>
            <a:r>
              <a:rPr lang="es-ES" sz="1600" dirty="0">
                <a:solidFill>
                  <a:srgbClr val="262626"/>
                </a:solidFill>
              </a:rPr>
              <a:t>Reúna materiales de arte y cartulinas o papel tamaño A3, y entregue uno por grupo, o por estudiante, según se prefiera.</a:t>
            </a:r>
          </a:p>
        </p:txBody>
      </p:sp>
      <p:sp>
        <p:nvSpPr>
          <p:cNvPr id="18" name="Oval 17">
            <a:extLst>
              <a:ext uri="{FF2B5EF4-FFF2-40B4-BE49-F238E27FC236}">
                <a16:creationId xmlns:a16="http://schemas.microsoft.com/office/drawing/2014/main" id="{29FF3893-EED7-864D-8322-60945ABF4897}"/>
              </a:ext>
            </a:extLst>
          </p:cNvPr>
          <p:cNvSpPr/>
          <p:nvPr/>
        </p:nvSpPr>
        <p:spPr>
          <a:xfrm>
            <a:off x="1177126" y="526150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D546FFE0-AC33-634C-9CF5-2A183710E4D7}"/>
              </a:ext>
            </a:extLst>
          </p:cNvPr>
          <p:cNvSpPr/>
          <p:nvPr/>
        </p:nvSpPr>
        <p:spPr>
          <a:xfrm>
            <a:off x="1123489" y="526150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21ADB98F-BBCE-D348-A0D8-68BD5406CE7D}"/>
              </a:ext>
            </a:extLst>
          </p:cNvPr>
          <p:cNvSpPr/>
          <p:nvPr/>
        </p:nvSpPr>
        <p:spPr>
          <a:xfrm>
            <a:off x="1168073" y="5241453"/>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637382" y="185126"/>
            <a:ext cx="11371732"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a:t>
            </a:r>
            <a:r>
              <a:rPr lang="en-US" sz="1400" b="1" dirty="0" err="1">
                <a:solidFill>
                  <a:schemeClr val="bg1"/>
                </a:solidFill>
              </a:rPr>
              <a:t>minutos</a:t>
            </a:r>
            <a:endParaRPr lang="en-US" sz="1400" b="1" dirty="0">
              <a:solidFill>
                <a:schemeClr val="bg1"/>
              </a:solidFill>
            </a:endParaRPr>
          </a:p>
        </p:txBody>
      </p:sp>
      <p:sp>
        <p:nvSpPr>
          <p:cNvPr id="2" name="Slide Number Placeholder 1">
            <a:extLst>
              <a:ext uri="{FF2B5EF4-FFF2-40B4-BE49-F238E27FC236}">
                <a16:creationId xmlns:a16="http://schemas.microsoft.com/office/drawing/2014/main" id="{651CB838-4F82-4142-2640-ADE2EF9D463D}"/>
              </a:ext>
            </a:extLst>
          </p:cNvPr>
          <p:cNvSpPr>
            <a:spLocks noGrp="1"/>
          </p:cNvSpPr>
          <p:nvPr>
            <p:ph type="sldNum" sz="quarter" idx="12"/>
          </p:nvPr>
        </p:nvSpPr>
        <p:spPr/>
        <p:txBody>
          <a:bodyPr/>
          <a:lstStyle/>
          <a:p>
            <a:fld id="{A49FEDE7-8061-9B4D-88A1-7EA83A94C31B}" type="slidenum">
              <a:rPr lang="en-TH" smtClean="0"/>
              <a:t>2</a:t>
            </a:fld>
            <a:endParaRPr lang="en-TH"/>
          </a:p>
        </p:txBody>
      </p:sp>
      <p:sp>
        <p:nvSpPr>
          <p:cNvPr id="22" name="Google Shape;107;p2">
            <a:extLst>
              <a:ext uri="{FF2B5EF4-FFF2-40B4-BE49-F238E27FC236}">
                <a16:creationId xmlns:a16="http://schemas.microsoft.com/office/drawing/2014/main" id="{B3B016BC-5F7C-23C4-6A13-A6E29A59577E}"/>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212483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Escribe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tu</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Historia para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Convencer</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8" name="Rounded Rectangle 7">
            <a:extLst>
              <a:ext uri="{FF2B5EF4-FFF2-40B4-BE49-F238E27FC236}">
                <a16:creationId xmlns:a16="http://schemas.microsoft.com/office/drawing/2014/main" id="{5FBB5743-E2D2-5C47-A1EA-DCC87432FEE1}"/>
              </a:ext>
            </a:extLst>
          </p:cNvPr>
          <p:cNvSpPr/>
          <p:nvPr/>
        </p:nvSpPr>
        <p:spPr>
          <a:xfrm>
            <a:off x="1682989" y="1755631"/>
            <a:ext cx="2506116" cy="440459"/>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ectangle 8">
            <a:extLst>
              <a:ext uri="{FF2B5EF4-FFF2-40B4-BE49-F238E27FC236}">
                <a16:creationId xmlns:a16="http://schemas.microsoft.com/office/drawing/2014/main" id="{11596ECA-F4A4-904A-A915-F824320BB813}"/>
              </a:ext>
            </a:extLst>
          </p:cNvPr>
          <p:cNvSpPr/>
          <p:nvPr/>
        </p:nvSpPr>
        <p:spPr>
          <a:xfrm>
            <a:off x="1682989" y="1776499"/>
            <a:ext cx="2375214" cy="437043"/>
          </a:xfrm>
          <a:prstGeom prst="rect">
            <a:avLst/>
          </a:prstGeom>
        </p:spPr>
        <p:txBody>
          <a:bodyPr wrap="square">
            <a:spAutoFit/>
          </a:bodyPr>
          <a:lstStyle/>
          <a:p>
            <a:pPr algn="ctr">
              <a:lnSpc>
                <a:spcPct val="120000"/>
              </a:lnSpc>
            </a:pPr>
            <a:r>
              <a:rPr lang="en-US" sz="2000" b="1" dirty="0">
                <a:solidFill>
                  <a:schemeClr val="bg1"/>
                </a:solidFill>
              </a:rPr>
              <a:t>Historia relatable</a:t>
            </a:r>
            <a:endParaRPr lang="en-TH" sz="2000" b="1" dirty="0">
              <a:solidFill>
                <a:schemeClr val="bg1"/>
              </a:solidFill>
            </a:endParaRPr>
          </a:p>
        </p:txBody>
      </p:sp>
      <p:sp>
        <p:nvSpPr>
          <p:cNvPr id="10" name="Rounded Rectangle 9">
            <a:extLst>
              <a:ext uri="{FF2B5EF4-FFF2-40B4-BE49-F238E27FC236}">
                <a16:creationId xmlns:a16="http://schemas.microsoft.com/office/drawing/2014/main" id="{17DA774B-F1EC-C540-B3F1-2AAAEE131521}"/>
              </a:ext>
            </a:extLst>
          </p:cNvPr>
          <p:cNvSpPr/>
          <p:nvPr/>
        </p:nvSpPr>
        <p:spPr>
          <a:xfrm>
            <a:off x="1556853" y="3953020"/>
            <a:ext cx="2819311" cy="440459"/>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Rectangle 10">
            <a:extLst>
              <a:ext uri="{FF2B5EF4-FFF2-40B4-BE49-F238E27FC236}">
                <a16:creationId xmlns:a16="http://schemas.microsoft.com/office/drawing/2014/main" id="{209FA589-ACF1-7A48-A903-0C4689E137FC}"/>
              </a:ext>
            </a:extLst>
          </p:cNvPr>
          <p:cNvSpPr/>
          <p:nvPr/>
        </p:nvSpPr>
        <p:spPr>
          <a:xfrm>
            <a:off x="1764770" y="3942817"/>
            <a:ext cx="2486898" cy="437043"/>
          </a:xfrm>
          <a:prstGeom prst="rect">
            <a:avLst/>
          </a:prstGeom>
        </p:spPr>
        <p:txBody>
          <a:bodyPr wrap="square">
            <a:spAutoFit/>
          </a:bodyPr>
          <a:lstStyle/>
          <a:p>
            <a:pPr algn="ctr">
              <a:lnSpc>
                <a:spcPct val="120000"/>
              </a:lnSpc>
            </a:pPr>
            <a:r>
              <a:rPr lang="en-US" sz="2000" b="1" dirty="0" err="1">
                <a:solidFill>
                  <a:schemeClr val="bg1"/>
                </a:solidFill>
              </a:rPr>
              <a:t>Repita</a:t>
            </a:r>
            <a:r>
              <a:rPr lang="en-US" sz="2000" b="1" dirty="0">
                <a:solidFill>
                  <a:schemeClr val="bg1"/>
                </a:solidFill>
              </a:rPr>
              <a:t> </a:t>
            </a:r>
            <a:r>
              <a:rPr lang="en-US" sz="2000" b="1" dirty="0" err="1">
                <a:solidFill>
                  <a:schemeClr val="bg1"/>
                </a:solidFill>
              </a:rPr>
              <a:t>su</a:t>
            </a:r>
            <a:r>
              <a:rPr lang="en-US" sz="2000" b="1" dirty="0">
                <a:solidFill>
                  <a:schemeClr val="bg1"/>
                </a:solidFill>
              </a:rPr>
              <a:t> </a:t>
            </a:r>
            <a:r>
              <a:rPr lang="en-US" sz="2000" b="1" dirty="0" err="1">
                <a:solidFill>
                  <a:schemeClr val="bg1"/>
                </a:solidFill>
              </a:rPr>
              <a:t>mensaje</a:t>
            </a:r>
            <a:endParaRPr lang="en-TH" sz="2000" b="1" dirty="0">
              <a:solidFill>
                <a:schemeClr val="bg1"/>
              </a:solidFill>
            </a:endParaRPr>
          </a:p>
        </p:txBody>
      </p:sp>
      <p:sp>
        <p:nvSpPr>
          <p:cNvPr id="12" name="Rounded Rectangle 11">
            <a:extLst>
              <a:ext uri="{FF2B5EF4-FFF2-40B4-BE49-F238E27FC236}">
                <a16:creationId xmlns:a16="http://schemas.microsoft.com/office/drawing/2014/main" id="{86B87FBA-BA7A-CF4F-95B6-09BB4C461012}"/>
              </a:ext>
            </a:extLst>
          </p:cNvPr>
          <p:cNvSpPr/>
          <p:nvPr/>
        </p:nvSpPr>
        <p:spPr>
          <a:xfrm>
            <a:off x="6246127" y="1755631"/>
            <a:ext cx="5026923" cy="44045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Rectangle 12">
            <a:extLst>
              <a:ext uri="{FF2B5EF4-FFF2-40B4-BE49-F238E27FC236}">
                <a16:creationId xmlns:a16="http://schemas.microsoft.com/office/drawing/2014/main" id="{2655AA16-8394-0B41-9BAF-989D56E028D8}"/>
              </a:ext>
            </a:extLst>
          </p:cNvPr>
          <p:cNvSpPr/>
          <p:nvPr/>
        </p:nvSpPr>
        <p:spPr>
          <a:xfrm>
            <a:off x="6059441" y="1762371"/>
            <a:ext cx="5213609" cy="437043"/>
          </a:xfrm>
          <a:prstGeom prst="rect">
            <a:avLst/>
          </a:prstGeom>
        </p:spPr>
        <p:txBody>
          <a:bodyPr wrap="square">
            <a:spAutoFit/>
          </a:bodyPr>
          <a:lstStyle/>
          <a:p>
            <a:pPr algn="ctr">
              <a:lnSpc>
                <a:spcPct val="120000"/>
              </a:lnSpc>
            </a:pPr>
            <a:r>
              <a:rPr lang="en-US" sz="2000" b="1" dirty="0" err="1">
                <a:solidFill>
                  <a:schemeClr val="bg1"/>
                </a:solidFill>
              </a:rPr>
              <a:t>Utilice</a:t>
            </a:r>
            <a:r>
              <a:rPr lang="en-US" sz="2000" b="1" dirty="0">
                <a:solidFill>
                  <a:schemeClr val="bg1"/>
                </a:solidFill>
              </a:rPr>
              <a:t> </a:t>
            </a:r>
            <a:r>
              <a:rPr lang="en-US" sz="2000" b="1" dirty="0" err="1">
                <a:solidFill>
                  <a:schemeClr val="bg1"/>
                </a:solidFill>
              </a:rPr>
              <a:t>datos</a:t>
            </a:r>
            <a:r>
              <a:rPr lang="en-US" sz="2000" b="1" dirty="0">
                <a:solidFill>
                  <a:schemeClr val="bg1"/>
                </a:solidFill>
              </a:rPr>
              <a:t> </a:t>
            </a:r>
            <a:r>
              <a:rPr lang="en-US" sz="2000" b="1" dirty="0" err="1">
                <a:solidFill>
                  <a:schemeClr val="bg1"/>
                </a:solidFill>
              </a:rPr>
              <a:t>duros</a:t>
            </a:r>
            <a:r>
              <a:rPr lang="en-US" sz="2000" b="1" dirty="0">
                <a:solidFill>
                  <a:schemeClr val="bg1"/>
                </a:solidFill>
              </a:rPr>
              <a:t> para </a:t>
            </a:r>
            <a:r>
              <a:rPr lang="en-US" sz="2000" b="1" dirty="0" err="1">
                <a:solidFill>
                  <a:schemeClr val="bg1"/>
                </a:solidFill>
              </a:rPr>
              <a:t>reforzar</a:t>
            </a:r>
            <a:r>
              <a:rPr lang="en-US" sz="2000" b="1" dirty="0">
                <a:solidFill>
                  <a:schemeClr val="bg1"/>
                </a:solidFill>
              </a:rPr>
              <a:t> la </a:t>
            </a:r>
            <a:r>
              <a:rPr lang="en-US" sz="2000" b="1" dirty="0" err="1">
                <a:solidFill>
                  <a:schemeClr val="bg1"/>
                </a:solidFill>
              </a:rPr>
              <a:t>historia</a:t>
            </a:r>
            <a:r>
              <a:rPr lang="en-US" sz="2000" b="1" dirty="0">
                <a:solidFill>
                  <a:schemeClr val="bg1"/>
                </a:solidFill>
              </a:rPr>
              <a:t> </a:t>
            </a:r>
            <a:endParaRPr lang="en-TH" sz="2000" b="1" dirty="0">
              <a:solidFill>
                <a:schemeClr val="bg1"/>
              </a:solidFill>
            </a:endParaRPr>
          </a:p>
        </p:txBody>
      </p:sp>
      <p:sp>
        <p:nvSpPr>
          <p:cNvPr id="14" name="Rounded Rectangle 13">
            <a:extLst>
              <a:ext uri="{FF2B5EF4-FFF2-40B4-BE49-F238E27FC236}">
                <a16:creationId xmlns:a16="http://schemas.microsoft.com/office/drawing/2014/main" id="{5E33ADC5-22A1-7643-9D2C-D3E13860C493}"/>
              </a:ext>
            </a:extLst>
          </p:cNvPr>
          <p:cNvSpPr/>
          <p:nvPr/>
        </p:nvSpPr>
        <p:spPr>
          <a:xfrm>
            <a:off x="6344439" y="3953020"/>
            <a:ext cx="4706912" cy="44045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Rectangle 14">
            <a:extLst>
              <a:ext uri="{FF2B5EF4-FFF2-40B4-BE49-F238E27FC236}">
                <a16:creationId xmlns:a16="http://schemas.microsoft.com/office/drawing/2014/main" id="{10970E10-FB8D-144B-89D7-BA65D44F5561}"/>
              </a:ext>
            </a:extLst>
          </p:cNvPr>
          <p:cNvSpPr/>
          <p:nvPr/>
        </p:nvSpPr>
        <p:spPr>
          <a:xfrm>
            <a:off x="5789867" y="3928989"/>
            <a:ext cx="4757517" cy="437043"/>
          </a:xfrm>
          <a:prstGeom prst="rect">
            <a:avLst/>
          </a:prstGeom>
        </p:spPr>
        <p:txBody>
          <a:bodyPr wrap="square">
            <a:spAutoFit/>
          </a:bodyPr>
          <a:lstStyle/>
          <a:p>
            <a:pPr algn="ctr">
              <a:lnSpc>
                <a:spcPct val="120000"/>
              </a:lnSpc>
            </a:pPr>
            <a:r>
              <a:rPr lang="en-US" sz="2000" b="1" dirty="0" err="1">
                <a:solidFill>
                  <a:schemeClr val="bg1"/>
                </a:solidFill>
              </a:rPr>
              <a:t>Utilice</a:t>
            </a:r>
            <a:r>
              <a:rPr lang="en-US" sz="2000" b="1" dirty="0">
                <a:solidFill>
                  <a:schemeClr val="bg1"/>
                </a:solidFill>
              </a:rPr>
              <a:t> </a:t>
            </a:r>
            <a:r>
              <a:rPr lang="en-US" sz="2000" b="1" dirty="0" err="1">
                <a:solidFill>
                  <a:schemeClr val="bg1"/>
                </a:solidFill>
              </a:rPr>
              <a:t>el</a:t>
            </a:r>
            <a:r>
              <a:rPr lang="en-US" sz="2000" b="1" dirty="0">
                <a:solidFill>
                  <a:schemeClr val="bg1"/>
                </a:solidFill>
              </a:rPr>
              <a:t>  </a:t>
            </a:r>
            <a:r>
              <a:rPr lang="en-US" sz="2000" b="1" dirty="0" err="1">
                <a:solidFill>
                  <a:schemeClr val="bg1"/>
                </a:solidFill>
              </a:rPr>
              <a:t>sentido</a:t>
            </a:r>
            <a:r>
              <a:rPr lang="en-US" sz="2000" b="1" dirty="0">
                <a:solidFill>
                  <a:schemeClr val="bg1"/>
                </a:solidFill>
              </a:rPr>
              <a:t> del humor</a:t>
            </a:r>
            <a:endParaRPr lang="en-TH" sz="2000" b="1" dirty="0">
              <a:solidFill>
                <a:schemeClr val="bg1"/>
              </a:solidFill>
            </a:endParaRPr>
          </a:p>
        </p:txBody>
      </p:sp>
      <p:sp>
        <p:nvSpPr>
          <p:cNvPr id="16" name="Rectangle 15">
            <a:extLst>
              <a:ext uri="{FF2B5EF4-FFF2-40B4-BE49-F238E27FC236}">
                <a16:creationId xmlns:a16="http://schemas.microsoft.com/office/drawing/2014/main" id="{ECF0BAE2-FABA-E648-ADF3-590B48EF1CF2}"/>
              </a:ext>
            </a:extLst>
          </p:cNvPr>
          <p:cNvSpPr/>
          <p:nvPr/>
        </p:nvSpPr>
        <p:spPr>
          <a:xfrm>
            <a:off x="591426" y="2299132"/>
            <a:ext cx="4703906" cy="830997"/>
          </a:xfrm>
          <a:prstGeom prst="rect">
            <a:avLst/>
          </a:prstGeom>
        </p:spPr>
        <p:txBody>
          <a:bodyPr wrap="square">
            <a:spAutoFit/>
          </a:bodyPr>
          <a:lstStyle/>
          <a:p>
            <a:pPr>
              <a:buClr>
                <a:srgbClr val="29C7F7"/>
              </a:buClr>
              <a:buSzPct val="200000"/>
              <a:tabLst>
                <a:tab pos="531813" algn="l"/>
              </a:tabLst>
            </a:pPr>
            <a:r>
              <a:rPr lang="en-US" sz="1600" b="1" dirty="0" err="1">
                <a:solidFill>
                  <a:srgbClr val="262626"/>
                </a:solidFill>
              </a:rPr>
              <a:t>Logra</a:t>
            </a:r>
            <a:r>
              <a:rPr lang="en-US" sz="1600" b="1" dirty="0">
                <a:solidFill>
                  <a:srgbClr val="262626"/>
                </a:solidFill>
              </a:rPr>
              <a:t> que </a:t>
            </a:r>
            <a:r>
              <a:rPr lang="en-US" sz="1600" b="1" dirty="0" err="1">
                <a:solidFill>
                  <a:srgbClr val="262626"/>
                </a:solidFill>
              </a:rPr>
              <a:t>tu</a:t>
            </a:r>
            <a:r>
              <a:rPr lang="en-US" sz="1600" b="1" dirty="0">
                <a:solidFill>
                  <a:srgbClr val="262626"/>
                </a:solidFill>
              </a:rPr>
              <a:t> audiencia </a:t>
            </a:r>
            <a:r>
              <a:rPr lang="en-US" sz="1600" b="1" dirty="0" err="1">
                <a:solidFill>
                  <a:srgbClr val="262626"/>
                </a:solidFill>
              </a:rPr>
              <a:t>entienda</a:t>
            </a:r>
            <a:r>
              <a:rPr lang="en-US" sz="1600" b="1" dirty="0">
                <a:solidFill>
                  <a:srgbClr val="262626"/>
                </a:solidFill>
              </a:rPr>
              <a:t> </a:t>
            </a:r>
            <a:r>
              <a:rPr lang="en-US" sz="1600" b="1" dirty="0" err="1">
                <a:solidFill>
                  <a:srgbClr val="262626"/>
                </a:solidFill>
              </a:rPr>
              <a:t>los</a:t>
            </a:r>
            <a:r>
              <a:rPr lang="en-US" sz="1600" b="1" dirty="0">
                <a:solidFill>
                  <a:srgbClr val="262626"/>
                </a:solidFill>
              </a:rPr>
              <a:t> </a:t>
            </a:r>
            <a:r>
              <a:rPr lang="en-US" sz="1600" b="1" dirty="0" err="1">
                <a:solidFill>
                  <a:srgbClr val="262626"/>
                </a:solidFill>
              </a:rPr>
              <a:t>problemas</a:t>
            </a:r>
            <a:r>
              <a:rPr lang="en-US" sz="1600" b="1" dirty="0">
                <a:solidFill>
                  <a:srgbClr val="262626"/>
                </a:solidFill>
              </a:rPr>
              <a:t> que se </a:t>
            </a:r>
            <a:r>
              <a:rPr lang="en-US" sz="1600" b="1" dirty="0" err="1">
                <a:solidFill>
                  <a:srgbClr val="262626"/>
                </a:solidFill>
              </a:rPr>
              <a:t>generan</a:t>
            </a:r>
            <a:r>
              <a:rPr lang="en-US" sz="1600" b="1" dirty="0">
                <a:solidFill>
                  <a:srgbClr val="262626"/>
                </a:solidFill>
              </a:rPr>
              <a:t> </a:t>
            </a:r>
            <a:r>
              <a:rPr lang="en-US" sz="1600" b="1" dirty="0" err="1">
                <a:solidFill>
                  <a:srgbClr val="262626"/>
                </a:solidFill>
              </a:rPr>
              <a:t>por</a:t>
            </a:r>
            <a:r>
              <a:rPr lang="en-US" sz="1600" b="1" dirty="0">
                <a:solidFill>
                  <a:srgbClr val="262626"/>
                </a:solidFill>
              </a:rPr>
              <a:t> no </a:t>
            </a:r>
            <a:r>
              <a:rPr lang="en-US" sz="1600" b="1" dirty="0" err="1">
                <a:solidFill>
                  <a:srgbClr val="262626"/>
                </a:solidFill>
              </a:rPr>
              <a:t>reciclar</a:t>
            </a:r>
            <a:r>
              <a:rPr lang="en-US" sz="1600" b="1" dirty="0">
                <a:solidFill>
                  <a:srgbClr val="262626"/>
                </a:solidFill>
              </a:rPr>
              <a:t>, a </a:t>
            </a:r>
            <a:r>
              <a:rPr lang="en-US" sz="1600" b="1" dirty="0" err="1">
                <a:solidFill>
                  <a:srgbClr val="262626"/>
                </a:solidFill>
              </a:rPr>
              <a:t>través</a:t>
            </a:r>
            <a:r>
              <a:rPr lang="en-US" sz="1600" b="1" dirty="0">
                <a:solidFill>
                  <a:srgbClr val="262626"/>
                </a:solidFill>
              </a:rPr>
              <a:t> de </a:t>
            </a:r>
            <a:r>
              <a:rPr lang="en-US" sz="1600" b="1" dirty="0" err="1">
                <a:solidFill>
                  <a:srgbClr val="262626"/>
                </a:solidFill>
              </a:rPr>
              <a:t>tu</a:t>
            </a:r>
            <a:r>
              <a:rPr lang="en-US" sz="1600" b="1" dirty="0">
                <a:solidFill>
                  <a:srgbClr val="262626"/>
                </a:solidFill>
              </a:rPr>
              <a:t> </a:t>
            </a:r>
            <a:r>
              <a:rPr lang="en-US" sz="1600" b="1" dirty="0" err="1">
                <a:solidFill>
                  <a:srgbClr val="262626"/>
                </a:solidFill>
              </a:rPr>
              <a:t>historia</a:t>
            </a:r>
            <a:r>
              <a:rPr lang="en-US" sz="1600" b="1" dirty="0">
                <a:solidFill>
                  <a:srgbClr val="262626"/>
                </a:solidFill>
              </a:rPr>
              <a:t> de “</a:t>
            </a:r>
            <a:r>
              <a:rPr lang="en-US" sz="1600" b="1" dirty="0" err="1">
                <a:solidFill>
                  <a:srgbClr val="262626"/>
                </a:solidFill>
              </a:rPr>
              <a:t>Héroe</a:t>
            </a:r>
            <a:r>
              <a:rPr lang="en-US" sz="1600" b="1" dirty="0">
                <a:solidFill>
                  <a:srgbClr val="262626"/>
                </a:solidFill>
              </a:rPr>
              <a:t> de </a:t>
            </a:r>
            <a:r>
              <a:rPr lang="en-US" sz="1600" b="1" dirty="0" err="1">
                <a:solidFill>
                  <a:srgbClr val="262626"/>
                </a:solidFill>
              </a:rPr>
              <a:t>los</a:t>
            </a:r>
            <a:r>
              <a:rPr lang="en-US" sz="1600" b="1" dirty="0">
                <a:solidFill>
                  <a:srgbClr val="262626"/>
                </a:solidFill>
              </a:rPr>
              <a:t> </a:t>
            </a:r>
            <a:r>
              <a:rPr lang="en-US" sz="1600" b="1" dirty="0" err="1">
                <a:solidFill>
                  <a:srgbClr val="262626"/>
                </a:solidFill>
              </a:rPr>
              <a:t>Residuos</a:t>
            </a:r>
            <a:r>
              <a:rPr lang="en-US" sz="1600" b="1" dirty="0">
                <a:solidFill>
                  <a:srgbClr val="262626"/>
                </a:solidFill>
              </a:rPr>
              <a:t>”.</a:t>
            </a:r>
          </a:p>
        </p:txBody>
      </p:sp>
      <p:sp>
        <p:nvSpPr>
          <p:cNvPr id="17" name="Rectangle 16">
            <a:extLst>
              <a:ext uri="{FF2B5EF4-FFF2-40B4-BE49-F238E27FC236}">
                <a16:creationId xmlns:a16="http://schemas.microsoft.com/office/drawing/2014/main" id="{08B691AC-9186-5D44-AAB7-97C6E7013B98}"/>
              </a:ext>
            </a:extLst>
          </p:cNvPr>
          <p:cNvSpPr/>
          <p:nvPr/>
        </p:nvSpPr>
        <p:spPr>
          <a:xfrm>
            <a:off x="584092" y="3041076"/>
            <a:ext cx="4703906" cy="584775"/>
          </a:xfrm>
          <a:prstGeom prst="rect">
            <a:avLst/>
          </a:prstGeom>
        </p:spPr>
        <p:txBody>
          <a:bodyPr wrap="square">
            <a:spAutoFit/>
          </a:bodyPr>
          <a:lstStyle/>
          <a:p>
            <a:pPr algn="just">
              <a:buClr>
                <a:srgbClr val="29C7F7"/>
              </a:buClr>
              <a:buSzPct val="200000"/>
              <a:tabLst>
                <a:tab pos="531813" algn="l"/>
              </a:tabLst>
            </a:pPr>
            <a:r>
              <a:rPr lang="en-US" sz="1600" b="1" dirty="0" err="1">
                <a:solidFill>
                  <a:srgbClr val="262626"/>
                </a:solidFill>
              </a:rPr>
              <a:t>Ej</a:t>
            </a:r>
            <a:r>
              <a:rPr lang="en-US" sz="1600" b="1" dirty="0">
                <a:solidFill>
                  <a:srgbClr val="262626"/>
                </a:solidFill>
              </a:rPr>
              <a:t>. , </a:t>
            </a:r>
            <a:r>
              <a:rPr lang="es-ES" sz="1600" b="1" dirty="0">
                <a:solidFill>
                  <a:srgbClr val="262626"/>
                </a:solidFill>
              </a:rPr>
              <a:t>Si el hombre de la basura gana la batalla, los residuos dañarán los entornos en los que vivimos.</a:t>
            </a:r>
            <a:endParaRPr lang="en-US" sz="1600" b="1" dirty="0">
              <a:solidFill>
                <a:srgbClr val="262626"/>
              </a:solidFill>
            </a:endParaRPr>
          </a:p>
        </p:txBody>
      </p:sp>
      <p:sp>
        <p:nvSpPr>
          <p:cNvPr id="18" name="Rectangle 17">
            <a:extLst>
              <a:ext uri="{FF2B5EF4-FFF2-40B4-BE49-F238E27FC236}">
                <a16:creationId xmlns:a16="http://schemas.microsoft.com/office/drawing/2014/main" id="{7F3E0632-80F7-0B48-BE4A-B4D652732045}"/>
              </a:ext>
            </a:extLst>
          </p:cNvPr>
          <p:cNvSpPr/>
          <p:nvPr/>
        </p:nvSpPr>
        <p:spPr>
          <a:xfrm>
            <a:off x="614554" y="4502022"/>
            <a:ext cx="5030169" cy="830997"/>
          </a:xfrm>
          <a:prstGeom prst="rect">
            <a:avLst/>
          </a:prstGeom>
        </p:spPr>
        <p:txBody>
          <a:bodyPr wrap="square">
            <a:spAutoFit/>
          </a:bodyPr>
          <a:lstStyle/>
          <a:p>
            <a:pPr>
              <a:buClr>
                <a:srgbClr val="29C7F7"/>
              </a:buClr>
              <a:buSzPct val="200000"/>
              <a:tabLst>
                <a:tab pos="531813" algn="l"/>
              </a:tabLst>
            </a:pPr>
            <a:r>
              <a:rPr lang="es-ES" sz="1600" b="1" dirty="0">
                <a:solidFill>
                  <a:srgbClr val="262626"/>
                </a:solidFill>
              </a:rPr>
              <a:t>Repita su mensaje a lo largo de su historia, ya que es una forma efectiva de asegurarse de que su audiencia lo recuerde.</a:t>
            </a:r>
            <a:endParaRPr lang="en-US" sz="1600" b="1" dirty="0">
              <a:solidFill>
                <a:srgbClr val="262626"/>
              </a:solidFill>
            </a:endParaRPr>
          </a:p>
        </p:txBody>
      </p:sp>
      <p:sp>
        <p:nvSpPr>
          <p:cNvPr id="19" name="Rectangle 18">
            <a:extLst>
              <a:ext uri="{FF2B5EF4-FFF2-40B4-BE49-F238E27FC236}">
                <a16:creationId xmlns:a16="http://schemas.microsoft.com/office/drawing/2014/main" id="{DE975965-E007-5A4B-A942-86A37051F505}"/>
              </a:ext>
            </a:extLst>
          </p:cNvPr>
          <p:cNvSpPr/>
          <p:nvPr/>
        </p:nvSpPr>
        <p:spPr>
          <a:xfrm>
            <a:off x="614555" y="5256031"/>
            <a:ext cx="4703906" cy="338554"/>
          </a:xfrm>
          <a:prstGeom prst="rect">
            <a:avLst/>
          </a:prstGeom>
        </p:spPr>
        <p:txBody>
          <a:bodyPr wrap="square">
            <a:spAutoFit/>
          </a:bodyPr>
          <a:lstStyle/>
          <a:p>
            <a:pPr>
              <a:buClr>
                <a:srgbClr val="29C7F7"/>
              </a:buClr>
              <a:buSzPct val="200000"/>
              <a:tabLst>
                <a:tab pos="531813" algn="l"/>
              </a:tabLst>
            </a:pPr>
            <a:r>
              <a:rPr lang="en-US" sz="1600" b="1" dirty="0" err="1">
                <a:solidFill>
                  <a:srgbClr val="262626"/>
                </a:solidFill>
              </a:rPr>
              <a:t>Ej</a:t>
            </a:r>
            <a:r>
              <a:rPr lang="en-US" sz="1600" b="1" dirty="0">
                <a:solidFill>
                  <a:srgbClr val="262626"/>
                </a:solidFill>
              </a:rPr>
              <a:t>. Reduce, </a:t>
            </a:r>
            <a:r>
              <a:rPr lang="en-US" sz="1600" b="1" dirty="0" err="1">
                <a:solidFill>
                  <a:srgbClr val="262626"/>
                </a:solidFill>
              </a:rPr>
              <a:t>Reusa</a:t>
            </a:r>
            <a:r>
              <a:rPr lang="en-US" sz="1600" b="1" dirty="0">
                <a:solidFill>
                  <a:srgbClr val="262626"/>
                </a:solidFill>
              </a:rPr>
              <a:t> y </a:t>
            </a:r>
            <a:r>
              <a:rPr lang="en-US" sz="1600" b="1" dirty="0" err="1">
                <a:solidFill>
                  <a:srgbClr val="262626"/>
                </a:solidFill>
              </a:rPr>
              <a:t>Recicla</a:t>
            </a:r>
            <a:r>
              <a:rPr lang="en-US" sz="1600" b="1" dirty="0">
                <a:solidFill>
                  <a:srgbClr val="262626"/>
                </a:solidFill>
              </a:rPr>
              <a:t>.</a:t>
            </a:r>
          </a:p>
        </p:txBody>
      </p:sp>
      <p:sp>
        <p:nvSpPr>
          <p:cNvPr id="20" name="Rectangle 19">
            <a:extLst>
              <a:ext uri="{FF2B5EF4-FFF2-40B4-BE49-F238E27FC236}">
                <a16:creationId xmlns:a16="http://schemas.microsoft.com/office/drawing/2014/main" id="{7741E8A8-59E7-DA43-A3E4-5AAB04233EDD}"/>
              </a:ext>
            </a:extLst>
          </p:cNvPr>
          <p:cNvSpPr/>
          <p:nvPr/>
        </p:nvSpPr>
        <p:spPr>
          <a:xfrm>
            <a:off x="6246127" y="2302084"/>
            <a:ext cx="5026923" cy="830997"/>
          </a:xfrm>
          <a:prstGeom prst="rect">
            <a:avLst/>
          </a:prstGeom>
        </p:spPr>
        <p:txBody>
          <a:bodyPr wrap="square">
            <a:spAutoFit/>
          </a:bodyPr>
          <a:lstStyle/>
          <a:p>
            <a:pPr algn="just">
              <a:buClr>
                <a:srgbClr val="29C7F7"/>
              </a:buClr>
              <a:buSzPct val="200000"/>
              <a:tabLst>
                <a:tab pos="531813" algn="l"/>
              </a:tabLst>
            </a:pPr>
            <a:r>
              <a:rPr lang="es-ES" sz="1600" b="1" dirty="0">
                <a:solidFill>
                  <a:srgbClr val="262626"/>
                </a:solidFill>
              </a:rPr>
              <a:t>El utilizar acontecimientos y datos duros es una forma eficaz de validar su mensaje. Los </a:t>
            </a:r>
            <a:r>
              <a:rPr lang="es-ES" sz="1600" b="1" dirty="0" err="1">
                <a:solidFill>
                  <a:srgbClr val="262626"/>
                </a:solidFill>
              </a:rPr>
              <a:t>datospueden</a:t>
            </a:r>
            <a:r>
              <a:rPr lang="es-ES" sz="1600" b="1" dirty="0">
                <a:solidFill>
                  <a:srgbClr val="262626"/>
                </a:solidFill>
              </a:rPr>
              <a:t> ayudar a ilustrar el problema</a:t>
            </a:r>
            <a:endParaRPr lang="en-US" sz="1600" b="1" dirty="0">
              <a:solidFill>
                <a:srgbClr val="262626"/>
              </a:solidFill>
            </a:endParaRPr>
          </a:p>
        </p:txBody>
      </p:sp>
      <p:sp>
        <p:nvSpPr>
          <p:cNvPr id="21" name="Rectangle 20">
            <a:extLst>
              <a:ext uri="{FF2B5EF4-FFF2-40B4-BE49-F238E27FC236}">
                <a16:creationId xmlns:a16="http://schemas.microsoft.com/office/drawing/2014/main" id="{D9F88634-0503-7B4C-81A6-1AA37C576A95}"/>
              </a:ext>
            </a:extLst>
          </p:cNvPr>
          <p:cNvSpPr/>
          <p:nvPr/>
        </p:nvSpPr>
        <p:spPr>
          <a:xfrm>
            <a:off x="6246127" y="3044028"/>
            <a:ext cx="5395415" cy="338554"/>
          </a:xfrm>
          <a:prstGeom prst="rect">
            <a:avLst/>
          </a:prstGeom>
        </p:spPr>
        <p:txBody>
          <a:bodyPr wrap="square">
            <a:spAutoFit/>
          </a:bodyPr>
          <a:lstStyle/>
          <a:p>
            <a:pPr>
              <a:buClr>
                <a:srgbClr val="29C7F7"/>
              </a:buClr>
              <a:buSzPct val="200000"/>
              <a:tabLst>
                <a:tab pos="531813" algn="l"/>
              </a:tabLst>
            </a:pPr>
            <a:r>
              <a:rPr lang="en-US" sz="1600" b="1" dirty="0" err="1">
                <a:solidFill>
                  <a:srgbClr val="262626"/>
                </a:solidFill>
              </a:rPr>
              <a:t>Ej</a:t>
            </a:r>
            <a:r>
              <a:rPr lang="en-US" sz="1600" b="1" dirty="0">
                <a:solidFill>
                  <a:srgbClr val="262626"/>
                </a:solidFill>
              </a:rPr>
              <a:t>., El </a:t>
            </a:r>
            <a:r>
              <a:rPr lang="en-US" sz="1600" b="1" dirty="0" err="1">
                <a:solidFill>
                  <a:srgbClr val="262626"/>
                </a:solidFill>
              </a:rPr>
              <a:t>vidrio</a:t>
            </a:r>
            <a:r>
              <a:rPr lang="en-US" sz="1600" b="1" dirty="0">
                <a:solidFill>
                  <a:srgbClr val="262626"/>
                </a:solidFill>
              </a:rPr>
              <a:t> </a:t>
            </a:r>
            <a:r>
              <a:rPr lang="en-US" sz="1600" b="1" dirty="0" err="1">
                <a:solidFill>
                  <a:srgbClr val="262626"/>
                </a:solidFill>
              </a:rPr>
              <a:t>tarda</a:t>
            </a:r>
            <a:r>
              <a:rPr lang="en-US" sz="1600" b="1" dirty="0">
                <a:solidFill>
                  <a:srgbClr val="262626"/>
                </a:solidFill>
              </a:rPr>
              <a:t> 4,000 </a:t>
            </a:r>
            <a:r>
              <a:rPr lang="en-US" sz="1600" b="1" dirty="0" err="1">
                <a:solidFill>
                  <a:srgbClr val="262626"/>
                </a:solidFill>
              </a:rPr>
              <a:t>años</a:t>
            </a:r>
            <a:r>
              <a:rPr lang="en-US" sz="1600" b="1" dirty="0">
                <a:solidFill>
                  <a:srgbClr val="262626"/>
                </a:solidFill>
              </a:rPr>
              <a:t> </a:t>
            </a:r>
            <a:r>
              <a:rPr lang="en-US" sz="1600" b="1" dirty="0" err="1">
                <a:solidFill>
                  <a:srgbClr val="262626"/>
                </a:solidFill>
              </a:rPr>
              <a:t>en</a:t>
            </a:r>
            <a:r>
              <a:rPr lang="en-US" sz="1600" b="1" dirty="0">
                <a:solidFill>
                  <a:srgbClr val="262626"/>
                </a:solidFill>
              </a:rPr>
              <a:t> </a:t>
            </a:r>
            <a:r>
              <a:rPr lang="en-US" sz="1600" b="1" dirty="0" err="1">
                <a:solidFill>
                  <a:srgbClr val="262626"/>
                </a:solidFill>
              </a:rPr>
              <a:t>degradarse</a:t>
            </a:r>
            <a:r>
              <a:rPr lang="en-US" sz="1600" b="1" dirty="0">
                <a:solidFill>
                  <a:srgbClr val="262626"/>
                </a:solidFill>
              </a:rPr>
              <a:t>.</a:t>
            </a:r>
          </a:p>
        </p:txBody>
      </p:sp>
      <p:sp>
        <p:nvSpPr>
          <p:cNvPr id="22" name="Rectangle 21">
            <a:extLst>
              <a:ext uri="{FF2B5EF4-FFF2-40B4-BE49-F238E27FC236}">
                <a16:creationId xmlns:a16="http://schemas.microsoft.com/office/drawing/2014/main" id="{18D01816-401F-A24F-A461-46756B135605}"/>
              </a:ext>
            </a:extLst>
          </p:cNvPr>
          <p:cNvSpPr/>
          <p:nvPr/>
        </p:nvSpPr>
        <p:spPr>
          <a:xfrm>
            <a:off x="6253461" y="4502557"/>
            <a:ext cx="5715626" cy="338554"/>
          </a:xfrm>
          <a:prstGeom prst="rect">
            <a:avLst/>
          </a:prstGeom>
        </p:spPr>
        <p:txBody>
          <a:bodyPr wrap="square">
            <a:spAutoFit/>
          </a:bodyPr>
          <a:lstStyle/>
          <a:p>
            <a:pPr>
              <a:buClr>
                <a:srgbClr val="29C7F7"/>
              </a:buClr>
              <a:buSzPct val="200000"/>
              <a:tabLst>
                <a:tab pos="531813" algn="l"/>
              </a:tabLst>
            </a:pPr>
            <a:r>
              <a:rPr lang="es-ES" sz="1600" b="1" dirty="0">
                <a:solidFill>
                  <a:srgbClr val="262626"/>
                </a:solidFill>
              </a:rPr>
              <a:t>Atrae la atención del lector con humor.</a:t>
            </a:r>
          </a:p>
        </p:txBody>
      </p:sp>
      <p:sp>
        <p:nvSpPr>
          <p:cNvPr id="2" name="Slide Number Placeholder 1">
            <a:extLst>
              <a:ext uri="{FF2B5EF4-FFF2-40B4-BE49-F238E27FC236}">
                <a16:creationId xmlns:a16="http://schemas.microsoft.com/office/drawing/2014/main" id="{1D4D4537-2A97-298F-CD70-353D869E914A}"/>
              </a:ext>
            </a:extLst>
          </p:cNvPr>
          <p:cNvSpPr>
            <a:spLocks noGrp="1"/>
          </p:cNvSpPr>
          <p:nvPr>
            <p:ph type="sldNum" sz="quarter" idx="12"/>
          </p:nvPr>
        </p:nvSpPr>
        <p:spPr/>
        <p:txBody>
          <a:bodyPr/>
          <a:lstStyle/>
          <a:p>
            <a:fld id="{A49FEDE7-8061-9B4D-88A1-7EA83A94C31B}" type="slidenum">
              <a:rPr lang="en-TH" smtClean="0"/>
              <a:t>20</a:t>
            </a:fld>
            <a:endParaRPr lang="en-TH"/>
          </a:p>
        </p:txBody>
      </p:sp>
    </p:spTree>
    <p:extLst>
      <p:ext uri="{BB962C8B-B14F-4D97-AF65-F5344CB8AC3E}">
        <p14:creationId xmlns:p14="http://schemas.microsoft.com/office/powerpoint/2010/main" val="43618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ext, people&#10;&#10;Description automatically generated">
            <a:extLst>
              <a:ext uri="{FF2B5EF4-FFF2-40B4-BE49-F238E27FC236}">
                <a16:creationId xmlns:a16="http://schemas.microsoft.com/office/drawing/2014/main" id="{A8022A12-3073-7743-99B5-5AB5B084CA8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188473" y="86406"/>
            <a:ext cx="1284452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Planeador</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Historias</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Shape&#10;&#10;Description automatically generated with medium confidence">
            <a:extLst>
              <a:ext uri="{FF2B5EF4-FFF2-40B4-BE49-F238E27FC236}">
                <a16:creationId xmlns:a16="http://schemas.microsoft.com/office/drawing/2014/main" id="{9056D0F8-432A-9348-B30C-67E7DA2F26D2}"/>
              </a:ext>
            </a:extLst>
          </p:cNvPr>
          <p:cNvPicPr>
            <a:picLocks noChangeAspect="1"/>
          </p:cNvPicPr>
          <p:nvPr/>
        </p:nvPicPr>
        <p:blipFill rotWithShape="1">
          <a:blip r:embed="rId4"/>
          <a:srcRect r="-23" b="-220"/>
          <a:stretch/>
        </p:blipFill>
        <p:spPr>
          <a:xfrm>
            <a:off x="1698293" y="1614805"/>
            <a:ext cx="4494982" cy="675450"/>
          </a:xfrm>
          <a:prstGeom prst="rect">
            <a:avLst/>
          </a:prstGeom>
        </p:spPr>
      </p:pic>
      <p:sp>
        <p:nvSpPr>
          <p:cNvPr id="9" name="Rounded Rectangle 8">
            <a:extLst>
              <a:ext uri="{FF2B5EF4-FFF2-40B4-BE49-F238E27FC236}">
                <a16:creationId xmlns:a16="http://schemas.microsoft.com/office/drawing/2014/main" id="{E4369EFA-FF28-E744-B413-83D86E6178E8}"/>
              </a:ext>
            </a:extLst>
          </p:cNvPr>
          <p:cNvSpPr/>
          <p:nvPr/>
        </p:nvSpPr>
        <p:spPr>
          <a:xfrm>
            <a:off x="6193275" y="1614805"/>
            <a:ext cx="5509552" cy="54441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585F1E23-AB52-E94A-8EE7-E11CF2F97E93}"/>
              </a:ext>
            </a:extLst>
          </p:cNvPr>
          <p:cNvSpPr txBox="1"/>
          <p:nvPr/>
        </p:nvSpPr>
        <p:spPr>
          <a:xfrm>
            <a:off x="6193275" y="1691521"/>
            <a:ext cx="5509551" cy="369332"/>
          </a:xfrm>
          <a:prstGeom prst="rect">
            <a:avLst/>
          </a:prstGeom>
          <a:noFill/>
        </p:spPr>
        <p:txBody>
          <a:bodyPr wrap="square" rtlCol="0">
            <a:spAutoFit/>
          </a:bodyPr>
          <a:lstStyle/>
          <a:p>
            <a:pPr algn="ctr"/>
            <a:r>
              <a:rPr lang="en-US" b="1" dirty="0" err="1">
                <a:solidFill>
                  <a:schemeClr val="bg1"/>
                </a:solidFill>
                <a:latin typeface="Calibri" panose="020F0502020204030204" pitchFamily="34" charset="0"/>
                <a:ea typeface="SimSun" panose="02010600030101010101" pitchFamily="2" charset="-122"/>
                <a:cs typeface="Calibri" panose="020F0502020204030204" pitchFamily="34" charset="0"/>
              </a:rPr>
              <a:t>Utiliza</a:t>
            </a:r>
            <a:r>
              <a:rPr lang="en-US"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b="1" dirty="0" err="1">
                <a:solidFill>
                  <a:schemeClr val="bg1"/>
                </a:solidFill>
                <a:latin typeface="Calibri" panose="020F0502020204030204" pitchFamily="34" charset="0"/>
                <a:ea typeface="SimSun" panose="02010600030101010101" pitchFamily="2" charset="-122"/>
                <a:cs typeface="Calibri" panose="020F0502020204030204" pitchFamily="34" charset="0"/>
              </a:rPr>
              <a:t>el</a:t>
            </a:r>
            <a:r>
              <a:rPr lang="en-US"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b="1" dirty="0" err="1">
                <a:solidFill>
                  <a:schemeClr val="bg1"/>
                </a:solidFill>
                <a:latin typeface="Calibri" panose="020F0502020204030204" pitchFamily="34" charset="0"/>
                <a:ea typeface="SimSun" panose="02010600030101010101" pitchFamily="2" charset="-122"/>
                <a:cs typeface="Calibri" panose="020F0502020204030204" pitchFamily="34" charset="0"/>
              </a:rPr>
              <a:t>Planeador</a:t>
            </a:r>
            <a:r>
              <a:rPr lang="en-US" b="1" dirty="0">
                <a:solidFill>
                  <a:schemeClr val="bg1"/>
                </a:solidFill>
                <a:latin typeface="Calibri" panose="020F0502020204030204" pitchFamily="34" charset="0"/>
                <a:ea typeface="SimSun" panose="02010600030101010101" pitchFamily="2" charset="-122"/>
                <a:cs typeface="Calibri" panose="020F0502020204030204" pitchFamily="34" charset="0"/>
              </a:rPr>
              <a:t> de </a:t>
            </a:r>
            <a:r>
              <a:rPr lang="en-US" b="1" dirty="0" err="1">
                <a:solidFill>
                  <a:schemeClr val="bg1"/>
                </a:solidFill>
                <a:latin typeface="Calibri" panose="020F0502020204030204" pitchFamily="34" charset="0"/>
                <a:ea typeface="SimSun" panose="02010600030101010101" pitchFamily="2" charset="-122"/>
                <a:cs typeface="Calibri" panose="020F0502020204030204" pitchFamily="34" charset="0"/>
              </a:rPr>
              <a:t>Historias</a:t>
            </a:r>
            <a:r>
              <a:rPr lang="en-US" b="1" dirty="0">
                <a:solidFill>
                  <a:schemeClr val="bg1"/>
                </a:solidFill>
                <a:latin typeface="Calibri" panose="020F0502020204030204" pitchFamily="34" charset="0"/>
                <a:ea typeface="SimSun" panose="02010600030101010101" pitchFamily="2" charset="-122"/>
                <a:cs typeface="Calibri" panose="020F0502020204030204" pitchFamily="34" charset="0"/>
              </a:rPr>
              <a:t> para </a:t>
            </a:r>
            <a:r>
              <a:rPr lang="en-US" b="1" dirty="0" err="1">
                <a:solidFill>
                  <a:schemeClr val="bg1"/>
                </a:solidFill>
                <a:latin typeface="Calibri" panose="020F0502020204030204" pitchFamily="34" charset="0"/>
                <a:ea typeface="SimSun" panose="02010600030101010101" pitchFamily="2" charset="-122"/>
                <a:cs typeface="Calibri" panose="020F0502020204030204" pitchFamily="34" charset="0"/>
              </a:rPr>
              <a:t>Crear</a:t>
            </a:r>
            <a:r>
              <a:rPr lang="en-US" b="1" dirty="0">
                <a:solidFill>
                  <a:schemeClr val="bg1"/>
                </a:solidFill>
                <a:latin typeface="Calibri" panose="020F0502020204030204" pitchFamily="34" charset="0"/>
                <a:ea typeface="SimSun" panose="02010600030101010101" pitchFamily="2" charset="-122"/>
                <a:cs typeface="Calibri" panose="020F0502020204030204" pitchFamily="34" charset="0"/>
              </a:rPr>
              <a:t> la Historia</a:t>
            </a:r>
          </a:p>
        </p:txBody>
      </p:sp>
      <p:sp>
        <p:nvSpPr>
          <p:cNvPr id="11" name="TextBox 10">
            <a:extLst>
              <a:ext uri="{FF2B5EF4-FFF2-40B4-BE49-F238E27FC236}">
                <a16:creationId xmlns:a16="http://schemas.microsoft.com/office/drawing/2014/main" id="{52B7A952-E109-AB47-AED5-C7253C56D21C}"/>
              </a:ext>
            </a:extLst>
          </p:cNvPr>
          <p:cNvSpPr txBox="1"/>
          <p:nvPr/>
        </p:nvSpPr>
        <p:spPr>
          <a:xfrm>
            <a:off x="275653" y="1767755"/>
            <a:ext cx="2154264" cy="338554"/>
          </a:xfrm>
          <a:prstGeom prst="rect">
            <a:avLst/>
          </a:prstGeom>
          <a:noFill/>
        </p:spPr>
        <p:txBody>
          <a:bodyPr wrap="square" rtlCol="0">
            <a:spAutoFit/>
          </a:bodyPr>
          <a:lstStyle/>
          <a:p>
            <a:r>
              <a:rPr lang="en-US" sz="1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Título</a:t>
            </a:r>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 de la </a:t>
            </a:r>
            <a:r>
              <a:rPr lang="en-US" sz="1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historia</a:t>
            </a:r>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p>
        </p:txBody>
      </p:sp>
      <p:sp>
        <p:nvSpPr>
          <p:cNvPr id="12" name="TextBox 11">
            <a:extLst>
              <a:ext uri="{FF2B5EF4-FFF2-40B4-BE49-F238E27FC236}">
                <a16:creationId xmlns:a16="http://schemas.microsoft.com/office/drawing/2014/main" id="{1E700266-21C0-B844-9A35-DC85CAED9892}"/>
              </a:ext>
            </a:extLst>
          </p:cNvPr>
          <p:cNvSpPr txBox="1"/>
          <p:nvPr/>
        </p:nvSpPr>
        <p:spPr>
          <a:xfrm>
            <a:off x="275653" y="2096221"/>
            <a:ext cx="2154264" cy="338554"/>
          </a:xfrm>
          <a:prstGeom prst="rect">
            <a:avLst/>
          </a:prstGeom>
          <a:noFill/>
        </p:spPr>
        <p:txBody>
          <a:bodyPr wrap="square" rtlCol="0">
            <a:spAutoFit/>
          </a:bodyPr>
          <a:lstStyle/>
          <a:p>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Audiencia</a:t>
            </a:r>
          </a:p>
        </p:txBody>
      </p:sp>
      <p:sp>
        <p:nvSpPr>
          <p:cNvPr id="13" name="TextBox 12">
            <a:extLst>
              <a:ext uri="{FF2B5EF4-FFF2-40B4-BE49-F238E27FC236}">
                <a16:creationId xmlns:a16="http://schemas.microsoft.com/office/drawing/2014/main" id="{7524D5CC-0658-8844-BB4B-97298138AC0F}"/>
              </a:ext>
            </a:extLst>
          </p:cNvPr>
          <p:cNvSpPr txBox="1"/>
          <p:nvPr/>
        </p:nvSpPr>
        <p:spPr>
          <a:xfrm>
            <a:off x="275652" y="2397198"/>
            <a:ext cx="2533825" cy="338554"/>
          </a:xfrm>
          <a:prstGeom prst="rect">
            <a:avLst/>
          </a:prstGeom>
          <a:noFill/>
        </p:spPr>
        <p:txBody>
          <a:bodyPr wrap="square" rtlCol="0">
            <a:spAutoFit/>
          </a:bodyPr>
          <a:lstStyle/>
          <a:p>
            <a:r>
              <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rPr>
              <a:t>¿</a:t>
            </a:r>
            <a:r>
              <a:rPr lang="en-US" sz="1600" dirty="0" err="1">
                <a:solidFill>
                  <a:srgbClr val="262626"/>
                </a:solidFill>
                <a:latin typeface="Calibri" panose="020F0502020204030204" pitchFamily="34" charset="0"/>
                <a:ea typeface="SimSun" panose="02010600030101010101" pitchFamily="2" charset="-122"/>
                <a:cs typeface="Calibri" panose="020F0502020204030204" pitchFamily="34" charset="0"/>
              </a:rPr>
              <a:t>Quién</a:t>
            </a:r>
            <a:r>
              <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1600" dirty="0" err="1">
                <a:solidFill>
                  <a:srgbClr val="262626"/>
                </a:solidFill>
                <a:latin typeface="Calibri" panose="020F0502020204030204" pitchFamily="34" charset="0"/>
                <a:ea typeface="SimSun" panose="02010600030101010101" pitchFamily="2" charset="-122"/>
                <a:cs typeface="Calibri" panose="020F0502020204030204" pitchFamily="34" charset="0"/>
              </a:rPr>
              <a:t>leera</a:t>
            </a:r>
            <a:r>
              <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1600" dirty="0" err="1">
                <a:solidFill>
                  <a:srgbClr val="262626"/>
                </a:solidFill>
                <a:latin typeface="Calibri" panose="020F0502020204030204" pitchFamily="34" charset="0"/>
                <a:ea typeface="SimSun" panose="02010600030101010101" pitchFamily="2" charset="-122"/>
                <a:cs typeface="Calibri" panose="020F0502020204030204" pitchFamily="34" charset="0"/>
              </a:rPr>
              <a:t>tu</a:t>
            </a:r>
            <a:r>
              <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1600" dirty="0" err="1">
                <a:solidFill>
                  <a:srgbClr val="262626"/>
                </a:solidFill>
                <a:latin typeface="Calibri" panose="020F0502020204030204" pitchFamily="34" charset="0"/>
                <a:ea typeface="SimSun" panose="02010600030101010101" pitchFamily="2" charset="-122"/>
                <a:cs typeface="Calibri" panose="020F0502020204030204" pitchFamily="34" charset="0"/>
              </a:rPr>
              <a:t>historia</a:t>
            </a:r>
            <a:r>
              <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rPr>
              <a:t>?</a:t>
            </a:r>
          </a:p>
        </p:txBody>
      </p:sp>
      <p:pic>
        <p:nvPicPr>
          <p:cNvPr id="14" name="Picture 13" descr="Shape&#10;&#10;Description automatically generated with medium confidence">
            <a:extLst>
              <a:ext uri="{FF2B5EF4-FFF2-40B4-BE49-F238E27FC236}">
                <a16:creationId xmlns:a16="http://schemas.microsoft.com/office/drawing/2014/main" id="{BB21D5E4-DE9C-5A4A-80CE-6CC51241E360}"/>
              </a:ext>
            </a:extLst>
          </p:cNvPr>
          <p:cNvPicPr>
            <a:picLocks noChangeAspect="1"/>
          </p:cNvPicPr>
          <p:nvPr/>
        </p:nvPicPr>
        <p:blipFill rotWithShape="1">
          <a:blip r:embed="rId4"/>
          <a:srcRect l="6927" t="34473" r="6256" b="27755"/>
          <a:stretch/>
        </p:blipFill>
        <p:spPr>
          <a:xfrm>
            <a:off x="275651" y="2772072"/>
            <a:ext cx="5682493" cy="254570"/>
          </a:xfrm>
          <a:prstGeom prst="rect">
            <a:avLst/>
          </a:prstGeom>
        </p:spPr>
      </p:pic>
      <p:sp>
        <p:nvSpPr>
          <p:cNvPr id="16" name="TextBox 15">
            <a:extLst>
              <a:ext uri="{FF2B5EF4-FFF2-40B4-BE49-F238E27FC236}">
                <a16:creationId xmlns:a16="http://schemas.microsoft.com/office/drawing/2014/main" id="{BD433FE2-D405-C94D-B1B7-9E0ECE4B12A5}"/>
              </a:ext>
            </a:extLst>
          </p:cNvPr>
          <p:cNvSpPr txBox="1"/>
          <p:nvPr/>
        </p:nvSpPr>
        <p:spPr>
          <a:xfrm>
            <a:off x="275649" y="3109721"/>
            <a:ext cx="5682493" cy="584775"/>
          </a:xfrm>
          <a:prstGeom prst="rect">
            <a:avLst/>
          </a:prstGeom>
          <a:noFill/>
        </p:spPr>
        <p:txBody>
          <a:bodyPr wrap="square" rtlCol="0">
            <a:spAutoFit/>
          </a:bodyPr>
          <a:lstStyle/>
          <a:p>
            <a:r>
              <a:rPr lang="es-ES" sz="1600" dirty="0">
                <a:solidFill>
                  <a:srgbClr val="262626"/>
                </a:solidFill>
                <a:latin typeface="Calibri" panose="020F0502020204030204" pitchFamily="34" charset="0"/>
                <a:ea typeface="SimSun" panose="02010600030101010101" pitchFamily="2" charset="-122"/>
                <a:cs typeface="Calibri" panose="020F0502020204030204" pitchFamily="34" charset="0"/>
              </a:rPr>
              <a:t>Escriba algo que su audiencia necesite saber sobre el reciclaje para inspirarlos a reciclar más y mejor.</a:t>
            </a:r>
            <a:endPar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21" name="Picture 20" descr="Shape&#10;&#10;Description automatically generated with medium confidence">
            <a:extLst>
              <a:ext uri="{FF2B5EF4-FFF2-40B4-BE49-F238E27FC236}">
                <a16:creationId xmlns:a16="http://schemas.microsoft.com/office/drawing/2014/main" id="{3081D799-DA23-FC44-B807-E546EAF1FA8E}"/>
              </a:ext>
            </a:extLst>
          </p:cNvPr>
          <p:cNvPicPr>
            <a:picLocks noChangeAspect="1"/>
          </p:cNvPicPr>
          <p:nvPr/>
        </p:nvPicPr>
        <p:blipFill rotWithShape="1">
          <a:blip r:embed="rId4"/>
          <a:srcRect l="6927" t="34473" r="6256" b="27755"/>
          <a:stretch/>
        </p:blipFill>
        <p:spPr>
          <a:xfrm>
            <a:off x="275650" y="3692405"/>
            <a:ext cx="5682493" cy="254570"/>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AFAEC775-563A-554C-9328-E569438E67BE}"/>
              </a:ext>
            </a:extLst>
          </p:cNvPr>
          <p:cNvPicPr>
            <a:picLocks noChangeAspect="1"/>
          </p:cNvPicPr>
          <p:nvPr/>
        </p:nvPicPr>
        <p:blipFill rotWithShape="1">
          <a:blip r:embed="rId4"/>
          <a:srcRect l="6927" t="46425" r="6256" b="28859"/>
          <a:stretch/>
        </p:blipFill>
        <p:spPr>
          <a:xfrm>
            <a:off x="275649" y="4073925"/>
            <a:ext cx="5682493" cy="166573"/>
          </a:xfrm>
          <a:prstGeom prst="rect">
            <a:avLst/>
          </a:prstGeom>
        </p:spPr>
      </p:pic>
      <p:sp>
        <p:nvSpPr>
          <p:cNvPr id="23" name="TextBox 22">
            <a:extLst>
              <a:ext uri="{FF2B5EF4-FFF2-40B4-BE49-F238E27FC236}">
                <a16:creationId xmlns:a16="http://schemas.microsoft.com/office/drawing/2014/main" id="{50D8E780-6974-9C49-A76B-BCFAC2162A4E}"/>
              </a:ext>
            </a:extLst>
          </p:cNvPr>
          <p:cNvSpPr txBox="1"/>
          <p:nvPr/>
        </p:nvSpPr>
        <p:spPr>
          <a:xfrm>
            <a:off x="310181" y="4278636"/>
            <a:ext cx="2154264" cy="338554"/>
          </a:xfrm>
          <a:prstGeom prst="rect">
            <a:avLst/>
          </a:prstGeom>
          <a:noFill/>
        </p:spPr>
        <p:txBody>
          <a:bodyPr wrap="square" rtlCol="0">
            <a:spAutoFit/>
          </a:bodyPr>
          <a:lstStyle/>
          <a:p>
            <a:r>
              <a:rPr lang="en-US" sz="1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Mensaje</a:t>
            </a:r>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 Principal</a:t>
            </a:r>
          </a:p>
        </p:txBody>
      </p:sp>
      <p:sp>
        <p:nvSpPr>
          <p:cNvPr id="24" name="TextBox 23">
            <a:extLst>
              <a:ext uri="{FF2B5EF4-FFF2-40B4-BE49-F238E27FC236}">
                <a16:creationId xmlns:a16="http://schemas.microsoft.com/office/drawing/2014/main" id="{9D06637F-F0A0-5248-9A66-F94F838C5B4E}"/>
              </a:ext>
            </a:extLst>
          </p:cNvPr>
          <p:cNvSpPr txBox="1"/>
          <p:nvPr/>
        </p:nvSpPr>
        <p:spPr>
          <a:xfrm>
            <a:off x="310180" y="4579613"/>
            <a:ext cx="5257536" cy="584775"/>
          </a:xfrm>
          <a:prstGeom prst="rect">
            <a:avLst/>
          </a:prstGeom>
          <a:noFill/>
        </p:spPr>
        <p:txBody>
          <a:bodyPr wrap="square" rtlCol="0">
            <a:spAutoFit/>
          </a:bodyPr>
          <a:lstStyle/>
          <a:p>
            <a:r>
              <a:rPr lang="es-ES" sz="1600" dirty="0">
                <a:solidFill>
                  <a:srgbClr val="262626"/>
                </a:solidFill>
                <a:latin typeface="Calibri" panose="020F0502020204030204" pitchFamily="34" charset="0"/>
                <a:ea typeface="SimSun" panose="02010600030101010101" pitchFamily="2" charset="-122"/>
                <a:cs typeface="Calibri" panose="020F0502020204030204" pitchFamily="34" charset="0"/>
              </a:rPr>
              <a:t>¿Cuál es el mensaje general de su historia para influir en su audiencia para que recicle más?</a:t>
            </a:r>
            <a:endPar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0" name="Picture 29" descr="Shape&#10;&#10;Description automatically generated with medium confidence">
            <a:extLst>
              <a:ext uri="{FF2B5EF4-FFF2-40B4-BE49-F238E27FC236}">
                <a16:creationId xmlns:a16="http://schemas.microsoft.com/office/drawing/2014/main" id="{45DF0F01-4B30-604C-9DE1-C686A79F140A}"/>
              </a:ext>
            </a:extLst>
          </p:cNvPr>
          <p:cNvPicPr>
            <a:picLocks noChangeAspect="1"/>
          </p:cNvPicPr>
          <p:nvPr/>
        </p:nvPicPr>
        <p:blipFill rotWithShape="1">
          <a:blip r:embed="rId4"/>
          <a:srcRect l="6927" t="34473" r="6256" b="27755"/>
          <a:stretch/>
        </p:blipFill>
        <p:spPr>
          <a:xfrm>
            <a:off x="275650" y="5244225"/>
            <a:ext cx="5682493" cy="254570"/>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BEAAD6E9-5429-EE4C-A44E-435578208544}"/>
              </a:ext>
            </a:extLst>
          </p:cNvPr>
          <p:cNvPicPr>
            <a:picLocks noChangeAspect="1"/>
          </p:cNvPicPr>
          <p:nvPr/>
        </p:nvPicPr>
        <p:blipFill rotWithShape="1">
          <a:blip r:embed="rId4"/>
          <a:srcRect l="6927" t="46425" r="6256" b="28859"/>
          <a:stretch/>
        </p:blipFill>
        <p:spPr>
          <a:xfrm>
            <a:off x="275649" y="5625745"/>
            <a:ext cx="5682493" cy="166573"/>
          </a:xfrm>
          <a:prstGeom prst="rect">
            <a:avLst/>
          </a:prstGeom>
        </p:spPr>
      </p:pic>
      <p:sp>
        <p:nvSpPr>
          <p:cNvPr id="32" name="TextBox 31">
            <a:extLst>
              <a:ext uri="{FF2B5EF4-FFF2-40B4-BE49-F238E27FC236}">
                <a16:creationId xmlns:a16="http://schemas.microsoft.com/office/drawing/2014/main" id="{1C71AC94-9C96-B64F-A6D8-5DF2F2BD1956}"/>
              </a:ext>
            </a:extLst>
          </p:cNvPr>
          <p:cNvSpPr txBox="1"/>
          <p:nvPr/>
        </p:nvSpPr>
        <p:spPr>
          <a:xfrm>
            <a:off x="6233793" y="2273903"/>
            <a:ext cx="2154264" cy="338554"/>
          </a:xfrm>
          <a:prstGeom prst="rect">
            <a:avLst/>
          </a:prstGeom>
          <a:noFill/>
        </p:spPr>
        <p:txBody>
          <a:bodyPr wrap="square" rtlCol="0">
            <a:spAutoFit/>
          </a:bodyPr>
          <a:lstStyle/>
          <a:p>
            <a:r>
              <a:rPr lang="en-US" sz="1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Personajes</a:t>
            </a:r>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 Clave</a:t>
            </a:r>
          </a:p>
        </p:txBody>
      </p:sp>
      <p:sp>
        <p:nvSpPr>
          <p:cNvPr id="33" name="TextBox 32">
            <a:extLst>
              <a:ext uri="{FF2B5EF4-FFF2-40B4-BE49-F238E27FC236}">
                <a16:creationId xmlns:a16="http://schemas.microsoft.com/office/drawing/2014/main" id="{53B663A0-E780-C149-92B3-91269975149D}"/>
              </a:ext>
            </a:extLst>
          </p:cNvPr>
          <p:cNvSpPr txBox="1"/>
          <p:nvPr/>
        </p:nvSpPr>
        <p:spPr>
          <a:xfrm>
            <a:off x="6233792" y="2574880"/>
            <a:ext cx="5257536" cy="584775"/>
          </a:xfrm>
          <a:prstGeom prst="rect">
            <a:avLst/>
          </a:prstGeom>
          <a:noFill/>
        </p:spPr>
        <p:txBody>
          <a:bodyPr wrap="square" rtlCol="0">
            <a:spAutoFit/>
          </a:bodyPr>
          <a:lstStyle/>
          <a:p>
            <a:r>
              <a:rPr lang="es-ES" sz="1600" dirty="0">
                <a:solidFill>
                  <a:srgbClr val="262626"/>
                </a:solidFill>
                <a:latin typeface="Calibri" panose="020F0502020204030204" pitchFamily="34" charset="0"/>
                <a:ea typeface="SimSun" panose="02010600030101010101" pitchFamily="2" charset="-122"/>
                <a:cs typeface="Calibri" panose="020F0502020204030204" pitchFamily="34" charset="0"/>
              </a:rPr>
              <a:t>Enumera a tu (s) personaje (s) principal (es).</a:t>
            </a:r>
          </a:p>
          <a:p>
            <a:r>
              <a:rPr lang="es-ES" sz="1600" dirty="0">
                <a:solidFill>
                  <a:srgbClr val="262626"/>
                </a:solidFill>
                <a:latin typeface="Calibri" panose="020F0502020204030204" pitchFamily="34" charset="0"/>
                <a:ea typeface="SimSun" panose="02010600030101010101" pitchFamily="2" charset="-122"/>
                <a:cs typeface="Calibri" panose="020F0502020204030204" pitchFamily="34" charset="0"/>
              </a:rPr>
              <a:t>Escribe una oración para describir a tu(s) personaje(s).</a:t>
            </a:r>
            <a:endPar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4" name="Picture 33" descr="Shape&#10;&#10;Description automatically generated with medium confidence">
            <a:extLst>
              <a:ext uri="{FF2B5EF4-FFF2-40B4-BE49-F238E27FC236}">
                <a16:creationId xmlns:a16="http://schemas.microsoft.com/office/drawing/2014/main" id="{1E3EA314-765C-AA4B-A573-12D091DF1C8B}"/>
              </a:ext>
            </a:extLst>
          </p:cNvPr>
          <p:cNvPicPr>
            <a:picLocks noChangeAspect="1"/>
          </p:cNvPicPr>
          <p:nvPr/>
        </p:nvPicPr>
        <p:blipFill rotWithShape="1">
          <a:blip r:embed="rId4"/>
          <a:srcRect l="6927" t="34473" r="6256" b="27755"/>
          <a:stretch/>
        </p:blipFill>
        <p:spPr>
          <a:xfrm>
            <a:off x="6233792" y="3259095"/>
            <a:ext cx="5682493" cy="254570"/>
          </a:xfrm>
          <a:prstGeom prst="rect">
            <a:avLst/>
          </a:prstGeom>
        </p:spPr>
      </p:pic>
      <p:pic>
        <p:nvPicPr>
          <p:cNvPr id="35" name="Picture 34" descr="Shape&#10;&#10;Description automatically generated with medium confidence">
            <a:extLst>
              <a:ext uri="{FF2B5EF4-FFF2-40B4-BE49-F238E27FC236}">
                <a16:creationId xmlns:a16="http://schemas.microsoft.com/office/drawing/2014/main" id="{8F6E882E-FBA7-C640-BC28-06373EFC89FD}"/>
              </a:ext>
            </a:extLst>
          </p:cNvPr>
          <p:cNvPicPr>
            <a:picLocks noChangeAspect="1"/>
          </p:cNvPicPr>
          <p:nvPr/>
        </p:nvPicPr>
        <p:blipFill rotWithShape="1">
          <a:blip r:embed="rId4"/>
          <a:srcRect l="6927" t="46425" r="6256" b="28859"/>
          <a:stretch/>
        </p:blipFill>
        <p:spPr>
          <a:xfrm>
            <a:off x="6233791" y="3640615"/>
            <a:ext cx="5682493" cy="166573"/>
          </a:xfrm>
          <a:prstGeom prst="rect">
            <a:avLst/>
          </a:prstGeom>
        </p:spPr>
      </p:pic>
      <p:sp>
        <p:nvSpPr>
          <p:cNvPr id="37" name="TextBox 36">
            <a:extLst>
              <a:ext uri="{FF2B5EF4-FFF2-40B4-BE49-F238E27FC236}">
                <a16:creationId xmlns:a16="http://schemas.microsoft.com/office/drawing/2014/main" id="{77C5FE0A-0081-EC4E-813A-9AE337848532}"/>
              </a:ext>
            </a:extLst>
          </p:cNvPr>
          <p:cNvSpPr txBox="1"/>
          <p:nvPr/>
        </p:nvSpPr>
        <p:spPr>
          <a:xfrm>
            <a:off x="6233793" y="3890375"/>
            <a:ext cx="2154264" cy="338554"/>
          </a:xfrm>
          <a:prstGeom prst="rect">
            <a:avLst/>
          </a:prstGeom>
          <a:noFill/>
        </p:spPr>
        <p:txBody>
          <a:bodyPr wrap="square" rtlCol="0">
            <a:spAutoFit/>
          </a:bodyPr>
          <a:lstStyle/>
          <a:p>
            <a:r>
              <a:rPr lang="en-US" sz="1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Escenario</a:t>
            </a:r>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 / </a:t>
            </a:r>
            <a:r>
              <a:rPr lang="en-US" sz="1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Entorno</a:t>
            </a:r>
            <a:endPar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38" name="TextBox 37">
            <a:extLst>
              <a:ext uri="{FF2B5EF4-FFF2-40B4-BE49-F238E27FC236}">
                <a16:creationId xmlns:a16="http://schemas.microsoft.com/office/drawing/2014/main" id="{6DAA8835-E61F-9049-B7A9-B43DF5D973A9}"/>
              </a:ext>
            </a:extLst>
          </p:cNvPr>
          <p:cNvSpPr txBox="1"/>
          <p:nvPr/>
        </p:nvSpPr>
        <p:spPr>
          <a:xfrm>
            <a:off x="6233789" y="4266467"/>
            <a:ext cx="5257536" cy="338554"/>
          </a:xfrm>
          <a:prstGeom prst="rect">
            <a:avLst/>
          </a:prstGeom>
          <a:noFill/>
        </p:spPr>
        <p:txBody>
          <a:bodyPr wrap="square" rtlCol="0">
            <a:spAutoFit/>
          </a:bodyPr>
          <a:lstStyle/>
          <a:p>
            <a:r>
              <a:rPr lang="es-ES" sz="1600" dirty="0">
                <a:solidFill>
                  <a:srgbClr val="262626"/>
                </a:solidFill>
                <a:latin typeface="Calibri" panose="020F0502020204030204" pitchFamily="34" charset="0"/>
                <a:ea typeface="SimSun" panose="02010600030101010101" pitchFamily="2" charset="-122"/>
                <a:cs typeface="Calibri" panose="020F0502020204030204" pitchFamily="34" charset="0"/>
              </a:rPr>
              <a:t>Describe el lugar donde se desarrolla la historia.</a:t>
            </a:r>
            <a:endParaRPr lang="en-US" sz="1600" dirty="0">
              <a:solidFill>
                <a:srgbClr val="262626"/>
              </a:solidFill>
              <a:highlight>
                <a:srgbClr val="FFE300"/>
              </a:highlight>
              <a:latin typeface="Calibri" panose="020F0502020204030204" pitchFamily="34" charset="0"/>
              <a:ea typeface="SimSun" panose="02010600030101010101" pitchFamily="2" charset="-122"/>
              <a:cs typeface="Calibri" panose="020F0502020204030204" pitchFamily="34" charset="0"/>
            </a:endParaRPr>
          </a:p>
        </p:txBody>
      </p:sp>
      <p:pic>
        <p:nvPicPr>
          <p:cNvPr id="39" name="Picture 38" descr="Shape&#10;&#10;Description automatically generated with medium confidence">
            <a:extLst>
              <a:ext uri="{FF2B5EF4-FFF2-40B4-BE49-F238E27FC236}">
                <a16:creationId xmlns:a16="http://schemas.microsoft.com/office/drawing/2014/main" id="{F19C7CDA-EF0D-E54E-A328-172F71FCC68B}"/>
              </a:ext>
            </a:extLst>
          </p:cNvPr>
          <p:cNvPicPr>
            <a:picLocks noChangeAspect="1"/>
          </p:cNvPicPr>
          <p:nvPr/>
        </p:nvPicPr>
        <p:blipFill rotWithShape="1">
          <a:blip r:embed="rId4"/>
          <a:srcRect l="6927" t="34473" r="6256" b="27755"/>
          <a:stretch/>
        </p:blipFill>
        <p:spPr>
          <a:xfrm>
            <a:off x="6233792" y="4669209"/>
            <a:ext cx="5682493" cy="254570"/>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43FDFD01-E4C2-484E-9633-181D986DCB0C}"/>
              </a:ext>
            </a:extLst>
          </p:cNvPr>
          <p:cNvPicPr>
            <a:picLocks noChangeAspect="1"/>
          </p:cNvPicPr>
          <p:nvPr/>
        </p:nvPicPr>
        <p:blipFill rotWithShape="1">
          <a:blip r:embed="rId4"/>
          <a:srcRect l="6927" t="46425" r="6256" b="28859"/>
          <a:stretch/>
        </p:blipFill>
        <p:spPr>
          <a:xfrm>
            <a:off x="6233791" y="5050729"/>
            <a:ext cx="5682493" cy="166573"/>
          </a:xfrm>
          <a:prstGeom prst="rect">
            <a:avLst/>
          </a:prstGeom>
        </p:spPr>
      </p:pic>
      <p:pic>
        <p:nvPicPr>
          <p:cNvPr id="42" name="Picture 41" descr="Shape&#10;&#10;Description automatically generated with medium confidence">
            <a:extLst>
              <a:ext uri="{FF2B5EF4-FFF2-40B4-BE49-F238E27FC236}">
                <a16:creationId xmlns:a16="http://schemas.microsoft.com/office/drawing/2014/main" id="{36B9C3A5-4DE1-6448-B187-6F13816FF34E}"/>
              </a:ext>
            </a:extLst>
          </p:cNvPr>
          <p:cNvPicPr>
            <a:picLocks noChangeAspect="1"/>
          </p:cNvPicPr>
          <p:nvPr/>
        </p:nvPicPr>
        <p:blipFill rotWithShape="1">
          <a:blip r:embed="rId4"/>
          <a:srcRect l="6927" t="46425" r="6256" b="28859"/>
          <a:stretch/>
        </p:blipFill>
        <p:spPr>
          <a:xfrm>
            <a:off x="6233790" y="5336100"/>
            <a:ext cx="5682493" cy="166573"/>
          </a:xfrm>
          <a:prstGeom prst="rect">
            <a:avLst/>
          </a:prstGeom>
        </p:spPr>
      </p:pic>
      <p:pic>
        <p:nvPicPr>
          <p:cNvPr id="26" name="Picture 25">
            <a:extLst>
              <a:ext uri="{FF2B5EF4-FFF2-40B4-BE49-F238E27FC236}">
                <a16:creationId xmlns:a16="http://schemas.microsoft.com/office/drawing/2014/main" id="{CA7B26F3-3773-854D-8A27-629958DA536F}"/>
              </a:ext>
            </a:extLst>
          </p:cNvPr>
          <p:cNvPicPr>
            <a:picLocks noChangeAspect="1"/>
          </p:cNvPicPr>
          <p:nvPr/>
        </p:nvPicPr>
        <p:blipFill rotWithShape="1">
          <a:blip r:embed="rId5"/>
          <a:srcRect r="11" b="25"/>
          <a:stretch/>
        </p:blipFill>
        <p:spPr>
          <a:xfrm>
            <a:off x="1255510" y="582726"/>
            <a:ext cx="9291874" cy="923940"/>
          </a:xfrm>
          <a:prstGeom prst="rect">
            <a:avLst/>
          </a:prstGeom>
        </p:spPr>
      </p:pic>
      <p:sp>
        <p:nvSpPr>
          <p:cNvPr id="2" name="Slide Number Placeholder 1">
            <a:extLst>
              <a:ext uri="{FF2B5EF4-FFF2-40B4-BE49-F238E27FC236}">
                <a16:creationId xmlns:a16="http://schemas.microsoft.com/office/drawing/2014/main" id="{88FC4EC1-2E10-2912-9202-B10D0C0D23C1}"/>
              </a:ext>
            </a:extLst>
          </p:cNvPr>
          <p:cNvSpPr>
            <a:spLocks noGrp="1"/>
          </p:cNvSpPr>
          <p:nvPr>
            <p:ph type="sldNum" sz="quarter" idx="12"/>
          </p:nvPr>
        </p:nvSpPr>
        <p:spPr/>
        <p:txBody>
          <a:bodyPr/>
          <a:lstStyle/>
          <a:p>
            <a:fld id="{A49FEDE7-8061-9B4D-88A1-7EA83A94C31B}" type="slidenum">
              <a:rPr lang="en-TH" smtClean="0"/>
              <a:t>21</a:t>
            </a:fld>
            <a:endParaRPr lang="en-TH"/>
          </a:p>
        </p:txBody>
      </p:sp>
    </p:spTree>
    <p:extLst>
      <p:ext uri="{BB962C8B-B14F-4D97-AF65-F5344CB8AC3E}">
        <p14:creationId xmlns:p14="http://schemas.microsoft.com/office/powerpoint/2010/main" val="2838126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F57506-41B3-D746-BF07-85836F8EE74C}"/>
              </a:ext>
            </a:extLst>
          </p:cNvPr>
          <p:cNvPicPr>
            <a:picLocks noChangeAspect="1"/>
          </p:cNvPicPr>
          <p:nvPr/>
        </p:nvPicPr>
        <p:blipFill>
          <a:blip r:embed="rId3"/>
          <a:stretch>
            <a:fillRect/>
          </a:stretch>
        </p:blipFill>
        <p:spPr>
          <a:xfrm>
            <a:off x="0" y="45150"/>
            <a:ext cx="12192000" cy="685800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Crea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un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Guión</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Gráfico</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9" name="Rounded Rectangle 8">
            <a:extLst>
              <a:ext uri="{FF2B5EF4-FFF2-40B4-BE49-F238E27FC236}">
                <a16:creationId xmlns:a16="http://schemas.microsoft.com/office/drawing/2014/main" id="{688B59C8-811D-7A47-B7A1-4F73BE27EA1A}"/>
              </a:ext>
            </a:extLst>
          </p:cNvPr>
          <p:cNvSpPr/>
          <p:nvPr/>
        </p:nvSpPr>
        <p:spPr>
          <a:xfrm>
            <a:off x="1536584" y="1429949"/>
            <a:ext cx="9131413" cy="54441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EC74B26B-7D48-0C4E-AAAD-28F4941637D4}"/>
              </a:ext>
            </a:extLst>
          </p:cNvPr>
          <p:cNvSpPr txBox="1"/>
          <p:nvPr/>
        </p:nvSpPr>
        <p:spPr>
          <a:xfrm>
            <a:off x="1536584" y="1378992"/>
            <a:ext cx="9131413" cy="646331"/>
          </a:xfrm>
          <a:prstGeom prst="rect">
            <a:avLst/>
          </a:prstGeom>
          <a:noFill/>
        </p:spPr>
        <p:txBody>
          <a:bodyPr wrap="square" rtlCol="0">
            <a:spAutoFit/>
          </a:bodyPr>
          <a:lstStyle/>
          <a:p>
            <a:r>
              <a:rPr lang="es-ES" b="1" dirty="0">
                <a:solidFill>
                  <a:schemeClr val="bg1"/>
                </a:solidFill>
                <a:latin typeface="Calibri" panose="020F0502020204030204" pitchFamily="34" charset="0"/>
                <a:ea typeface="SimSun" panose="02010600030101010101" pitchFamily="2" charset="-122"/>
                <a:cs typeface="Calibri" panose="020F0502020204030204" pitchFamily="34" charset="0"/>
              </a:rPr>
              <a:t>Haz un dibujo en cada cuadro de los eventos en tu historia. Escribe una descripción debajo de cada imagen.</a:t>
            </a:r>
            <a:endParaRPr lang="en-US"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A picture containing graphical user interface&#10;&#10;Description automatically generated">
            <a:extLst>
              <a:ext uri="{FF2B5EF4-FFF2-40B4-BE49-F238E27FC236}">
                <a16:creationId xmlns:a16="http://schemas.microsoft.com/office/drawing/2014/main" id="{E54763AD-319A-604B-A4EC-352A820F6267}"/>
              </a:ext>
            </a:extLst>
          </p:cNvPr>
          <p:cNvPicPr>
            <a:picLocks noChangeAspect="1"/>
          </p:cNvPicPr>
          <p:nvPr/>
        </p:nvPicPr>
        <p:blipFill rotWithShape="1">
          <a:blip r:embed="rId4"/>
          <a:srcRect b="-29"/>
          <a:stretch/>
        </p:blipFill>
        <p:spPr>
          <a:xfrm>
            <a:off x="0" y="2171352"/>
            <a:ext cx="12358902" cy="4508797"/>
          </a:xfrm>
          <a:prstGeom prst="rect">
            <a:avLst/>
          </a:prstGeom>
        </p:spPr>
      </p:pic>
      <p:pic>
        <p:nvPicPr>
          <p:cNvPr id="7" name="Picture 6">
            <a:extLst>
              <a:ext uri="{FF2B5EF4-FFF2-40B4-BE49-F238E27FC236}">
                <a16:creationId xmlns:a16="http://schemas.microsoft.com/office/drawing/2014/main" id="{DF91D82A-72AE-ED4B-A506-224132CB14CE}"/>
              </a:ext>
            </a:extLst>
          </p:cNvPr>
          <p:cNvPicPr>
            <a:picLocks noChangeAspect="1"/>
          </p:cNvPicPr>
          <p:nvPr/>
        </p:nvPicPr>
        <p:blipFill rotWithShape="1">
          <a:blip r:embed="rId5"/>
          <a:srcRect r="11" b="25"/>
          <a:stretch/>
        </p:blipFill>
        <p:spPr>
          <a:xfrm>
            <a:off x="1255510" y="582726"/>
            <a:ext cx="9291874" cy="923940"/>
          </a:xfrm>
          <a:prstGeom prst="rect">
            <a:avLst/>
          </a:prstGeom>
        </p:spPr>
      </p:pic>
      <p:sp>
        <p:nvSpPr>
          <p:cNvPr id="2" name="Slide Number Placeholder 1">
            <a:extLst>
              <a:ext uri="{FF2B5EF4-FFF2-40B4-BE49-F238E27FC236}">
                <a16:creationId xmlns:a16="http://schemas.microsoft.com/office/drawing/2014/main" id="{1EA3276B-7589-029B-E331-4F965FADF67A}"/>
              </a:ext>
            </a:extLst>
          </p:cNvPr>
          <p:cNvSpPr>
            <a:spLocks noGrp="1"/>
          </p:cNvSpPr>
          <p:nvPr>
            <p:ph type="sldNum" sz="quarter" idx="12"/>
          </p:nvPr>
        </p:nvSpPr>
        <p:spPr/>
        <p:txBody>
          <a:bodyPr/>
          <a:lstStyle/>
          <a:p>
            <a:fld id="{A49FEDE7-8061-9B4D-88A1-7EA83A94C31B}" type="slidenum">
              <a:rPr lang="en-TH" smtClean="0"/>
              <a:t>22</a:t>
            </a:fld>
            <a:endParaRPr lang="en-TH"/>
          </a:p>
        </p:txBody>
      </p:sp>
    </p:spTree>
    <p:extLst>
      <p:ext uri="{BB962C8B-B14F-4D97-AF65-F5344CB8AC3E}">
        <p14:creationId xmlns:p14="http://schemas.microsoft.com/office/powerpoint/2010/main" val="111633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3D57C4-3EEE-A94A-AC7B-07ED4EF983C3}"/>
              </a:ext>
            </a:extLst>
          </p:cNvPr>
          <p:cNvPicPr>
            <a:picLocks noChangeAspect="1"/>
          </p:cNvPicPr>
          <p:nvPr/>
        </p:nvPicPr>
        <p:blipFill>
          <a:blip r:embed="rId3"/>
          <a:stretch>
            <a:fillRect/>
          </a:stretch>
        </p:blipFill>
        <p:spPr>
          <a:xfrm>
            <a:off x="0" y="25452"/>
            <a:ext cx="12192000" cy="685800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25452"/>
            <a:ext cx="1284452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Ejemplo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Guión</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Gráfico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p>
        </p:txBody>
      </p:sp>
      <p:pic>
        <p:nvPicPr>
          <p:cNvPr id="8" name="Picture 7">
            <a:extLst>
              <a:ext uri="{FF2B5EF4-FFF2-40B4-BE49-F238E27FC236}">
                <a16:creationId xmlns:a16="http://schemas.microsoft.com/office/drawing/2014/main" id="{1D994390-0B58-8347-B92C-3034EDE56BDF}"/>
              </a:ext>
            </a:extLst>
          </p:cNvPr>
          <p:cNvPicPr>
            <a:picLocks noChangeAspect="1"/>
          </p:cNvPicPr>
          <p:nvPr/>
        </p:nvPicPr>
        <p:blipFill rotWithShape="1">
          <a:blip r:embed="rId4"/>
          <a:srcRect r="-7" b="9"/>
          <a:stretch/>
        </p:blipFill>
        <p:spPr>
          <a:xfrm>
            <a:off x="2358611" y="1354267"/>
            <a:ext cx="7474778" cy="5106872"/>
          </a:xfrm>
          <a:prstGeom prst="rect">
            <a:avLst/>
          </a:prstGeom>
        </p:spPr>
      </p:pic>
      <p:sp>
        <p:nvSpPr>
          <p:cNvPr id="2" name="Slide Number Placeholder 1">
            <a:extLst>
              <a:ext uri="{FF2B5EF4-FFF2-40B4-BE49-F238E27FC236}">
                <a16:creationId xmlns:a16="http://schemas.microsoft.com/office/drawing/2014/main" id="{8927856F-65D1-D246-8602-F03FE53BE251}"/>
              </a:ext>
            </a:extLst>
          </p:cNvPr>
          <p:cNvSpPr>
            <a:spLocks noGrp="1"/>
          </p:cNvSpPr>
          <p:nvPr>
            <p:ph type="sldNum" sz="quarter" idx="12"/>
          </p:nvPr>
        </p:nvSpPr>
        <p:spPr/>
        <p:txBody>
          <a:bodyPr/>
          <a:lstStyle/>
          <a:p>
            <a:fld id="{A49FEDE7-8061-9B4D-88A1-7EA83A94C31B}" type="slidenum">
              <a:rPr lang="en-TH" smtClean="0"/>
              <a:t>23</a:t>
            </a:fld>
            <a:endParaRPr lang="en-TH"/>
          </a:p>
        </p:txBody>
      </p:sp>
    </p:spTree>
    <p:extLst>
      <p:ext uri="{BB962C8B-B14F-4D97-AF65-F5344CB8AC3E}">
        <p14:creationId xmlns:p14="http://schemas.microsoft.com/office/powerpoint/2010/main" val="166636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982590"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323618" y="1469114"/>
            <a:ext cx="6502851" cy="402546"/>
          </a:xfrm>
          <a:prstGeom prst="rect">
            <a:avLst/>
          </a:prstGeom>
        </p:spPr>
        <p:txBody>
          <a:bodyPr wrap="square">
            <a:spAutoFit/>
          </a:bodyPr>
          <a:lstStyle/>
          <a:p>
            <a:pPr algn="thaiDist">
              <a:lnSpc>
                <a:spcPct val="120000"/>
              </a:lnSpc>
            </a:pPr>
            <a:r>
              <a:rPr lang="en-US" b="1" dirty="0" err="1">
                <a:solidFill>
                  <a:schemeClr val="bg1"/>
                </a:solidFill>
              </a:rPr>
              <a:t>Resultados</a:t>
            </a:r>
            <a:r>
              <a:rPr lang="en-US" b="1" dirty="0">
                <a:solidFill>
                  <a:schemeClr val="bg1"/>
                </a:solidFill>
              </a:rPr>
              <a:t> clave de </a:t>
            </a:r>
            <a:r>
              <a:rPr lang="en-US" b="1" dirty="0" err="1">
                <a:solidFill>
                  <a:schemeClr val="bg1"/>
                </a:solidFill>
              </a:rPr>
              <a:t>Aprendizaje</a:t>
            </a:r>
            <a:r>
              <a:rPr lang="en-US" b="1" dirty="0">
                <a:solidFill>
                  <a:schemeClr val="bg1"/>
                </a:solidFill>
              </a:rPr>
              <a:t> y </a:t>
            </a:r>
            <a:r>
              <a:rPr lang="en-US" b="1" dirty="0" err="1">
                <a:solidFill>
                  <a:schemeClr val="bg1"/>
                </a:solidFill>
              </a:rPr>
              <a:t>Alineación</a:t>
            </a:r>
            <a:r>
              <a:rPr lang="en-US" b="1" dirty="0">
                <a:solidFill>
                  <a:schemeClr val="bg1"/>
                </a:solidFill>
              </a:rPr>
              <a:t> a la </a:t>
            </a:r>
            <a:r>
              <a:rPr lang="en-US" b="1" dirty="0" err="1">
                <a:solidFill>
                  <a:schemeClr val="bg1"/>
                </a:solidFill>
              </a:rPr>
              <a:t>Currícula</a:t>
            </a:r>
            <a:r>
              <a:rPr lang="en-US" b="1" dirty="0">
                <a:solidFill>
                  <a:schemeClr val="bg1"/>
                </a:solidFill>
              </a:rPr>
              <a:t>:</a:t>
            </a:r>
            <a:endParaRPr lang="en-TH" b="1" dirty="0">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2049634"/>
            <a:ext cx="11361877" cy="1845377"/>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err="1">
                <a:solidFill>
                  <a:srgbClr val="262626"/>
                </a:solidFill>
              </a:rPr>
              <a:t>Ciencia</a:t>
            </a:r>
            <a:r>
              <a:rPr lang="en-US" sz="1600" b="1" dirty="0">
                <a:solidFill>
                  <a:srgbClr val="262626"/>
                </a:solidFill>
              </a:rPr>
              <a:t> – Tierra y </a:t>
            </a:r>
            <a:r>
              <a:rPr lang="en-US" sz="1600" b="1" dirty="0" err="1">
                <a:solidFill>
                  <a:srgbClr val="262626"/>
                </a:solidFill>
              </a:rPr>
              <a:t>Actividad</a:t>
            </a:r>
            <a:r>
              <a:rPr lang="en-US" sz="1600" b="1" dirty="0">
                <a:solidFill>
                  <a:srgbClr val="262626"/>
                </a:solidFill>
              </a:rPr>
              <a:t> Humana: </a:t>
            </a:r>
            <a:r>
              <a:rPr lang="es-ES" sz="1600" dirty="0">
                <a:solidFill>
                  <a:srgbClr val="262626"/>
                </a:solidFill>
              </a:rPr>
              <a:t>Comunicar soluciones que reducirán el impacto de los seres humanos en la tierra, el agua, el aire y/u otros seres vivos en el entorno local. Lo que hacen las personas puede afectar el mundo que las rodea, aunque pueden tomar decisiones que reduzcan sus impactos</a:t>
            </a:r>
          </a:p>
          <a:p>
            <a:pPr marL="171450" indent="-171450" algn="thaiDist">
              <a:lnSpc>
                <a:spcPct val="120000"/>
              </a:lnSpc>
              <a:buClr>
                <a:srgbClr val="3AC69D"/>
              </a:buClr>
              <a:buSzPct val="150000"/>
              <a:buFont typeface="Arial" panose="020B0604020202020204" pitchFamily="34" charset="0"/>
              <a:buChar char="•"/>
            </a:pPr>
            <a:r>
              <a:rPr lang="en-US" sz="1600" b="1" dirty="0" err="1">
                <a:solidFill>
                  <a:srgbClr val="262626"/>
                </a:solidFill>
              </a:rPr>
              <a:t>Idioma</a:t>
            </a:r>
            <a:r>
              <a:rPr lang="en-US" sz="1600" b="1" dirty="0">
                <a:solidFill>
                  <a:srgbClr val="262626"/>
                </a:solidFill>
              </a:rPr>
              <a:t> </a:t>
            </a:r>
            <a:r>
              <a:rPr lang="en-US" sz="1600" b="1" dirty="0" err="1">
                <a:solidFill>
                  <a:srgbClr val="262626"/>
                </a:solidFill>
              </a:rPr>
              <a:t>Español</a:t>
            </a:r>
            <a:r>
              <a:rPr lang="en-US" sz="1600" b="1" dirty="0">
                <a:solidFill>
                  <a:srgbClr val="262626"/>
                </a:solidFill>
              </a:rPr>
              <a:t>, </a:t>
            </a:r>
            <a:r>
              <a:rPr lang="en-US" sz="1600" b="1" dirty="0" err="1">
                <a:solidFill>
                  <a:srgbClr val="262626"/>
                </a:solidFill>
              </a:rPr>
              <a:t>Arte</a:t>
            </a:r>
            <a:r>
              <a:rPr lang="en-US" sz="1600" b="1" dirty="0">
                <a:solidFill>
                  <a:srgbClr val="262626"/>
                </a:solidFill>
              </a:rPr>
              <a:t> y </a:t>
            </a:r>
            <a:r>
              <a:rPr lang="en-US" sz="1600" b="1" dirty="0" err="1">
                <a:solidFill>
                  <a:srgbClr val="262626"/>
                </a:solidFill>
              </a:rPr>
              <a:t>Alfabetismo</a:t>
            </a:r>
            <a:r>
              <a:rPr lang="en-US" sz="1600" b="1" dirty="0">
                <a:solidFill>
                  <a:srgbClr val="262626"/>
                </a:solidFill>
              </a:rPr>
              <a:t>: </a:t>
            </a:r>
            <a:r>
              <a:rPr lang="es-ES" sz="1600" dirty="0">
                <a:solidFill>
                  <a:srgbClr val="262626"/>
                </a:solidFill>
              </a:rPr>
              <a:t>Participar de manera efectiva en conversaciones colaborativas (uno a uno, en grupos y dirigidas por maestros) construyendo ideas en equipo y transmitiéndolas con claridad. Siga las reglas acordadas para las discusiones.</a:t>
            </a:r>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4"/>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5"/>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540028"/>
            <a:ext cx="3072820" cy="60026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38" name="Rectangle 37">
            <a:extLst>
              <a:ext uri="{FF2B5EF4-FFF2-40B4-BE49-F238E27FC236}">
                <a16:creationId xmlns:a16="http://schemas.microsoft.com/office/drawing/2014/main" id="{279E0FEB-CD14-B84F-9CC0-A073E335659C}"/>
              </a:ext>
            </a:extLst>
          </p:cNvPr>
          <p:cNvSpPr/>
          <p:nvPr/>
        </p:nvSpPr>
        <p:spPr>
          <a:xfrm>
            <a:off x="506504" y="4609789"/>
            <a:ext cx="2889934" cy="402546"/>
          </a:xfrm>
          <a:prstGeom prst="rect">
            <a:avLst/>
          </a:prstGeom>
        </p:spPr>
        <p:txBody>
          <a:bodyPr wrap="square">
            <a:spAutoFit/>
          </a:bodyPr>
          <a:lstStyle/>
          <a:p>
            <a:pPr algn="thaiDist">
              <a:lnSpc>
                <a:spcPct val="120000"/>
              </a:lnSpc>
            </a:pPr>
            <a:r>
              <a:rPr lang="en-US" b="1" dirty="0" err="1">
                <a:solidFill>
                  <a:schemeClr val="bg1"/>
                </a:solidFill>
              </a:rPr>
              <a:t>Alineación</a:t>
            </a:r>
            <a:r>
              <a:rPr lang="en-US" b="1" dirty="0">
                <a:solidFill>
                  <a:schemeClr val="bg1"/>
                </a:solidFill>
              </a:rPr>
              <a:t> con </a:t>
            </a:r>
            <a:r>
              <a:rPr lang="en-US" b="1" dirty="0" err="1">
                <a:solidFill>
                  <a:schemeClr val="bg1"/>
                </a:solidFill>
              </a:rPr>
              <a:t>los</a:t>
            </a:r>
            <a:r>
              <a:rPr lang="en-US" b="1" dirty="0">
                <a:solidFill>
                  <a:schemeClr val="bg1"/>
                </a:solidFill>
              </a:rPr>
              <a:t> ODS:</a:t>
            </a:r>
            <a:endParaRPr lang="en-TH" b="1" dirty="0">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1072055" y="185126"/>
            <a:ext cx="10137228"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minutes</a:t>
            </a:r>
          </a:p>
        </p:txBody>
      </p:sp>
      <p:pic>
        <p:nvPicPr>
          <p:cNvPr id="4" name="Picture 3" descr="Logo&#10;&#10;Description automatically generated with low confidence">
            <a:extLst>
              <a:ext uri="{FF2B5EF4-FFF2-40B4-BE49-F238E27FC236}">
                <a16:creationId xmlns:a16="http://schemas.microsoft.com/office/drawing/2014/main" id="{F8047728-AC80-EF47-965E-6BB401A11C11}"/>
              </a:ext>
            </a:extLst>
          </p:cNvPr>
          <p:cNvPicPr>
            <a:picLocks noChangeAspect="1"/>
          </p:cNvPicPr>
          <p:nvPr/>
        </p:nvPicPr>
        <p:blipFill>
          <a:blip r:embed="rId6"/>
          <a:stretch>
            <a:fillRect/>
          </a:stretch>
        </p:blipFill>
        <p:spPr>
          <a:xfrm>
            <a:off x="2729805" y="5360663"/>
            <a:ext cx="1149010" cy="1149010"/>
          </a:xfrm>
          <a:prstGeom prst="rect">
            <a:avLst/>
          </a:prstGeom>
        </p:spPr>
      </p:pic>
      <p:sp>
        <p:nvSpPr>
          <p:cNvPr id="2" name="Slide Number Placeholder 1">
            <a:extLst>
              <a:ext uri="{FF2B5EF4-FFF2-40B4-BE49-F238E27FC236}">
                <a16:creationId xmlns:a16="http://schemas.microsoft.com/office/drawing/2014/main" id="{8B9F30AD-9062-DCB7-0CB3-556D2B71DFD5}"/>
              </a:ext>
            </a:extLst>
          </p:cNvPr>
          <p:cNvSpPr>
            <a:spLocks noGrp="1"/>
          </p:cNvSpPr>
          <p:nvPr>
            <p:ph type="sldNum" sz="quarter" idx="12"/>
          </p:nvPr>
        </p:nvSpPr>
        <p:spPr/>
        <p:txBody>
          <a:bodyPr/>
          <a:lstStyle/>
          <a:p>
            <a:fld id="{A49FEDE7-8061-9B4D-88A1-7EA83A94C31B}" type="slidenum">
              <a:rPr lang="en-TH" smtClean="0"/>
              <a:t>3</a:t>
            </a:fld>
            <a:endParaRPr lang="en-TH"/>
          </a:p>
        </p:txBody>
      </p:sp>
      <p:grpSp>
        <p:nvGrpSpPr>
          <p:cNvPr id="7" name="Group 6">
            <a:extLst>
              <a:ext uri="{FF2B5EF4-FFF2-40B4-BE49-F238E27FC236}">
                <a16:creationId xmlns:a16="http://schemas.microsoft.com/office/drawing/2014/main" id="{61C0A40F-84CF-1BC0-5EA2-2B6E25B0FB51}"/>
              </a:ext>
            </a:extLst>
          </p:cNvPr>
          <p:cNvGrpSpPr/>
          <p:nvPr/>
        </p:nvGrpSpPr>
        <p:grpSpPr>
          <a:xfrm>
            <a:off x="4545447" y="4960490"/>
            <a:ext cx="6979920" cy="1490877"/>
            <a:chOff x="4790164" y="5101971"/>
            <a:chExt cx="6979920" cy="1490877"/>
          </a:xfrm>
        </p:grpSpPr>
        <p:sp>
          <p:nvSpPr>
            <p:cNvPr id="19" name="Rounded Rectangle 18">
              <a:extLst>
                <a:ext uri="{FF2B5EF4-FFF2-40B4-BE49-F238E27FC236}">
                  <a16:creationId xmlns:a16="http://schemas.microsoft.com/office/drawing/2014/main" id="{0E066E9E-557E-614F-BD62-A122C07587A2}"/>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3" name="Rounded Rectangle 22">
              <a:extLst>
                <a:ext uri="{FF2B5EF4-FFF2-40B4-BE49-F238E27FC236}">
                  <a16:creationId xmlns:a16="http://schemas.microsoft.com/office/drawing/2014/main" id="{5A0951B6-8286-F0B5-0565-C7A227408735}"/>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sz="1600"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sp>
          <p:nvSpPr>
            <p:cNvPr id="6" name="TextBox 5">
              <a:extLst>
                <a:ext uri="{FF2B5EF4-FFF2-40B4-BE49-F238E27FC236}">
                  <a16:creationId xmlns:a16="http://schemas.microsoft.com/office/drawing/2014/main" id="{8F17D91F-2A88-3D0B-CCF0-B1CF83A53F1C}"/>
                </a:ext>
              </a:extLst>
            </p:cNvPr>
            <p:cNvSpPr txBox="1"/>
            <p:nvPr/>
          </p:nvSpPr>
          <p:spPr>
            <a:xfrm>
              <a:off x="6956553" y="5101971"/>
              <a:ext cx="4280196" cy="369332"/>
            </a:xfrm>
            <a:prstGeom prst="rect">
              <a:avLst/>
            </a:prstGeom>
            <a:noFill/>
          </p:spPr>
          <p:txBody>
            <a:bodyPr wrap="square" rtlCol="0">
              <a:spAutoFit/>
            </a:bodyPr>
            <a:lstStyle/>
            <a:p>
              <a:r>
                <a:rPr lang="en-US" b="1" dirty="0" err="1">
                  <a:solidFill>
                    <a:schemeClr val="bg1"/>
                  </a:solidFill>
                </a:rPr>
                <a:t>Lecciones</a:t>
              </a:r>
              <a:r>
                <a:rPr lang="en-US" b="1" dirty="0">
                  <a:solidFill>
                    <a:schemeClr val="bg1"/>
                  </a:solidFill>
                </a:rPr>
                <a:t> Flexibles y </a:t>
              </a:r>
              <a:r>
                <a:rPr lang="en-US" b="1" dirty="0" err="1">
                  <a:solidFill>
                    <a:schemeClr val="bg1"/>
                  </a:solidFill>
                </a:rPr>
                <a:t>Adaptables</a:t>
              </a:r>
              <a:endParaRPr lang="en-US" b="1" dirty="0">
                <a:solidFill>
                  <a:schemeClr val="bg1"/>
                </a:solidFill>
              </a:endParaRPr>
            </a:p>
          </p:txBody>
        </p:sp>
      </p:grpSp>
      <p:sp>
        <p:nvSpPr>
          <p:cNvPr id="20" name="Google Shape;107;p2">
            <a:extLst>
              <a:ext uri="{FF2B5EF4-FFF2-40B4-BE49-F238E27FC236}">
                <a16:creationId xmlns:a16="http://schemas.microsoft.com/office/drawing/2014/main" id="{57BA7BE6-C4B2-AF1A-94F3-320B7A20A9EA}"/>
              </a:ext>
            </a:extLst>
          </p:cNvPr>
          <p:cNvSpPr txBox="1"/>
          <p:nvPr/>
        </p:nvSpPr>
        <p:spPr>
          <a:xfrm>
            <a:off x="1206705" y="234170"/>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La </a:t>
            </a:r>
            <a:r>
              <a:rPr lang="en-US" sz="3200" b="1" dirty="0" err="1">
                <a:solidFill>
                  <a:schemeClr val="bg1"/>
                </a:solidFill>
              </a:rPr>
              <a:t>Lección</a:t>
            </a:r>
            <a:r>
              <a:rPr lang="en-US" sz="3200" b="1" dirty="0">
                <a:solidFill>
                  <a:schemeClr val="bg1"/>
                </a:solidFill>
              </a:rPr>
              <a:t> </a:t>
            </a:r>
          </a:p>
        </p:txBody>
      </p:sp>
      <p:sp>
        <p:nvSpPr>
          <p:cNvPr id="22" name="Oval 21">
            <a:extLst>
              <a:ext uri="{FF2B5EF4-FFF2-40B4-BE49-F238E27FC236}">
                <a16:creationId xmlns:a16="http://schemas.microsoft.com/office/drawing/2014/main"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42907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491500"/>
            <a:ext cx="10866255" cy="2140842"/>
          </a:xfrm>
          <a:prstGeom prst="rect">
            <a:avLst/>
          </a:prstGeom>
        </p:spPr>
        <p:txBody>
          <a:bodyPr wrap="square">
            <a:spAutoFit/>
          </a:bodyPr>
          <a:lstStyle/>
          <a:p>
            <a:pPr algn="thaiDist">
              <a:lnSpc>
                <a:spcPct val="120000"/>
              </a:lnSpc>
              <a:tabLst>
                <a:tab pos="531813" algn="l"/>
              </a:tabLst>
            </a:pPr>
            <a:r>
              <a:rPr lang="es-ES" sz="1600" b="1" dirty="0">
                <a:solidFill>
                  <a:srgbClr val="262626"/>
                </a:solidFill>
              </a:rPr>
              <a:t>Inicie la lección con los alumnos preguntándoles sobre su conocimiento acerca  de lo que se puede y no se puede reciclar (ejercicio rompe hielo). </a:t>
            </a:r>
            <a:r>
              <a:rPr lang="es-ES" sz="1600" dirty="0">
                <a:solidFill>
                  <a:srgbClr val="262626"/>
                </a:solidFill>
              </a:rPr>
              <a:t>Muestre la diapositiva “SÍ/NO” o imprima el documento como referencia.</a:t>
            </a:r>
          </a:p>
          <a:p>
            <a:pPr algn="thaiDist">
              <a:lnSpc>
                <a:spcPct val="120000"/>
              </a:lnSpc>
              <a:tabLst>
                <a:tab pos="531813" algn="l"/>
              </a:tabLst>
            </a:pPr>
            <a:r>
              <a:rPr lang="es-ES" sz="1600" dirty="0">
                <a:solidFill>
                  <a:srgbClr val="262626"/>
                </a:solidFill>
              </a:rPr>
              <a:t>Genere una discusión acerca de los conceptos básicos del reciclaje.</a:t>
            </a:r>
          </a:p>
          <a:p>
            <a:pPr algn="thaiDist">
              <a:lnSpc>
                <a:spcPct val="120000"/>
              </a:lnSpc>
              <a:tabLst>
                <a:tab pos="531813" algn="l"/>
              </a:tabLst>
            </a:pPr>
            <a:r>
              <a:rPr lang="es-ES" sz="1600" dirty="0">
                <a:solidFill>
                  <a:srgbClr val="262626"/>
                </a:solidFill>
              </a:rPr>
              <a:t>¿Ustedes reciclan?</a:t>
            </a:r>
          </a:p>
          <a:p>
            <a:pPr algn="thaiDist">
              <a:lnSpc>
                <a:spcPct val="120000"/>
              </a:lnSpc>
              <a:tabLst>
                <a:tab pos="531813" algn="l"/>
              </a:tabLst>
            </a:pPr>
            <a:r>
              <a:rPr lang="es-ES" sz="1600" dirty="0">
                <a:solidFill>
                  <a:srgbClr val="262626"/>
                </a:solidFill>
              </a:rPr>
              <a:t>¿Qué puede ser reciclado? </a:t>
            </a:r>
          </a:p>
          <a:p>
            <a:pPr algn="thaiDist">
              <a:lnSpc>
                <a:spcPct val="120000"/>
              </a:lnSpc>
              <a:tabLst>
                <a:tab pos="531813" algn="l"/>
              </a:tabLst>
            </a:pPr>
            <a:r>
              <a:rPr lang="es-ES" sz="1600" dirty="0">
                <a:solidFill>
                  <a:srgbClr val="262626"/>
                </a:solidFill>
              </a:rPr>
              <a:t>¿Qué no puede ser reciclado? </a:t>
            </a:r>
          </a:p>
          <a:p>
            <a:pPr algn="thaiDist">
              <a:lnSpc>
                <a:spcPct val="120000"/>
              </a:lnSpc>
              <a:tabLst>
                <a:tab pos="531813" algn="l"/>
              </a:tabLst>
            </a:pPr>
            <a:r>
              <a:rPr lang="es-ES" sz="1600" dirty="0">
                <a:solidFill>
                  <a:srgbClr val="262626"/>
                </a:solidFill>
              </a:rPr>
              <a:t>Solicite a los alumnos el proporcionar ejemplos de lo mencionado.</a:t>
            </a:r>
          </a:p>
        </p:txBody>
      </p:sp>
      <p:sp>
        <p:nvSpPr>
          <p:cNvPr id="33" name="Oval 32">
            <a:extLst>
              <a:ext uri="{FF2B5EF4-FFF2-40B4-BE49-F238E27FC236}">
                <a16:creationId xmlns:a16="http://schemas.microsoft.com/office/drawing/2014/main" id="{4E667758-C4E8-4A46-A91A-E6FFB114F981}"/>
              </a:ext>
            </a:extLst>
          </p:cNvPr>
          <p:cNvSpPr/>
          <p:nvPr/>
        </p:nvSpPr>
        <p:spPr>
          <a:xfrm>
            <a:off x="413972" y="975349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Oval 33">
            <a:extLst>
              <a:ext uri="{FF2B5EF4-FFF2-40B4-BE49-F238E27FC236}">
                <a16:creationId xmlns:a16="http://schemas.microsoft.com/office/drawing/2014/main" id="{27B6C1B1-5760-D840-9C2D-DE0F52B485BE}"/>
              </a:ext>
            </a:extLst>
          </p:cNvPr>
          <p:cNvSpPr/>
          <p:nvPr/>
        </p:nvSpPr>
        <p:spPr>
          <a:xfrm>
            <a:off x="360335" y="975349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5" name="Rectangle 34">
            <a:extLst>
              <a:ext uri="{FF2B5EF4-FFF2-40B4-BE49-F238E27FC236}">
                <a16:creationId xmlns:a16="http://schemas.microsoft.com/office/drawing/2014/main" id="{F31C2C26-C395-C54B-8D57-0673F22A82C3}"/>
              </a:ext>
            </a:extLst>
          </p:cNvPr>
          <p:cNvSpPr/>
          <p:nvPr/>
        </p:nvSpPr>
        <p:spPr>
          <a:xfrm>
            <a:off x="404919" y="973344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7" name="Rectangle 36">
            <a:extLst>
              <a:ext uri="{FF2B5EF4-FFF2-40B4-BE49-F238E27FC236}">
                <a16:creationId xmlns:a16="http://schemas.microsoft.com/office/drawing/2014/main" id="{945FA0C4-C556-C64C-9929-2A598CA1FB3F}"/>
              </a:ext>
            </a:extLst>
          </p:cNvPr>
          <p:cNvSpPr/>
          <p:nvPr/>
        </p:nvSpPr>
        <p:spPr>
          <a:xfrm>
            <a:off x="911773" y="9795867"/>
            <a:ext cx="10866255" cy="368114"/>
          </a:xfrm>
          <a:prstGeom prst="rect">
            <a:avLst/>
          </a:prstGeom>
        </p:spPr>
        <p:txBody>
          <a:bodyPr wrap="square">
            <a:spAutoFit/>
          </a:bodyPr>
          <a:lstStyle/>
          <a:p>
            <a:pPr algn="thaiDist">
              <a:lnSpc>
                <a:spcPct val="120000"/>
              </a:lnSpc>
            </a:pPr>
            <a:r>
              <a:rPr lang="en-US" sz="1600" b="1" dirty="0">
                <a:solidFill>
                  <a:srgbClr val="262626"/>
                </a:solidFill>
              </a:rPr>
              <a:t>Give them 5min to search the class for plastic bottles to put into the new bin.</a:t>
            </a:r>
            <a:endParaRPr lang="en-US" sz="1400" b="1" dirty="0">
              <a:solidFill>
                <a:srgbClr val="262626"/>
              </a:solidFill>
            </a:endParaRP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25 - 30 </a:t>
            </a:r>
            <a:r>
              <a:rPr lang="en-US" sz="1400" b="1" dirty="0" err="1">
                <a:solidFill>
                  <a:schemeClr val="bg1"/>
                </a:solidFill>
              </a:rPr>
              <a:t>minutos</a:t>
            </a:r>
            <a:endParaRPr lang="en-US" sz="1400" b="1" dirty="0">
              <a:solidFill>
                <a:schemeClr val="bg1"/>
              </a:solidFill>
            </a:endParaRPr>
          </a:p>
        </p:txBody>
      </p:sp>
      <p:sp>
        <p:nvSpPr>
          <p:cNvPr id="18" name="Oval 17">
            <a:extLst>
              <a:ext uri="{FF2B5EF4-FFF2-40B4-BE49-F238E27FC236}">
                <a16:creationId xmlns:a16="http://schemas.microsoft.com/office/drawing/2014/main" id="{9D3C16D2-3D7B-DC40-88C7-DE4F305BF499}"/>
              </a:ext>
            </a:extLst>
          </p:cNvPr>
          <p:cNvSpPr/>
          <p:nvPr/>
        </p:nvSpPr>
        <p:spPr>
          <a:xfrm>
            <a:off x="413972" y="376951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9DAB2145-ECFA-6647-A9B6-729C703AD8DB}"/>
              </a:ext>
            </a:extLst>
          </p:cNvPr>
          <p:cNvSpPr/>
          <p:nvPr/>
        </p:nvSpPr>
        <p:spPr>
          <a:xfrm>
            <a:off x="360335" y="376951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9D8FA13B-529B-584E-8CBD-62424A9A1833}"/>
              </a:ext>
            </a:extLst>
          </p:cNvPr>
          <p:cNvSpPr/>
          <p:nvPr/>
        </p:nvSpPr>
        <p:spPr>
          <a:xfrm>
            <a:off x="404919" y="3749460"/>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9" name="Oval 28">
            <a:extLst>
              <a:ext uri="{FF2B5EF4-FFF2-40B4-BE49-F238E27FC236}">
                <a16:creationId xmlns:a16="http://schemas.microsoft.com/office/drawing/2014/main" id="{755BA79C-90D1-2146-A38F-4EEB52007357}"/>
              </a:ext>
            </a:extLst>
          </p:cNvPr>
          <p:cNvSpPr/>
          <p:nvPr/>
        </p:nvSpPr>
        <p:spPr>
          <a:xfrm>
            <a:off x="413972" y="50995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Oval 29">
            <a:extLst>
              <a:ext uri="{FF2B5EF4-FFF2-40B4-BE49-F238E27FC236}">
                <a16:creationId xmlns:a16="http://schemas.microsoft.com/office/drawing/2014/main" id="{B4BFBE7D-8EB6-824A-8F39-97CD133462C3}"/>
              </a:ext>
            </a:extLst>
          </p:cNvPr>
          <p:cNvSpPr/>
          <p:nvPr/>
        </p:nvSpPr>
        <p:spPr>
          <a:xfrm>
            <a:off x="360335" y="50995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78EDCEFF-66E5-8941-B13E-98BF7B5FCB9C}"/>
              </a:ext>
            </a:extLst>
          </p:cNvPr>
          <p:cNvSpPr/>
          <p:nvPr/>
        </p:nvSpPr>
        <p:spPr>
          <a:xfrm>
            <a:off x="404919" y="5079530"/>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32" name="Rectangle 31">
            <a:extLst>
              <a:ext uri="{FF2B5EF4-FFF2-40B4-BE49-F238E27FC236}">
                <a16:creationId xmlns:a16="http://schemas.microsoft.com/office/drawing/2014/main" id="{D06FA692-311E-A34B-B38F-5DAEF1E22289}"/>
              </a:ext>
            </a:extLst>
          </p:cNvPr>
          <p:cNvSpPr/>
          <p:nvPr/>
        </p:nvSpPr>
        <p:spPr>
          <a:xfrm>
            <a:off x="911772" y="3731877"/>
            <a:ext cx="10866255" cy="1077218"/>
          </a:xfrm>
          <a:prstGeom prst="rect">
            <a:avLst/>
          </a:prstGeom>
        </p:spPr>
        <p:txBody>
          <a:bodyPr wrap="square">
            <a:spAutoFit/>
          </a:bodyPr>
          <a:lstStyle/>
          <a:p>
            <a:r>
              <a:rPr lang="es-ES" sz="1600" b="1" dirty="0">
                <a:ea typeface="SimSun" panose="02010600030101010101" pitchFamily="2" charset="-122"/>
                <a:cs typeface="Calibri" panose="020F0502020204030204" pitchFamily="34" charset="0"/>
              </a:rPr>
              <a:t>Los estudiantes crearán una historia de “Héroe de Residuos” para inspirar e influir en otros a que tomen medidas contra los desechos en el medio ambiente. </a:t>
            </a:r>
            <a:r>
              <a:rPr lang="es-ES" sz="1600" dirty="0">
                <a:ea typeface="SimSun" panose="02010600030101010101" pitchFamily="2" charset="-122"/>
                <a:cs typeface="Calibri" panose="020F0502020204030204" pitchFamily="34" charset="0"/>
              </a:rPr>
              <a:t>Los estudiantes tomarán notas de las mejores prácticas de reciclaje, estadísticas de desechos, así como de hechos, para respaldar el mensaje principal de su historia. Use las diapositivas de diseño de la historia y los documentos “Planeación de Historia” y “</a:t>
            </a:r>
            <a:r>
              <a:rPr lang="es-ES" sz="1600" dirty="0" err="1">
                <a:ea typeface="SimSun" panose="02010600030101010101" pitchFamily="2" charset="-122"/>
                <a:cs typeface="Calibri" panose="020F0502020204030204" pitchFamily="34" charset="0"/>
              </a:rPr>
              <a:t>Guión</a:t>
            </a:r>
            <a:r>
              <a:rPr lang="es-ES" sz="1600" dirty="0">
                <a:ea typeface="SimSun" panose="02010600030101010101" pitchFamily="2" charset="-122"/>
                <a:cs typeface="Calibri" panose="020F0502020204030204" pitchFamily="34" charset="0"/>
              </a:rPr>
              <a:t> Gráfico” para ayudarlos a crear su historia.</a:t>
            </a:r>
            <a:endParaRPr lang="en-US" sz="1600" dirty="0">
              <a:ea typeface="SimSun" panose="02010600030101010101" pitchFamily="2" charset="-122"/>
              <a:cs typeface="Calibri" panose="020F0502020204030204" pitchFamily="34" charset="0"/>
            </a:endParaRPr>
          </a:p>
        </p:txBody>
      </p:sp>
      <p:sp>
        <p:nvSpPr>
          <p:cNvPr id="26" name="Rectangle 25">
            <a:extLst>
              <a:ext uri="{FF2B5EF4-FFF2-40B4-BE49-F238E27FC236}">
                <a16:creationId xmlns:a16="http://schemas.microsoft.com/office/drawing/2014/main" id="{79CFFA35-9994-E241-B34C-CA29313DFBDC}"/>
              </a:ext>
            </a:extLst>
          </p:cNvPr>
          <p:cNvSpPr/>
          <p:nvPr/>
        </p:nvSpPr>
        <p:spPr>
          <a:xfrm>
            <a:off x="967705" y="5074112"/>
            <a:ext cx="10866255" cy="830997"/>
          </a:xfrm>
          <a:prstGeom prst="rect">
            <a:avLst/>
          </a:prstGeom>
        </p:spPr>
        <p:txBody>
          <a:bodyPr wrap="square">
            <a:spAutoFit/>
          </a:bodyPr>
          <a:lstStyle/>
          <a:p>
            <a:pPr algn="just"/>
            <a:r>
              <a:rPr lang="es-ES" sz="1600" b="1" dirty="0">
                <a:latin typeface="Calibri" panose="020F0502020204030204" pitchFamily="34" charset="0"/>
                <a:ea typeface="SimSun" panose="02010600030101010101" pitchFamily="2" charset="-122"/>
                <a:cs typeface="Calibri" panose="020F0502020204030204" pitchFamily="34" charset="0"/>
              </a:rPr>
              <a:t>Imprima el documento “Planeación de Historia" y “</a:t>
            </a:r>
            <a:r>
              <a:rPr lang="es-ES" sz="1600" b="1" dirty="0" err="1">
                <a:latin typeface="Calibri" panose="020F0502020204030204" pitchFamily="34" charset="0"/>
                <a:ea typeface="SimSun" panose="02010600030101010101" pitchFamily="2" charset="-122"/>
                <a:cs typeface="Calibri" panose="020F0502020204030204" pitchFamily="34" charset="0"/>
              </a:rPr>
              <a:t>Guión</a:t>
            </a:r>
            <a:r>
              <a:rPr lang="es-ES" sz="1600" b="1" dirty="0">
                <a:latin typeface="Calibri" panose="020F0502020204030204" pitchFamily="34" charset="0"/>
                <a:ea typeface="SimSun" panose="02010600030101010101" pitchFamily="2" charset="-122"/>
                <a:cs typeface="Calibri" panose="020F0502020204030204" pitchFamily="34" charset="0"/>
              </a:rPr>
              <a:t> Gráfico" para que los estudiantes los completen en clase. </a:t>
            </a:r>
            <a:r>
              <a:rPr lang="es-ES" sz="1600" dirty="0">
                <a:latin typeface="Calibri" panose="020F0502020204030204" pitchFamily="34" charset="0"/>
                <a:ea typeface="SimSun" panose="02010600030101010101" pitchFamily="2" charset="-122"/>
                <a:cs typeface="Calibri" panose="020F0502020204030204" pitchFamily="34" charset="0"/>
              </a:rPr>
              <a:t>Es probable que los estudiantes necesiten 4 o más guiones gráficos para crear su historia. Pueden trabajar en grupo o individualmente y también puede ampliar la lección pidiéndoles que escriban la historia de su </a:t>
            </a:r>
            <a:r>
              <a:rPr lang="es-ES" sz="1600" dirty="0" err="1">
                <a:latin typeface="Calibri" panose="020F0502020204030204" pitchFamily="34" charset="0"/>
                <a:ea typeface="SimSun" panose="02010600030101010101" pitchFamily="2" charset="-122"/>
                <a:cs typeface="Calibri" panose="020F0502020204030204" pitchFamily="34" charset="0"/>
              </a:rPr>
              <a:t>guión</a:t>
            </a:r>
            <a:r>
              <a:rPr lang="es-ES" sz="1600" dirty="0">
                <a:latin typeface="Calibri" panose="020F0502020204030204" pitchFamily="34" charset="0"/>
                <a:ea typeface="SimSun" panose="02010600030101010101" pitchFamily="2" charset="-122"/>
                <a:cs typeface="Calibri" panose="020F0502020204030204" pitchFamily="34" charset="0"/>
              </a:rPr>
              <a:t> gráfico y la compartan con la clase.</a:t>
            </a:r>
            <a:endParaRPr lang="en-US" sz="1600" dirty="0">
              <a:latin typeface="Calibri" panose="020F0502020204030204" pitchFamily="34" charset="0"/>
              <a:ea typeface="SimSun" panose="02010600030101010101" pitchFamily="2" charset="-122"/>
              <a:cs typeface="Calibri" panose="020F0502020204030204" pitchFamily="34" charset="0"/>
            </a:endParaRPr>
          </a:p>
        </p:txBody>
      </p:sp>
      <p:sp>
        <p:nvSpPr>
          <p:cNvPr id="2" name="Slide Number Placeholder 1">
            <a:extLst>
              <a:ext uri="{FF2B5EF4-FFF2-40B4-BE49-F238E27FC236}">
                <a16:creationId xmlns:a16="http://schemas.microsoft.com/office/drawing/2014/main" id="{6AE1727D-FBA6-2301-CC20-3E779A6DB5D9}"/>
              </a:ext>
            </a:extLst>
          </p:cNvPr>
          <p:cNvSpPr>
            <a:spLocks noGrp="1"/>
          </p:cNvSpPr>
          <p:nvPr>
            <p:ph type="sldNum" sz="quarter" idx="12"/>
          </p:nvPr>
        </p:nvSpPr>
        <p:spPr/>
        <p:txBody>
          <a:bodyPr/>
          <a:lstStyle/>
          <a:p>
            <a:fld id="{A49FEDE7-8061-9B4D-88A1-7EA83A94C31B}" type="slidenum">
              <a:rPr lang="en-TH" smtClean="0"/>
              <a:t>4</a:t>
            </a:fld>
            <a:endParaRPr lang="en-TH"/>
          </a:p>
        </p:txBody>
      </p:sp>
    </p:spTree>
    <p:extLst>
      <p:ext uri="{BB962C8B-B14F-4D97-AF65-F5344CB8AC3E}">
        <p14:creationId xmlns:p14="http://schemas.microsoft.com/office/powerpoint/2010/main" val="158926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2340400"/>
            <a:chOff x="923533" y="1746170"/>
            <a:chExt cx="1431166" cy="2340400"/>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2317792"/>
            <a:chOff x="2948176" y="1768789"/>
            <a:chExt cx="2347800" cy="2317792"/>
          </a:xfrm>
        </p:grpSpPr>
        <p:sp>
          <p:nvSpPr>
            <p:cNvPr id="199" name="Google Shape;199;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Botella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Plástico</a:t>
              </a:r>
              <a:r>
                <a:rPr lang="en-US" sz="2000" b="1" i="0" u="none" strike="noStrike" cap="none" dirty="0">
                  <a:solidFill>
                    <a:srgbClr val="262626"/>
                  </a:solidFill>
                  <a:latin typeface="Calibri"/>
                  <a:ea typeface="Calibri"/>
                  <a:cs typeface="Calibri"/>
                  <a:sym typeface="Calibri"/>
                </a:rPr>
                <a:t> PET</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817702"/>
            <a:chOff x="488426" y="4064988"/>
            <a:chExt cx="1958555" cy="1817702"/>
          </a:xfrm>
        </p:grpSpPr>
        <p:sp>
          <p:nvSpPr>
            <p:cNvPr id="202" name="Google Shape;202;p6"/>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951876"/>
            <a:chOff x="6420868" y="1760417"/>
            <a:chExt cx="1680673" cy="1534980"/>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59538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78535"/>
            <a:chOff x="8346482" y="1742833"/>
            <a:chExt cx="1680673" cy="1378535"/>
          </a:xfrm>
        </p:grpSpPr>
        <p:sp>
          <p:nvSpPr>
            <p:cNvPr id="211" name="Google Shape;211;p6"/>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601183"/>
            <a:chOff x="6377570" y="3189531"/>
            <a:chExt cx="1680673" cy="1218676"/>
          </a:xfrm>
        </p:grpSpPr>
        <p:sp>
          <p:nvSpPr>
            <p:cNvPr id="217" name="Google Shape;217;p6"/>
            <p:cNvSpPr/>
            <p:nvPr/>
          </p:nvSpPr>
          <p:spPr>
            <a:xfrm>
              <a:off x="6377570" y="4084971"/>
              <a:ext cx="1680673" cy="32323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1893596"/>
            <a:chOff x="8347377" y="3141253"/>
            <a:chExt cx="1680673" cy="1235578"/>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2771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92499"/>
            <a:chOff x="6365330" y="4619518"/>
            <a:chExt cx="1680673" cy="1292499"/>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317582"/>
            <a:ext cx="1680673" cy="1698092"/>
            <a:chOff x="8327554" y="4546324"/>
            <a:chExt cx="1680673" cy="1698092"/>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1412" y="2999741"/>
            <a:ext cx="1942002" cy="1445457"/>
            <a:chOff x="10237173" y="4701929"/>
            <a:chExt cx="1680673" cy="1147076"/>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3370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5"/>
            <a:ext cx="2249385" cy="1589727"/>
            <a:chOff x="10256338" y="3269424"/>
            <a:chExt cx="1680673" cy="1132963"/>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30266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016837"/>
            <a:chOff x="10269241" y="1451979"/>
            <a:chExt cx="1680673" cy="1576710"/>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3320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cxnSpLocks/>
            <a:endCxn id="191" idx="0"/>
          </p:cNvCxnSpPr>
          <p:nvPr/>
        </p:nvCxnSpPr>
        <p:spPr>
          <a:xfrm>
            <a:off x="1277228" y="2068812"/>
            <a:ext cx="1845791" cy="296802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850097" y="1988083"/>
            <a:ext cx="1272922" cy="30135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p:cNvCxnSpPr>
          <p:nvPr/>
        </p:nvCxnSpPr>
        <p:spPr>
          <a:xfrm>
            <a:off x="5297114" y="152863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89945" y="3860401"/>
            <a:ext cx="641654" cy="114719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p:cNvCxnSpPr>
          <p:nvPr/>
        </p:nvCxnSpPr>
        <p:spPr>
          <a:xfrm>
            <a:off x="8928234" y="374297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600968"/>
            <a:ext cx="2811722" cy="17683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3471418" y="3633691"/>
            <a:ext cx="4134698" cy="173564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dirty="0" err="1">
                <a:solidFill>
                  <a:srgbClr val="29C7F7"/>
                </a:solidFill>
                <a:latin typeface="Calibri"/>
                <a:ea typeface="Calibri"/>
                <a:cs typeface="Calibri"/>
                <a:sym typeface="Calibri"/>
              </a:rPr>
              <a:t>Siempre</a:t>
            </a:r>
            <a:r>
              <a:rPr lang="en-US" sz="2400" b="1" dirty="0">
                <a:solidFill>
                  <a:srgbClr val="29C7F7"/>
                </a:solidFill>
                <a:latin typeface="Calibri"/>
                <a:ea typeface="Calibri"/>
                <a:cs typeface="Calibri"/>
                <a:sym typeface="Calibri"/>
              </a:rPr>
              <a:t> se </a:t>
            </a:r>
            <a:r>
              <a:rPr lang="en-US" sz="2400" b="1" dirty="0" err="1">
                <a:solidFill>
                  <a:srgbClr val="29C7F7"/>
                </a:solidFill>
                <a:latin typeface="Calibri"/>
                <a:ea typeface="Calibri"/>
                <a:cs typeface="Calibri"/>
                <a:sym typeface="Calibri"/>
              </a:rPr>
              <a:t>recicla</a:t>
            </a:r>
            <a:r>
              <a:rPr lang="en-US" sz="2400" b="0" i="0" u="none" strike="noStrike" cap="none" dirty="0">
                <a:solidFill>
                  <a:srgbClr val="29C7F7"/>
                </a:solidFill>
                <a:latin typeface="Calibri"/>
                <a:ea typeface="Calibri"/>
                <a:cs typeface="Calibri"/>
                <a:sym typeface="Calibri"/>
              </a:rPr>
              <a:t>:</a:t>
            </a:r>
            <a:endParaRPr sz="2400" b="0" i="0" u="none" strike="noStrike" cap="none" dirty="0">
              <a:solidFill>
                <a:srgbClr val="29C7F7"/>
              </a:solidFill>
              <a:latin typeface="Calibri"/>
              <a:ea typeface="Calibri"/>
              <a:cs typeface="Calibri"/>
              <a:sym typeface="Calibri"/>
            </a:endParaRPr>
          </a:p>
        </p:txBody>
      </p:sp>
      <p:sp>
        <p:nvSpPr>
          <p:cNvPr id="169" name="Google Shape;169;p4"/>
          <p:cNvSpPr/>
          <p:nvPr/>
        </p:nvSpPr>
        <p:spPr>
          <a:xfrm>
            <a:off x="7302314" y="1144745"/>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err="1">
                <a:solidFill>
                  <a:srgbClr val="3AC69D"/>
                </a:solidFill>
                <a:latin typeface="Calibri"/>
                <a:ea typeface="Calibri"/>
                <a:cs typeface="Calibri"/>
                <a:sym typeface="Calibri"/>
              </a:rPr>
              <a:t>Nunca</a:t>
            </a:r>
            <a:r>
              <a:rPr lang="en-US" sz="2400" b="1" i="0" u="none" strike="noStrike" cap="none" dirty="0">
                <a:solidFill>
                  <a:srgbClr val="3AC69D"/>
                </a:solidFill>
                <a:latin typeface="Calibri"/>
                <a:ea typeface="Calibri"/>
                <a:cs typeface="Calibri"/>
                <a:sym typeface="Calibri"/>
              </a:rPr>
              <a:t> se </a:t>
            </a:r>
            <a:r>
              <a:rPr lang="en-US" sz="2400" b="1" i="0" u="none" strike="noStrike" cap="none" dirty="0" err="1">
                <a:solidFill>
                  <a:srgbClr val="3AC69D"/>
                </a:solidFill>
                <a:latin typeface="Calibri"/>
                <a:ea typeface="Calibri"/>
                <a:cs typeface="Calibri"/>
                <a:sym typeface="Calibri"/>
              </a:rPr>
              <a:t>recicla</a:t>
            </a:r>
            <a:r>
              <a:rPr lang="en-US" sz="2400" b="0" i="0" u="none" strike="noStrike" cap="none" dirty="0">
                <a:solidFill>
                  <a:srgbClr val="3AC69D"/>
                </a:solidFill>
                <a:latin typeface="Calibri"/>
                <a:ea typeface="Calibri"/>
                <a:cs typeface="Calibri"/>
                <a:sym typeface="Calibri"/>
              </a:rPr>
              <a:t>:</a:t>
            </a:r>
            <a:endParaRPr sz="2400" b="0" i="0" u="none" strike="noStrike" cap="none" dirty="0">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Botella</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plástico</a:t>
            </a:r>
            <a:r>
              <a:rPr lang="en-US" sz="2000" b="1" dirty="0">
                <a:solidFill>
                  <a:srgbClr val="262626"/>
                </a:solidFill>
                <a:latin typeface="Calibri"/>
                <a:ea typeface="Calibri"/>
                <a:cs typeface="Calibri"/>
                <a:sym typeface="Calibri"/>
              </a:rPr>
              <a:t> PET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sp>
        <p:nvSpPr>
          <p:cNvPr id="177" name="Google Shape;177;p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627416"/>
            <a:ext cx="1477076" cy="1052629"/>
          </a:xfrm>
          <a:prstGeom prst="rect">
            <a:avLst/>
          </a:prstGeom>
          <a:noFill/>
          <a:ln>
            <a:noFill/>
          </a:ln>
        </p:spPr>
      </p:pic>
      <p:sp>
        <p:nvSpPr>
          <p:cNvPr id="183" name="Google Shape;183;p4"/>
          <p:cNvSpPr/>
          <p:nvPr/>
        </p:nvSpPr>
        <p:spPr>
          <a:xfrm>
            <a:off x="6391771" y="2511432"/>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Crea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una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Historia del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Héroe</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los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Residuos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p>
        </p:txBody>
      </p:sp>
      <p:sp>
        <p:nvSpPr>
          <p:cNvPr id="32" name="Rounded Rectangle 31">
            <a:extLst>
              <a:ext uri="{FF2B5EF4-FFF2-40B4-BE49-F238E27FC236}">
                <a16:creationId xmlns:a16="http://schemas.microsoft.com/office/drawing/2014/main" id="{D45DADA2-83E4-7743-BE41-CF5245800E2B}"/>
              </a:ext>
            </a:extLst>
          </p:cNvPr>
          <p:cNvSpPr/>
          <p:nvPr/>
        </p:nvSpPr>
        <p:spPr>
          <a:xfrm>
            <a:off x="1318352" y="873172"/>
            <a:ext cx="9523056" cy="82346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2154B289-51D0-FC4D-A27E-EA6FB8D50942}"/>
              </a:ext>
            </a:extLst>
          </p:cNvPr>
          <p:cNvSpPr txBox="1"/>
          <p:nvPr/>
        </p:nvSpPr>
        <p:spPr>
          <a:xfrm>
            <a:off x="1318351" y="920328"/>
            <a:ext cx="9523057" cy="646331"/>
          </a:xfrm>
          <a:prstGeom prst="rect">
            <a:avLst/>
          </a:prstGeom>
          <a:noFill/>
        </p:spPr>
        <p:txBody>
          <a:bodyPr wrap="square" rtlCol="0">
            <a:spAutoFit/>
          </a:bodyPr>
          <a:lstStyle/>
          <a:p>
            <a:r>
              <a:rPr lang="es-ES" b="1" dirty="0">
                <a:solidFill>
                  <a:schemeClr val="bg1"/>
                </a:solidFill>
                <a:latin typeface="Calibri" panose="020F0502020204030204" pitchFamily="34" charset="0"/>
                <a:ea typeface="SimSun" panose="02010600030101010101" pitchFamily="2" charset="-122"/>
                <a:cs typeface="Calibri" panose="020F0502020204030204" pitchFamily="34" charset="0"/>
              </a:rPr>
              <a:t>Desarrolla una historia basada en tu “Héroe de los Residuos” y genera un  "llamado a la acción" para inspirar e informar a otros para reducir los desechos en el medio ambiente y salvar el mundo.</a:t>
            </a:r>
            <a:endParaRPr lang="en-US"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37" name="Rounded Rectangle 36">
            <a:extLst>
              <a:ext uri="{FF2B5EF4-FFF2-40B4-BE49-F238E27FC236}">
                <a16:creationId xmlns:a16="http://schemas.microsoft.com/office/drawing/2014/main" id="{FFF43AC5-3CDC-BC4A-BFFC-B6314D2ED0CA}"/>
              </a:ext>
            </a:extLst>
          </p:cNvPr>
          <p:cNvSpPr/>
          <p:nvPr/>
        </p:nvSpPr>
        <p:spPr>
          <a:xfrm>
            <a:off x="6339747" y="1815767"/>
            <a:ext cx="2585593" cy="5936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6" name="Rectangle 35">
            <a:extLst>
              <a:ext uri="{FF2B5EF4-FFF2-40B4-BE49-F238E27FC236}">
                <a16:creationId xmlns:a16="http://schemas.microsoft.com/office/drawing/2014/main" id="{A503EAD7-7AAE-6249-937B-05A7FE2143ED}"/>
              </a:ext>
            </a:extLst>
          </p:cNvPr>
          <p:cNvSpPr/>
          <p:nvPr/>
        </p:nvSpPr>
        <p:spPr>
          <a:xfrm>
            <a:off x="6225146" y="1811638"/>
            <a:ext cx="2804254" cy="505972"/>
          </a:xfrm>
          <a:prstGeom prst="rect">
            <a:avLst/>
          </a:prstGeom>
        </p:spPr>
        <p:txBody>
          <a:bodyPr wrap="square">
            <a:spAutoFit/>
          </a:bodyPr>
          <a:lstStyle/>
          <a:p>
            <a:pPr algn="ctr">
              <a:lnSpc>
                <a:spcPct val="120000"/>
              </a:lnSpc>
            </a:pPr>
            <a:r>
              <a:rPr lang="en-US" sz="2400" b="1" dirty="0">
                <a:solidFill>
                  <a:schemeClr val="bg1"/>
                </a:solidFill>
              </a:rPr>
              <a:t>Tu </a:t>
            </a:r>
            <a:r>
              <a:rPr lang="en-US" sz="2400" b="1" dirty="0" err="1">
                <a:solidFill>
                  <a:schemeClr val="bg1"/>
                </a:solidFill>
              </a:rPr>
              <a:t>historia</a:t>
            </a:r>
            <a:r>
              <a:rPr lang="en-US" sz="2400" b="1" dirty="0">
                <a:solidFill>
                  <a:schemeClr val="bg1"/>
                </a:solidFill>
              </a:rPr>
              <a:t> </a:t>
            </a:r>
            <a:r>
              <a:rPr lang="en-US" sz="2400" b="1" dirty="0" err="1">
                <a:solidFill>
                  <a:schemeClr val="bg1"/>
                </a:solidFill>
              </a:rPr>
              <a:t>podría</a:t>
            </a:r>
            <a:r>
              <a:rPr lang="en-US" sz="2400" b="1" dirty="0">
                <a:solidFill>
                  <a:schemeClr val="bg1"/>
                </a:solidFill>
              </a:rPr>
              <a:t>:</a:t>
            </a:r>
            <a:endParaRPr lang="en-TH" sz="2400" b="1" dirty="0">
              <a:solidFill>
                <a:schemeClr val="bg1"/>
              </a:solidFill>
            </a:endParaRPr>
          </a:p>
        </p:txBody>
      </p:sp>
      <p:sp>
        <p:nvSpPr>
          <p:cNvPr id="38" name="Rectangle 37">
            <a:extLst>
              <a:ext uri="{FF2B5EF4-FFF2-40B4-BE49-F238E27FC236}">
                <a16:creationId xmlns:a16="http://schemas.microsoft.com/office/drawing/2014/main" id="{EE0290F8-7B5F-9844-AC71-EC803A7FA163}"/>
              </a:ext>
            </a:extLst>
          </p:cNvPr>
          <p:cNvSpPr/>
          <p:nvPr/>
        </p:nvSpPr>
        <p:spPr>
          <a:xfrm>
            <a:off x="5646961" y="2650305"/>
            <a:ext cx="6030377" cy="3315395"/>
          </a:xfrm>
          <a:prstGeom prst="rect">
            <a:avLst/>
          </a:prstGeom>
        </p:spPr>
        <p:txBody>
          <a:bodyPr wrap="square">
            <a:spAutoFit/>
          </a:bodyPr>
          <a:lstStyle/>
          <a:p>
            <a:pPr marL="285750" indent="-285750">
              <a:lnSpc>
                <a:spcPct val="120000"/>
              </a:lnSpc>
              <a:buSzPct val="150000"/>
              <a:buFont typeface="Arial" panose="020B0604020202020204" pitchFamily="34" charset="0"/>
              <a:buChar char="•"/>
            </a:pPr>
            <a:r>
              <a:rPr lang="es-ES" sz="2200" b="1" dirty="0">
                <a:solidFill>
                  <a:srgbClr val="262626"/>
                </a:solidFill>
              </a:rPr>
              <a:t>Informar </a:t>
            </a:r>
            <a:r>
              <a:rPr lang="es-ES" sz="2200" dirty="0">
                <a:solidFill>
                  <a:srgbClr val="262626"/>
                </a:solidFill>
              </a:rPr>
              <a:t>a otros sobre lo que se puede reciclar en su área.</a:t>
            </a:r>
          </a:p>
          <a:p>
            <a:pPr marL="285750" indent="-285750">
              <a:lnSpc>
                <a:spcPct val="120000"/>
              </a:lnSpc>
              <a:buSzPct val="150000"/>
              <a:buFont typeface="Arial" panose="020B0604020202020204" pitchFamily="34" charset="0"/>
              <a:buChar char="•"/>
            </a:pPr>
            <a:r>
              <a:rPr lang="es-ES" sz="2200" b="1" dirty="0">
                <a:solidFill>
                  <a:srgbClr val="262626"/>
                </a:solidFill>
              </a:rPr>
              <a:t>Inspirar </a:t>
            </a:r>
            <a:r>
              <a:rPr lang="es-ES" sz="2200" dirty="0">
                <a:solidFill>
                  <a:srgbClr val="262626"/>
                </a:solidFill>
              </a:rPr>
              <a:t>a tu audiencia a reciclar más y cómo hacerlo mejor</a:t>
            </a:r>
          </a:p>
          <a:p>
            <a:pPr marL="285750" indent="-285750">
              <a:lnSpc>
                <a:spcPct val="120000"/>
              </a:lnSpc>
              <a:buSzPct val="150000"/>
              <a:buFont typeface="Arial" panose="020B0604020202020204" pitchFamily="34" charset="0"/>
              <a:buChar char="•"/>
            </a:pPr>
            <a:r>
              <a:rPr lang="es-ES" sz="2200" b="1" dirty="0">
                <a:solidFill>
                  <a:srgbClr val="262626"/>
                </a:solidFill>
              </a:rPr>
              <a:t>Crear un </a:t>
            </a:r>
            <a:r>
              <a:rPr lang="es-ES" sz="2200" b="1" dirty="0" err="1">
                <a:solidFill>
                  <a:srgbClr val="262626"/>
                </a:solidFill>
              </a:rPr>
              <a:t>guión</a:t>
            </a:r>
            <a:r>
              <a:rPr lang="es-ES" sz="2200" b="1" dirty="0">
                <a:solidFill>
                  <a:srgbClr val="262626"/>
                </a:solidFill>
              </a:rPr>
              <a:t> gráfico </a:t>
            </a:r>
            <a:r>
              <a:rPr lang="es-ES" sz="2200" dirty="0">
                <a:solidFill>
                  <a:srgbClr val="262626"/>
                </a:solidFill>
              </a:rPr>
              <a:t>que se podría convertirse en una historia escrita o una película.</a:t>
            </a:r>
          </a:p>
          <a:p>
            <a:pPr marL="285750" indent="-285750">
              <a:lnSpc>
                <a:spcPct val="120000"/>
              </a:lnSpc>
              <a:buSzPct val="150000"/>
              <a:buFont typeface="Arial" panose="020B0604020202020204" pitchFamily="34" charset="0"/>
              <a:buChar char="•"/>
            </a:pPr>
            <a:r>
              <a:rPr lang="es-ES" sz="2200" b="1" dirty="0">
                <a:solidFill>
                  <a:srgbClr val="262626"/>
                </a:solidFill>
              </a:rPr>
              <a:t>Tu personaje principal </a:t>
            </a:r>
            <a:r>
              <a:rPr lang="es-ES" sz="2200" dirty="0">
                <a:solidFill>
                  <a:srgbClr val="262626"/>
                </a:solidFill>
              </a:rPr>
              <a:t>debe ser tu "Héroe de los Residuos"</a:t>
            </a:r>
            <a:r>
              <a:rPr lang="en-US" sz="2200" dirty="0">
                <a:solidFill>
                  <a:srgbClr val="262626"/>
                </a:solidFill>
              </a:rPr>
              <a:t>” </a:t>
            </a:r>
          </a:p>
        </p:txBody>
      </p:sp>
      <p:sp>
        <p:nvSpPr>
          <p:cNvPr id="8" name="Bent-Up Arrow 7">
            <a:extLst>
              <a:ext uri="{FF2B5EF4-FFF2-40B4-BE49-F238E27FC236}">
                <a16:creationId xmlns:a16="http://schemas.microsoft.com/office/drawing/2014/main" id="{6F518999-7B9B-A140-A90B-AA0F638FEA01}"/>
              </a:ext>
            </a:extLst>
          </p:cNvPr>
          <p:cNvSpPr/>
          <p:nvPr/>
        </p:nvSpPr>
        <p:spPr>
          <a:xfrm>
            <a:off x="4589178" y="1849829"/>
            <a:ext cx="731520" cy="1371600"/>
          </a:xfrm>
          <a:prstGeom prst="bentUpArrow">
            <a:avLst/>
          </a:prstGeom>
          <a:solidFill>
            <a:srgbClr val="29C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8F3F91B-5563-EB45-A2F1-46BBE8D94C3F}"/>
              </a:ext>
            </a:extLst>
          </p:cNvPr>
          <p:cNvPicPr>
            <a:picLocks noChangeAspect="1"/>
          </p:cNvPicPr>
          <p:nvPr/>
        </p:nvPicPr>
        <p:blipFill>
          <a:blip r:embed="rId4"/>
          <a:stretch>
            <a:fillRect/>
          </a:stretch>
        </p:blipFill>
        <p:spPr>
          <a:xfrm>
            <a:off x="1401553" y="1822985"/>
            <a:ext cx="3185586" cy="4095753"/>
          </a:xfrm>
          <a:prstGeom prst="rect">
            <a:avLst/>
          </a:prstGeom>
        </p:spPr>
      </p:pic>
      <p:sp>
        <p:nvSpPr>
          <p:cNvPr id="2" name="Slide Number Placeholder 1">
            <a:extLst>
              <a:ext uri="{FF2B5EF4-FFF2-40B4-BE49-F238E27FC236}">
                <a16:creationId xmlns:a16="http://schemas.microsoft.com/office/drawing/2014/main" id="{1DC84AE2-DC87-C076-0D2A-D4CACC8F2075}"/>
              </a:ext>
            </a:extLst>
          </p:cNvPr>
          <p:cNvSpPr>
            <a:spLocks noGrp="1"/>
          </p:cNvSpPr>
          <p:nvPr>
            <p:ph type="sldNum" sz="quarter" idx="12"/>
          </p:nvPr>
        </p:nvSpPr>
        <p:spPr/>
        <p:txBody>
          <a:bodyPr/>
          <a:lstStyle/>
          <a:p>
            <a:fld id="{A49FEDE7-8061-9B4D-88A1-7EA83A94C31B}" type="slidenum">
              <a:rPr lang="en-TH" smtClean="0"/>
              <a:t>8</a:t>
            </a:fld>
            <a:endParaRPr lang="en-TH"/>
          </a:p>
        </p:txBody>
      </p:sp>
    </p:spTree>
    <p:extLst>
      <p:ext uri="{BB962C8B-B14F-4D97-AF65-F5344CB8AC3E}">
        <p14:creationId xmlns:p14="http://schemas.microsoft.com/office/powerpoint/2010/main" val="65319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558969"/>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646331"/>
          </a:xfrm>
          <a:prstGeom prst="rect">
            <a:avLst/>
          </a:prstGeom>
          <a:noFill/>
        </p:spPr>
        <p:txBody>
          <a:bodyPr wrap="square" rtlCol="0">
            <a:spAutoFit/>
          </a:bodyPr>
          <a:lstStyle/>
          <a:p>
            <a:pPr algn="ct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Cómo</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podemos</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prevenir</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que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los</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residuos</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lleguen</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 al </a:t>
            </a:r>
            <a:r>
              <a:rPr lang="en-US" sz="3600" b="1" dirty="0" err="1">
                <a:solidFill>
                  <a:srgbClr val="262626"/>
                </a:solidFill>
                <a:latin typeface="Calibri" panose="020F0502020204030204" pitchFamily="34" charset="0"/>
                <a:ea typeface="SimSun" panose="02010600030101010101" pitchFamily="2" charset="-122"/>
                <a:cs typeface="Calibri" panose="020F0502020204030204" pitchFamily="34" charset="0"/>
              </a:rPr>
              <a:t>océano</a:t>
            </a: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p>
        </p:txBody>
      </p:sp>
      <p:sp>
        <p:nvSpPr>
          <p:cNvPr id="12" name="Rounded Rectangle 11">
            <a:extLst>
              <a:ext uri="{FF2B5EF4-FFF2-40B4-BE49-F238E27FC236}">
                <a16:creationId xmlns:a16="http://schemas.microsoft.com/office/drawing/2014/main" id="{438D0505-E473-4D49-B2BC-9C540D9552DA}"/>
              </a:ext>
            </a:extLst>
          </p:cNvPr>
          <p:cNvSpPr/>
          <p:nvPr/>
        </p:nvSpPr>
        <p:spPr>
          <a:xfrm>
            <a:off x="3663361" y="1575912"/>
            <a:ext cx="5257884" cy="526046"/>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11" name="Rounded Rectangle 10">
            <a:extLst>
              <a:ext uri="{FF2B5EF4-FFF2-40B4-BE49-F238E27FC236}">
                <a16:creationId xmlns:a16="http://schemas.microsoft.com/office/drawing/2014/main" id="{52551E0C-AF15-8B47-A755-8BA21D9D57E3}"/>
              </a:ext>
            </a:extLst>
          </p:cNvPr>
          <p:cNvSpPr/>
          <p:nvPr/>
        </p:nvSpPr>
        <p:spPr>
          <a:xfrm>
            <a:off x="3663361" y="1510256"/>
            <a:ext cx="5257884" cy="526046"/>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8" name="TextBox 7">
            <a:extLst>
              <a:ext uri="{FF2B5EF4-FFF2-40B4-BE49-F238E27FC236}">
                <a16:creationId xmlns:a16="http://schemas.microsoft.com/office/drawing/2014/main" id="{67F130DA-4BB7-5947-80A2-4E030B029E43}"/>
              </a:ext>
            </a:extLst>
          </p:cNvPr>
          <p:cNvSpPr txBox="1"/>
          <p:nvPr/>
        </p:nvSpPr>
        <p:spPr>
          <a:xfrm>
            <a:off x="2543543" y="1574637"/>
            <a:ext cx="7387635" cy="461665"/>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Practica</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Los 3 Pasos del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Reciclaje</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13" name="Oval 12">
            <a:extLst>
              <a:ext uri="{FF2B5EF4-FFF2-40B4-BE49-F238E27FC236}">
                <a16:creationId xmlns:a16="http://schemas.microsoft.com/office/drawing/2014/main" id="{E3B190A6-B86D-0647-9849-8C644C370F5F}"/>
              </a:ext>
            </a:extLst>
          </p:cNvPr>
          <p:cNvSpPr/>
          <p:nvPr/>
        </p:nvSpPr>
        <p:spPr>
          <a:xfrm>
            <a:off x="323099" y="25044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Oval 13">
            <a:extLst>
              <a:ext uri="{FF2B5EF4-FFF2-40B4-BE49-F238E27FC236}">
                <a16:creationId xmlns:a16="http://schemas.microsoft.com/office/drawing/2014/main" id="{BDFD7B4B-259C-F642-88BA-B8711A44B99D}"/>
              </a:ext>
            </a:extLst>
          </p:cNvPr>
          <p:cNvSpPr/>
          <p:nvPr/>
        </p:nvSpPr>
        <p:spPr>
          <a:xfrm>
            <a:off x="269462" y="25044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Rectangle 14">
            <a:extLst>
              <a:ext uri="{FF2B5EF4-FFF2-40B4-BE49-F238E27FC236}">
                <a16:creationId xmlns:a16="http://schemas.microsoft.com/office/drawing/2014/main" id="{C0E6DD51-0AFC-304B-8E9A-6C12427C56F9}"/>
              </a:ext>
            </a:extLst>
          </p:cNvPr>
          <p:cNvSpPr/>
          <p:nvPr/>
        </p:nvSpPr>
        <p:spPr>
          <a:xfrm>
            <a:off x="314046" y="2484445"/>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16" name="Rectangle 15">
            <a:extLst>
              <a:ext uri="{FF2B5EF4-FFF2-40B4-BE49-F238E27FC236}">
                <a16:creationId xmlns:a16="http://schemas.microsoft.com/office/drawing/2014/main" id="{AE58F3FC-B83A-F54B-8E69-BACD641916B5}"/>
              </a:ext>
            </a:extLst>
          </p:cNvPr>
          <p:cNvSpPr/>
          <p:nvPr/>
        </p:nvSpPr>
        <p:spPr>
          <a:xfrm>
            <a:off x="766309" y="2467196"/>
            <a:ext cx="3397983" cy="437043"/>
          </a:xfrm>
          <a:prstGeom prst="rect">
            <a:avLst/>
          </a:prstGeom>
        </p:spPr>
        <p:txBody>
          <a:bodyPr wrap="square">
            <a:spAutoFit/>
          </a:bodyPr>
          <a:lstStyle/>
          <a:p>
            <a:pPr algn="thaiDist">
              <a:lnSpc>
                <a:spcPct val="120000"/>
              </a:lnSpc>
            </a:pPr>
            <a:r>
              <a:rPr lang="en-US" sz="2000" b="1" dirty="0">
                <a:solidFill>
                  <a:srgbClr val="262626"/>
                </a:solidFill>
              </a:rPr>
              <a:t>Saber </a:t>
            </a:r>
            <a:r>
              <a:rPr lang="en-US" sz="2000" b="1" dirty="0" err="1">
                <a:solidFill>
                  <a:srgbClr val="262626"/>
                </a:solidFill>
              </a:rPr>
              <a:t>qué</a:t>
            </a:r>
            <a:r>
              <a:rPr lang="en-US" sz="2000" b="1" dirty="0">
                <a:solidFill>
                  <a:srgbClr val="262626"/>
                </a:solidFill>
              </a:rPr>
              <a:t> se </a:t>
            </a:r>
            <a:r>
              <a:rPr lang="en-US" sz="2000" b="1" dirty="0" err="1">
                <a:solidFill>
                  <a:srgbClr val="262626"/>
                </a:solidFill>
              </a:rPr>
              <a:t>puede</a:t>
            </a:r>
            <a:r>
              <a:rPr lang="en-US" sz="2000" b="1" dirty="0">
                <a:solidFill>
                  <a:srgbClr val="262626"/>
                </a:solidFill>
              </a:rPr>
              <a:t> </a:t>
            </a:r>
            <a:r>
              <a:rPr lang="en-US" sz="2000" b="1" dirty="0" err="1">
                <a:solidFill>
                  <a:srgbClr val="262626"/>
                </a:solidFill>
              </a:rPr>
              <a:t>reciclar</a:t>
            </a:r>
            <a:r>
              <a:rPr lang="en-US" sz="2000" b="1" dirty="0">
                <a:solidFill>
                  <a:srgbClr val="262626"/>
                </a:solidFill>
              </a:rPr>
              <a:t>.</a:t>
            </a:r>
            <a:endParaRPr lang="en-US" sz="2000" dirty="0">
              <a:solidFill>
                <a:srgbClr val="262626"/>
              </a:solidFill>
            </a:endParaRPr>
          </a:p>
        </p:txBody>
      </p:sp>
      <p:sp>
        <p:nvSpPr>
          <p:cNvPr id="17" name="Oval 16">
            <a:extLst>
              <a:ext uri="{FF2B5EF4-FFF2-40B4-BE49-F238E27FC236}">
                <a16:creationId xmlns:a16="http://schemas.microsoft.com/office/drawing/2014/main" id="{A21C4034-2DBC-DB43-9E00-79CFABE8ED3C}"/>
              </a:ext>
            </a:extLst>
          </p:cNvPr>
          <p:cNvSpPr/>
          <p:nvPr/>
        </p:nvSpPr>
        <p:spPr>
          <a:xfrm>
            <a:off x="4077968" y="25044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Oval 17">
            <a:extLst>
              <a:ext uri="{FF2B5EF4-FFF2-40B4-BE49-F238E27FC236}">
                <a16:creationId xmlns:a16="http://schemas.microsoft.com/office/drawing/2014/main" id="{1A009F7D-3934-6747-9F81-33DAF6B067CD}"/>
              </a:ext>
            </a:extLst>
          </p:cNvPr>
          <p:cNvSpPr/>
          <p:nvPr/>
        </p:nvSpPr>
        <p:spPr>
          <a:xfrm>
            <a:off x="4024331" y="25044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Rectangle 18">
            <a:extLst>
              <a:ext uri="{FF2B5EF4-FFF2-40B4-BE49-F238E27FC236}">
                <a16:creationId xmlns:a16="http://schemas.microsoft.com/office/drawing/2014/main" id="{79398D40-86B1-A441-BEB6-AA5FD016EB82}"/>
              </a:ext>
            </a:extLst>
          </p:cNvPr>
          <p:cNvSpPr/>
          <p:nvPr/>
        </p:nvSpPr>
        <p:spPr>
          <a:xfrm>
            <a:off x="4068915" y="2484445"/>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20" name="Rectangle 19">
            <a:extLst>
              <a:ext uri="{FF2B5EF4-FFF2-40B4-BE49-F238E27FC236}">
                <a16:creationId xmlns:a16="http://schemas.microsoft.com/office/drawing/2014/main" id="{9ABFC640-D849-2142-ABBD-F1B88BB892A0}"/>
              </a:ext>
            </a:extLst>
          </p:cNvPr>
          <p:cNvSpPr/>
          <p:nvPr/>
        </p:nvSpPr>
        <p:spPr>
          <a:xfrm>
            <a:off x="4521178" y="2338899"/>
            <a:ext cx="3616349" cy="806375"/>
          </a:xfrm>
          <a:prstGeom prst="rect">
            <a:avLst/>
          </a:prstGeom>
        </p:spPr>
        <p:txBody>
          <a:bodyPr wrap="square">
            <a:spAutoFit/>
          </a:bodyPr>
          <a:lstStyle/>
          <a:p>
            <a:pPr algn="ctr">
              <a:lnSpc>
                <a:spcPct val="120000"/>
              </a:lnSpc>
            </a:pPr>
            <a:r>
              <a:rPr lang="en-US" sz="2000" b="1" dirty="0" err="1">
                <a:solidFill>
                  <a:srgbClr val="262626"/>
                </a:solidFill>
              </a:rPr>
              <a:t>Vaciar</a:t>
            </a:r>
            <a:r>
              <a:rPr lang="en-US" sz="2000" b="1" dirty="0">
                <a:solidFill>
                  <a:srgbClr val="262626"/>
                </a:solidFill>
              </a:rPr>
              <a:t>, </a:t>
            </a:r>
            <a:r>
              <a:rPr lang="en-US" sz="2000" b="1" dirty="0" err="1">
                <a:solidFill>
                  <a:srgbClr val="262626"/>
                </a:solidFill>
              </a:rPr>
              <a:t>limpiar</a:t>
            </a:r>
            <a:r>
              <a:rPr lang="en-US" sz="2000" b="1" dirty="0">
                <a:solidFill>
                  <a:srgbClr val="262626"/>
                </a:solidFill>
              </a:rPr>
              <a:t> y </a:t>
            </a:r>
            <a:r>
              <a:rPr lang="en-US" sz="2000" b="1" dirty="0" err="1">
                <a:solidFill>
                  <a:srgbClr val="262626"/>
                </a:solidFill>
              </a:rPr>
              <a:t>secar</a:t>
            </a:r>
            <a:r>
              <a:rPr lang="en-US" sz="2000" b="1" dirty="0">
                <a:solidFill>
                  <a:srgbClr val="262626"/>
                </a:solidFill>
              </a:rPr>
              <a:t> antes de </a:t>
            </a:r>
            <a:r>
              <a:rPr lang="en-US" sz="2000" b="1" dirty="0" err="1">
                <a:solidFill>
                  <a:srgbClr val="262626"/>
                </a:solidFill>
              </a:rPr>
              <a:t>colocar</a:t>
            </a:r>
            <a:r>
              <a:rPr lang="en-US" sz="2000" b="1" dirty="0">
                <a:solidFill>
                  <a:srgbClr val="262626"/>
                </a:solidFill>
              </a:rPr>
              <a:t> </a:t>
            </a:r>
            <a:r>
              <a:rPr lang="en-US" sz="2000" b="1" dirty="0" err="1">
                <a:solidFill>
                  <a:srgbClr val="262626"/>
                </a:solidFill>
              </a:rPr>
              <a:t>en</a:t>
            </a:r>
            <a:r>
              <a:rPr lang="en-US" sz="2000" b="1" dirty="0">
                <a:solidFill>
                  <a:srgbClr val="262626"/>
                </a:solidFill>
              </a:rPr>
              <a:t> </a:t>
            </a:r>
            <a:r>
              <a:rPr lang="en-US" sz="2000" b="1" dirty="0" err="1">
                <a:solidFill>
                  <a:srgbClr val="262626"/>
                </a:solidFill>
              </a:rPr>
              <a:t>el</a:t>
            </a:r>
            <a:r>
              <a:rPr lang="en-US" sz="2000" b="1" dirty="0">
                <a:solidFill>
                  <a:srgbClr val="262626"/>
                </a:solidFill>
              </a:rPr>
              <a:t> </a:t>
            </a:r>
            <a:r>
              <a:rPr lang="en-US" sz="2000" b="1" dirty="0" err="1">
                <a:solidFill>
                  <a:srgbClr val="262626"/>
                </a:solidFill>
              </a:rPr>
              <a:t>cesto</a:t>
            </a:r>
            <a:r>
              <a:rPr lang="en-US" sz="2000" b="1" dirty="0">
                <a:solidFill>
                  <a:srgbClr val="262626"/>
                </a:solidFill>
              </a:rPr>
              <a:t> de </a:t>
            </a:r>
            <a:r>
              <a:rPr lang="en-US" sz="2000" b="1" dirty="0" err="1">
                <a:solidFill>
                  <a:srgbClr val="262626"/>
                </a:solidFill>
              </a:rPr>
              <a:t>basura</a:t>
            </a:r>
            <a:r>
              <a:rPr lang="en-US" sz="2000" b="1" dirty="0">
                <a:solidFill>
                  <a:srgbClr val="262626"/>
                </a:solidFill>
              </a:rPr>
              <a:t>.</a:t>
            </a:r>
          </a:p>
        </p:txBody>
      </p:sp>
      <p:sp>
        <p:nvSpPr>
          <p:cNvPr id="21" name="Oval 20">
            <a:extLst>
              <a:ext uri="{FF2B5EF4-FFF2-40B4-BE49-F238E27FC236}">
                <a16:creationId xmlns:a16="http://schemas.microsoft.com/office/drawing/2014/main" id="{EEECFF62-DAE3-2E46-AE39-BFCA8DE4FF9E}"/>
              </a:ext>
            </a:extLst>
          </p:cNvPr>
          <p:cNvSpPr/>
          <p:nvPr/>
        </p:nvSpPr>
        <p:spPr>
          <a:xfrm>
            <a:off x="8353350" y="25044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2" name="Oval 21">
            <a:extLst>
              <a:ext uri="{FF2B5EF4-FFF2-40B4-BE49-F238E27FC236}">
                <a16:creationId xmlns:a16="http://schemas.microsoft.com/office/drawing/2014/main" id="{598CE976-F4B8-E048-B9E0-69CF5DB3D8BE}"/>
              </a:ext>
            </a:extLst>
          </p:cNvPr>
          <p:cNvSpPr/>
          <p:nvPr/>
        </p:nvSpPr>
        <p:spPr>
          <a:xfrm>
            <a:off x="8299713" y="25044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Rectangle 22">
            <a:extLst>
              <a:ext uri="{FF2B5EF4-FFF2-40B4-BE49-F238E27FC236}">
                <a16:creationId xmlns:a16="http://schemas.microsoft.com/office/drawing/2014/main" id="{87F92F24-6175-B84C-9CC1-049592BB14AA}"/>
              </a:ext>
            </a:extLst>
          </p:cNvPr>
          <p:cNvSpPr/>
          <p:nvPr/>
        </p:nvSpPr>
        <p:spPr>
          <a:xfrm>
            <a:off x="8344297" y="2484445"/>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sp>
        <p:nvSpPr>
          <p:cNvPr id="24" name="Rectangle 23">
            <a:extLst>
              <a:ext uri="{FF2B5EF4-FFF2-40B4-BE49-F238E27FC236}">
                <a16:creationId xmlns:a16="http://schemas.microsoft.com/office/drawing/2014/main" id="{0B8C2FA8-70C3-974E-94DD-8810C45F01C0}"/>
              </a:ext>
            </a:extLst>
          </p:cNvPr>
          <p:cNvSpPr/>
          <p:nvPr/>
        </p:nvSpPr>
        <p:spPr>
          <a:xfrm>
            <a:off x="8794017" y="2367695"/>
            <a:ext cx="3397983" cy="806375"/>
          </a:xfrm>
          <a:prstGeom prst="rect">
            <a:avLst/>
          </a:prstGeom>
        </p:spPr>
        <p:txBody>
          <a:bodyPr wrap="square">
            <a:spAutoFit/>
          </a:bodyPr>
          <a:lstStyle/>
          <a:p>
            <a:pPr>
              <a:lnSpc>
                <a:spcPct val="120000"/>
              </a:lnSpc>
            </a:pPr>
            <a:r>
              <a:rPr lang="en-US" sz="2000" b="1" dirty="0" err="1">
                <a:solidFill>
                  <a:srgbClr val="262626"/>
                </a:solidFill>
              </a:rPr>
              <a:t>Coloca</a:t>
            </a:r>
            <a:r>
              <a:rPr lang="en-US" sz="2000" b="1" dirty="0">
                <a:solidFill>
                  <a:srgbClr val="262626"/>
                </a:solidFill>
              </a:rPr>
              <a:t> </a:t>
            </a:r>
            <a:r>
              <a:rPr lang="en-US" sz="2000" b="1" dirty="0" err="1">
                <a:solidFill>
                  <a:srgbClr val="262626"/>
                </a:solidFill>
              </a:rPr>
              <a:t>los</a:t>
            </a:r>
            <a:r>
              <a:rPr lang="en-US" sz="2000" b="1" dirty="0">
                <a:solidFill>
                  <a:srgbClr val="262626"/>
                </a:solidFill>
              </a:rPr>
              <a:t> </a:t>
            </a:r>
            <a:r>
              <a:rPr lang="en-US" sz="2000" b="1" dirty="0" err="1">
                <a:solidFill>
                  <a:srgbClr val="262626"/>
                </a:solidFill>
              </a:rPr>
              <a:t>objetos</a:t>
            </a:r>
            <a:r>
              <a:rPr lang="en-US" sz="2000" b="1" dirty="0">
                <a:solidFill>
                  <a:srgbClr val="262626"/>
                </a:solidFill>
              </a:rPr>
              <a:t> </a:t>
            </a:r>
            <a:r>
              <a:rPr lang="en-US" sz="2000" b="1" dirty="0" err="1">
                <a:solidFill>
                  <a:srgbClr val="262626"/>
                </a:solidFill>
              </a:rPr>
              <a:t>en</a:t>
            </a:r>
            <a:r>
              <a:rPr lang="en-US" sz="2000" b="1" dirty="0">
                <a:solidFill>
                  <a:srgbClr val="262626"/>
                </a:solidFill>
              </a:rPr>
              <a:t> la cesta </a:t>
            </a:r>
            <a:r>
              <a:rPr lang="en-US" sz="2000" b="1" dirty="0" err="1">
                <a:solidFill>
                  <a:srgbClr val="262626"/>
                </a:solidFill>
              </a:rPr>
              <a:t>correcta</a:t>
            </a:r>
            <a:r>
              <a:rPr lang="en-US" sz="2000" b="1" dirty="0">
                <a:solidFill>
                  <a:srgbClr val="262626"/>
                </a:solidFill>
              </a:rPr>
              <a:t> de </a:t>
            </a:r>
            <a:r>
              <a:rPr lang="en-US" sz="2000" b="1" dirty="0" err="1">
                <a:solidFill>
                  <a:srgbClr val="262626"/>
                </a:solidFill>
              </a:rPr>
              <a:t>reciclaje</a:t>
            </a:r>
            <a:r>
              <a:rPr lang="en-US" sz="2000" b="1" dirty="0">
                <a:solidFill>
                  <a:srgbClr val="262626"/>
                </a:solidFill>
              </a:rPr>
              <a:t>.</a:t>
            </a:r>
          </a:p>
        </p:txBody>
      </p:sp>
      <p:pic>
        <p:nvPicPr>
          <p:cNvPr id="25" name="Picture 24" descr="A picture containing plastic, vessel, jar&#10;&#10;Description automatically generated">
            <a:extLst>
              <a:ext uri="{FF2B5EF4-FFF2-40B4-BE49-F238E27FC236}">
                <a16:creationId xmlns:a16="http://schemas.microsoft.com/office/drawing/2014/main" id="{A2414E36-5BC1-AA43-90A2-1D37AAEE10F2}"/>
              </a:ext>
            </a:extLst>
          </p:cNvPr>
          <p:cNvPicPr>
            <a:picLocks noChangeAspect="1"/>
          </p:cNvPicPr>
          <p:nvPr/>
        </p:nvPicPr>
        <p:blipFill>
          <a:blip r:embed="rId5"/>
          <a:stretch>
            <a:fillRect/>
          </a:stretch>
        </p:blipFill>
        <p:spPr>
          <a:xfrm>
            <a:off x="859908" y="3136610"/>
            <a:ext cx="1091597" cy="1307007"/>
          </a:xfrm>
          <a:prstGeom prst="rect">
            <a:avLst/>
          </a:prstGeom>
        </p:spPr>
      </p:pic>
      <p:pic>
        <p:nvPicPr>
          <p:cNvPr id="26" name="Picture 25" descr="Icon&#10;&#10;Description automatically generated">
            <a:extLst>
              <a:ext uri="{FF2B5EF4-FFF2-40B4-BE49-F238E27FC236}">
                <a16:creationId xmlns:a16="http://schemas.microsoft.com/office/drawing/2014/main" id="{0216C731-9348-7648-B622-A9C19EF45B04}"/>
              </a:ext>
            </a:extLst>
          </p:cNvPr>
          <p:cNvPicPr>
            <a:picLocks noChangeAspect="1"/>
          </p:cNvPicPr>
          <p:nvPr/>
        </p:nvPicPr>
        <p:blipFill rotWithShape="1">
          <a:blip r:embed="rId6"/>
          <a:srcRect r="4" b="18"/>
          <a:stretch/>
        </p:blipFill>
        <p:spPr>
          <a:xfrm>
            <a:off x="1837485" y="4083307"/>
            <a:ext cx="702222" cy="628629"/>
          </a:xfrm>
          <a:prstGeom prst="rect">
            <a:avLst/>
          </a:prstGeom>
        </p:spPr>
      </p:pic>
      <p:pic>
        <p:nvPicPr>
          <p:cNvPr id="27" name="Picture 26" descr="A bottle of water&#10;&#10;Description automatically generated with low confidence">
            <a:extLst>
              <a:ext uri="{FF2B5EF4-FFF2-40B4-BE49-F238E27FC236}">
                <a16:creationId xmlns:a16="http://schemas.microsoft.com/office/drawing/2014/main" id="{0CDFDEB3-F901-4944-A4FD-5EB6520CE555}"/>
              </a:ext>
            </a:extLst>
          </p:cNvPr>
          <p:cNvPicPr>
            <a:picLocks noChangeAspect="1"/>
          </p:cNvPicPr>
          <p:nvPr/>
        </p:nvPicPr>
        <p:blipFill>
          <a:blip r:embed="rId7"/>
          <a:stretch>
            <a:fillRect/>
          </a:stretch>
        </p:blipFill>
        <p:spPr>
          <a:xfrm>
            <a:off x="2284675" y="3172835"/>
            <a:ext cx="977016" cy="1241624"/>
          </a:xfrm>
          <a:prstGeom prst="rect">
            <a:avLst/>
          </a:prstGeom>
        </p:spPr>
      </p:pic>
      <p:pic>
        <p:nvPicPr>
          <p:cNvPr id="28" name="Picture 27" descr="A close up of a roll of tape&#10;&#10;Description automatically generated with low confidence">
            <a:extLst>
              <a:ext uri="{FF2B5EF4-FFF2-40B4-BE49-F238E27FC236}">
                <a16:creationId xmlns:a16="http://schemas.microsoft.com/office/drawing/2014/main" id="{2F29D788-FFEC-074C-A27B-99FC529AEB5C}"/>
              </a:ext>
            </a:extLst>
          </p:cNvPr>
          <p:cNvPicPr>
            <a:picLocks noChangeAspect="1"/>
          </p:cNvPicPr>
          <p:nvPr/>
        </p:nvPicPr>
        <p:blipFill>
          <a:blip r:embed="rId8"/>
          <a:stretch>
            <a:fillRect/>
          </a:stretch>
        </p:blipFill>
        <p:spPr>
          <a:xfrm>
            <a:off x="2541114" y="4623533"/>
            <a:ext cx="565179" cy="1069200"/>
          </a:xfrm>
          <a:prstGeom prst="rect">
            <a:avLst/>
          </a:prstGeom>
        </p:spPr>
      </p:pic>
      <p:pic>
        <p:nvPicPr>
          <p:cNvPr id="29" name="Picture 28" descr="A picture containing box, stationary, container, envelope&#10;&#10;Description automatically generated">
            <a:extLst>
              <a:ext uri="{FF2B5EF4-FFF2-40B4-BE49-F238E27FC236}">
                <a16:creationId xmlns:a16="http://schemas.microsoft.com/office/drawing/2014/main" id="{53CF2A69-2F5C-5349-B48C-B4B46AC74D5B}"/>
              </a:ext>
            </a:extLst>
          </p:cNvPr>
          <p:cNvPicPr>
            <a:picLocks noChangeAspect="1"/>
          </p:cNvPicPr>
          <p:nvPr/>
        </p:nvPicPr>
        <p:blipFill>
          <a:blip r:embed="rId9"/>
          <a:stretch>
            <a:fillRect/>
          </a:stretch>
        </p:blipFill>
        <p:spPr>
          <a:xfrm>
            <a:off x="659035" y="4675988"/>
            <a:ext cx="1430368" cy="1069200"/>
          </a:xfrm>
          <a:prstGeom prst="rect">
            <a:avLst/>
          </a:prstGeom>
        </p:spPr>
      </p:pic>
      <p:pic>
        <p:nvPicPr>
          <p:cNvPr id="33" name="Picture 32" descr="A picture containing wall, indoor, person, cluttered&#10;&#10;Description automatically generated">
            <a:extLst>
              <a:ext uri="{FF2B5EF4-FFF2-40B4-BE49-F238E27FC236}">
                <a16:creationId xmlns:a16="http://schemas.microsoft.com/office/drawing/2014/main" id="{6214FB82-0D98-9E43-9778-997D733E743F}"/>
              </a:ext>
            </a:extLst>
          </p:cNvPr>
          <p:cNvPicPr>
            <a:picLocks noChangeAspect="1"/>
          </p:cNvPicPr>
          <p:nvPr/>
        </p:nvPicPr>
        <p:blipFill rotWithShape="1">
          <a:blip r:embed="rId10"/>
          <a:srcRect r="-9" b="5"/>
          <a:stretch/>
        </p:blipFill>
        <p:spPr>
          <a:xfrm>
            <a:off x="8154886" y="3335133"/>
            <a:ext cx="3868999" cy="2222973"/>
          </a:xfrm>
          <a:prstGeom prst="rect">
            <a:avLst/>
          </a:prstGeom>
        </p:spPr>
      </p:pic>
      <p:pic>
        <p:nvPicPr>
          <p:cNvPr id="31" name="Picture 30">
            <a:extLst>
              <a:ext uri="{FF2B5EF4-FFF2-40B4-BE49-F238E27FC236}">
                <a16:creationId xmlns:a16="http://schemas.microsoft.com/office/drawing/2014/main" id="{CA1507A5-A309-8D40-9BE7-7C7A520376E4}"/>
              </a:ext>
            </a:extLst>
          </p:cNvPr>
          <p:cNvPicPr>
            <a:picLocks noChangeAspect="1"/>
          </p:cNvPicPr>
          <p:nvPr/>
        </p:nvPicPr>
        <p:blipFill rotWithShape="1">
          <a:blip r:embed="rId11"/>
          <a:srcRect t="-927" r="-5" b="-13"/>
          <a:stretch/>
        </p:blipFill>
        <p:spPr>
          <a:xfrm>
            <a:off x="4529928" y="3344738"/>
            <a:ext cx="3271752" cy="2222973"/>
          </a:xfrm>
          <a:prstGeom prst="rect">
            <a:avLst/>
          </a:prstGeom>
        </p:spPr>
      </p:pic>
      <p:pic>
        <p:nvPicPr>
          <p:cNvPr id="30" name="Picture 29" descr="Icon&#10;&#10;Description automatically generated">
            <a:extLst>
              <a:ext uri="{FF2B5EF4-FFF2-40B4-BE49-F238E27FC236}">
                <a16:creationId xmlns:a16="http://schemas.microsoft.com/office/drawing/2014/main" id="{7CA4984F-B6D4-BFC6-97F5-43E54848D156}"/>
              </a:ext>
            </a:extLst>
          </p:cNvPr>
          <p:cNvPicPr>
            <a:picLocks noChangeAspect="1"/>
          </p:cNvPicPr>
          <p:nvPr/>
        </p:nvPicPr>
        <p:blipFill>
          <a:blip r:embed="rId12"/>
          <a:stretch>
            <a:fillRect/>
          </a:stretch>
        </p:blipFill>
        <p:spPr>
          <a:xfrm>
            <a:off x="-28004" y="458940"/>
            <a:ext cx="1865489" cy="1865489"/>
          </a:xfrm>
          <a:prstGeom prst="rect">
            <a:avLst/>
          </a:prstGeom>
        </p:spPr>
      </p:pic>
      <p:pic>
        <p:nvPicPr>
          <p:cNvPr id="34" name="Picture 33" descr="Icon&#10;&#10;Description automatically generated">
            <a:extLst>
              <a:ext uri="{FF2B5EF4-FFF2-40B4-BE49-F238E27FC236}">
                <a16:creationId xmlns:a16="http://schemas.microsoft.com/office/drawing/2014/main" id="{2A496A88-127B-7180-91C8-8AE0470C4A13}"/>
              </a:ext>
            </a:extLst>
          </p:cNvPr>
          <p:cNvPicPr>
            <a:picLocks noChangeAspect="1"/>
          </p:cNvPicPr>
          <p:nvPr/>
        </p:nvPicPr>
        <p:blipFill>
          <a:blip r:embed="rId12"/>
          <a:stretch>
            <a:fillRect/>
          </a:stretch>
        </p:blipFill>
        <p:spPr>
          <a:xfrm>
            <a:off x="10180100" y="736207"/>
            <a:ext cx="1865489" cy="1865489"/>
          </a:xfrm>
          <a:prstGeom prst="rect">
            <a:avLst/>
          </a:prstGeom>
        </p:spPr>
      </p:pic>
      <p:sp>
        <p:nvSpPr>
          <p:cNvPr id="2" name="Slide Number Placeholder 1">
            <a:extLst>
              <a:ext uri="{FF2B5EF4-FFF2-40B4-BE49-F238E27FC236}">
                <a16:creationId xmlns:a16="http://schemas.microsoft.com/office/drawing/2014/main" id="{A68583E3-E291-22B3-58BE-8891C1E993EE}"/>
              </a:ext>
            </a:extLst>
          </p:cNvPr>
          <p:cNvSpPr>
            <a:spLocks noGrp="1"/>
          </p:cNvSpPr>
          <p:nvPr>
            <p:ph type="sldNum" sz="quarter" idx="12"/>
          </p:nvPr>
        </p:nvSpPr>
        <p:spPr/>
        <p:txBody>
          <a:bodyPr/>
          <a:lstStyle/>
          <a:p>
            <a:fld id="{A49FEDE7-8061-9B4D-88A1-7EA83A94C31B}" type="slidenum">
              <a:rPr lang="en-TH" smtClean="0"/>
              <a:t>9</a:t>
            </a:fld>
            <a:endParaRPr lang="en-TH"/>
          </a:p>
        </p:txBody>
      </p:sp>
    </p:spTree>
    <p:extLst>
      <p:ext uri="{BB962C8B-B14F-4D97-AF65-F5344CB8AC3E}">
        <p14:creationId xmlns:p14="http://schemas.microsoft.com/office/powerpoint/2010/main" val="30000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par>
                                <p:cTn id="8" presetID="21" presetClass="entr" presetSubtype="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heel(1)">
                                      <p:cBhvr>
                                        <p:cTn id="1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27174</TotalTime>
  <Words>4409</Words>
  <Application>Microsoft Office PowerPoint</Application>
  <PresentationFormat>Widescreen</PresentationFormat>
  <Paragraphs>422</Paragraphs>
  <Slides>23</Slides>
  <Notes>22</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Yu Gothic UI Semilight</vt:lpstr>
      <vt:lpstr>Arial</vt:lpstr>
      <vt:lpstr>72 Condensed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Barron Trejo, Ma Luz</cp:lastModifiedBy>
  <cp:revision>166</cp:revision>
  <dcterms:created xsi:type="dcterms:W3CDTF">2022-01-20T09:13:45Z</dcterms:created>
  <dcterms:modified xsi:type="dcterms:W3CDTF">2022-10-17T03:37:42Z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7652123</vt:lpwstr>
  </property>
  <property fmtid="{D5CDD505-2E9C-101B-9397-08002B2CF9AE}" pid="3" name="NXPowerLiteSettings">
    <vt:lpwstr>F700052003A000</vt:lpwstr>
  </property>
  <property fmtid="{D5CDD505-2E9C-101B-9397-08002B2CF9AE}" pid="4" name="NXPowerLiteVersion">
    <vt:lpwstr>D9.1.2</vt:lpwstr>
  </property>
</Properties>
</file>