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339" r:id="rId2"/>
    <p:sldId id="269" r:id="rId3"/>
    <p:sldId id="277" r:id="rId4"/>
    <p:sldId id="270" r:id="rId5"/>
    <p:sldId id="332" r:id="rId6"/>
    <p:sldId id="340" r:id="rId7"/>
    <p:sldId id="333" r:id="rId8"/>
    <p:sldId id="334" r:id="rId9"/>
    <p:sldId id="335" r:id="rId10"/>
    <p:sldId id="336" r:id="rId11"/>
    <p:sldId id="337" r:id="rId12"/>
    <p:sldId id="338" r:id="rId13"/>
    <p:sldId id="33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7B68"/>
    <a:srgbClr val="1B6554"/>
    <a:srgbClr val="185244"/>
    <a:srgbClr val="31A182"/>
    <a:srgbClr val="267F68"/>
    <a:srgbClr val="3AC69D"/>
    <a:srgbClr val="007399"/>
    <a:srgbClr val="015975"/>
    <a:srgbClr val="073443"/>
    <a:srgbClr val="29C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6620"/>
    <p:restoredTop sz="97262" autoAdjust="0"/>
  </p:normalViewPr>
  <p:slideViewPr>
    <p:cSldViewPr snapToGrid="0" snapToObjects="1">
      <p:cViewPr>
        <p:scale>
          <a:sx n="80" d="100"/>
          <a:sy n="80" d="100"/>
        </p:scale>
        <p:origin x="-1572" y="-2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CC5929B-8555-52CF-31C7-A163DDB81B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6D302B79-F7D3-8CE9-621B-5AC22954CC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9233D0-8ADC-E04D-9F0F-EC9A31D48E26}" type="datetimeFigureOut">
              <a:rPr lang="en-US" smtClean="0"/>
              <a:t>12/5/2022</a:t>
            </a:fld>
            <a:endParaRPr lang="en-US"/>
          </a:p>
        </p:txBody>
      </p:sp>
      <p:sp>
        <p:nvSpPr>
          <p:cNvPr id="4" name="Footer Placeholder 3">
            <a:extLst>
              <a:ext uri="{FF2B5EF4-FFF2-40B4-BE49-F238E27FC236}">
                <a16:creationId xmlns:a16="http://schemas.microsoft.com/office/drawing/2014/main" xmlns="" id="{BE2BE1E4-0DC3-1F02-763D-EFCB5AA263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F9AC6769-ECC5-0585-071C-B68E7FC2B6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4354B8-0264-3E4B-8599-706B7ECE2C59}" type="slidenum">
              <a:rPr lang="en-US" smtClean="0"/>
              <a:t>‹nº›</a:t>
            </a:fld>
            <a:endParaRPr lang="en-US"/>
          </a:p>
        </p:txBody>
      </p:sp>
    </p:spTree>
    <p:extLst>
      <p:ext uri="{BB962C8B-B14F-4D97-AF65-F5344CB8AC3E}">
        <p14:creationId xmlns:p14="http://schemas.microsoft.com/office/powerpoint/2010/main" val="1330015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BCFFFE-1208-7345-9C6A-2720D8931503}" type="datetimeFigureOut">
              <a:rPr lang="en-US" smtClean="0"/>
              <a:t>12/5/2022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FCDCC-FE70-E545-8B64-E6A1771687BC}" type="slidenum">
              <a:rPr lang="en-US" smtClean="0"/>
              <a:t>‹nº›</a:t>
            </a:fld>
            <a:endParaRPr lang="en-US" dirty="0"/>
          </a:p>
        </p:txBody>
      </p:sp>
    </p:spTree>
    <p:extLst>
      <p:ext uri="{BB962C8B-B14F-4D97-AF65-F5344CB8AC3E}">
        <p14:creationId xmlns:p14="http://schemas.microsoft.com/office/powerpoint/2010/main" val="9966279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9" name="Slide Number Placeholder 8">
            <a:extLst>
              <a:ext uri="{FF2B5EF4-FFF2-40B4-BE49-F238E27FC236}">
                <a16:creationId xmlns:a16="http://schemas.microsoft.com/office/drawing/2014/main" xmlns="" id="{32F0E768-08DC-62F5-8A11-61443335453E}"/>
              </a:ext>
            </a:extLst>
          </p:cNvPr>
          <p:cNvSpPr>
            <a:spLocks noGrp="1"/>
          </p:cNvSpPr>
          <p:nvPr>
            <p:ph type="sldNum" sz="quarter" idx="5"/>
          </p:nvPr>
        </p:nvSpPr>
        <p:spPr/>
        <p:txBody>
          <a:bodyPr/>
          <a:lstStyle/>
          <a:p>
            <a:fld id="{7AAFCDCC-FE70-E545-8B64-E6A1771687BC}" type="slidenum">
              <a:rPr lang="en-US" smtClean="0"/>
              <a:t>1</a:t>
            </a:fld>
            <a:endParaRPr lang="en-US" dirty="0"/>
          </a:p>
        </p:txBody>
      </p:sp>
    </p:spTree>
    <p:extLst>
      <p:ext uri="{BB962C8B-B14F-4D97-AF65-F5344CB8AC3E}">
        <p14:creationId xmlns:p14="http://schemas.microsoft.com/office/powerpoint/2010/main" val="2960655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5-10 minutes)</a:t>
            </a:r>
          </a:p>
          <a:p>
            <a:endParaRPr lang="en-US" b="1" dirty="0"/>
          </a:p>
          <a:p>
            <a:r>
              <a:rPr lang="en-US" b="1" dirty="0"/>
              <a:t>Tell students:</a:t>
            </a:r>
          </a:p>
          <a:p>
            <a:r>
              <a:rPr lang="en-US" dirty="0"/>
              <a:t>Once the causes of the core problem are determined, the next step is to identify the effects of the problem, which are the branches of the problem tree. </a:t>
            </a:r>
          </a:p>
          <a:p>
            <a:r>
              <a:rPr lang="en-US" dirty="0"/>
              <a:t>What are the effects of our core problem? </a:t>
            </a:r>
          </a:p>
          <a:p>
            <a:r>
              <a:rPr lang="en-US" dirty="0"/>
              <a:t>What are the impacts of those immediate effects, as a result of our core problem? </a:t>
            </a:r>
          </a:p>
          <a:p>
            <a:endParaRPr lang="en-US" dirty="0"/>
          </a:p>
          <a:p>
            <a:r>
              <a:rPr lang="en-US" b="1" dirty="0"/>
              <a:t>Example: </a:t>
            </a:r>
          </a:p>
          <a:p>
            <a:r>
              <a:rPr lang="en-US" b="1" i="1" dirty="0"/>
              <a:t>1. </a:t>
            </a:r>
            <a:r>
              <a:rPr lang="en-US" b="0" i="1" dirty="0"/>
              <a:t>A low rate of recycling can increase the amount of waste that leaks into the environment, which can enter the food chain and then result in humans ingesting waste.</a:t>
            </a:r>
          </a:p>
        </p:txBody>
      </p:sp>
      <p:sp>
        <p:nvSpPr>
          <p:cNvPr id="9" name="Slide Number Placeholder 8">
            <a:extLst>
              <a:ext uri="{FF2B5EF4-FFF2-40B4-BE49-F238E27FC236}">
                <a16:creationId xmlns:a16="http://schemas.microsoft.com/office/drawing/2014/main" xmlns="" id="{55E64BB4-0750-43CA-329B-BCE421CE94AF}"/>
              </a:ext>
            </a:extLst>
          </p:cNvPr>
          <p:cNvSpPr>
            <a:spLocks noGrp="1"/>
          </p:cNvSpPr>
          <p:nvPr>
            <p:ph type="sldNum" sz="quarter" idx="5"/>
          </p:nvPr>
        </p:nvSpPr>
        <p:spPr/>
        <p:txBody>
          <a:bodyPr/>
          <a:lstStyle/>
          <a:p>
            <a:fld id="{7AAFCDCC-FE70-E545-8B64-E6A1771687BC}" type="slidenum">
              <a:rPr lang="en-US" smtClean="0"/>
              <a:t>11</a:t>
            </a:fld>
            <a:endParaRPr lang="en-US" dirty="0"/>
          </a:p>
        </p:txBody>
      </p:sp>
    </p:spTree>
    <p:extLst>
      <p:ext uri="{BB962C8B-B14F-4D97-AF65-F5344CB8AC3E}">
        <p14:creationId xmlns:p14="http://schemas.microsoft.com/office/powerpoint/2010/main" val="227456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5 minutes)</a:t>
            </a:r>
          </a:p>
          <a:p>
            <a:endParaRPr lang="en-US" b="1" dirty="0"/>
          </a:p>
          <a:p>
            <a:r>
              <a:rPr lang="en-US" b="1" dirty="0"/>
              <a:t>Tell students: </a:t>
            </a:r>
          </a:p>
          <a:p>
            <a:r>
              <a:rPr lang="en-US" sz="1200" b="0" i="0" kern="1200" dirty="0">
                <a:solidFill>
                  <a:schemeClr val="tx1"/>
                </a:solidFill>
                <a:effectLst/>
                <a:latin typeface="+mn-lt"/>
                <a:ea typeface="+mn-ea"/>
                <a:cs typeface="+mn-cs"/>
              </a:rPr>
              <a:t>A Solutions Tree (aka Objective Tree) is a problem tree that is transformed into a set of future solutions to the problems. Each negative statement is converted into a solution by rewriting it as a positive future statement. The positive statements are in fact solution statements that can be presented in the map showing a means (the roots) – ends (branches) solutions hierarchy. The analysis of the solution tree aims to provide a clear overview of the desired future situation once problems have been identified and reformulated into solutions. The map helps us illustrate and communicate the means-ends relationship.</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Our Problem Example as a Solution: </a:t>
            </a:r>
          </a:p>
          <a:p>
            <a:pPr marL="228600" indent="-228600">
              <a:buAutoNum type="arabicPeriod"/>
            </a:pPr>
            <a:r>
              <a:rPr lang="en-US" sz="1200" b="0" i="0" kern="1200" dirty="0">
                <a:solidFill>
                  <a:schemeClr val="tx1"/>
                </a:solidFill>
                <a:effectLst/>
                <a:latin typeface="+mn-lt"/>
                <a:ea typeface="+mn-ea"/>
                <a:cs typeface="+mn-cs"/>
              </a:rPr>
              <a:t>From the previous slide one major cause of our problem is that people don’t properly separate waste at home. </a:t>
            </a:r>
            <a:r>
              <a:rPr lang="en-US" sz="1200" b="1" i="0" kern="1200" dirty="0">
                <a:solidFill>
                  <a:schemeClr val="tx1"/>
                </a:solidFill>
                <a:effectLst/>
                <a:latin typeface="+mn-lt"/>
                <a:ea typeface="+mn-ea"/>
                <a:cs typeface="+mn-cs"/>
              </a:rPr>
              <a:t>Click 1</a:t>
            </a:r>
            <a:r>
              <a:rPr lang="en-US" sz="1200" b="0" i="0" kern="1200" dirty="0">
                <a:solidFill>
                  <a:schemeClr val="tx1"/>
                </a:solidFill>
                <a:effectLst/>
                <a:latin typeface="+mn-lt"/>
                <a:ea typeface="+mn-ea"/>
                <a:cs typeface="+mn-cs"/>
              </a:rPr>
              <a:t>: People properly separate waste at home.</a:t>
            </a:r>
          </a:p>
          <a:p>
            <a:pPr marL="228600" indent="-228600">
              <a:buAutoNum type="arabicPeriod" startAt="2"/>
            </a:pPr>
            <a:r>
              <a:rPr lang="en-US" sz="1200" b="0" i="0" kern="1200" dirty="0">
                <a:solidFill>
                  <a:schemeClr val="tx1"/>
                </a:solidFill>
                <a:effectLst/>
                <a:latin typeface="+mn-lt"/>
                <a:ea typeface="+mn-ea"/>
                <a:cs typeface="+mn-cs"/>
              </a:rPr>
              <a:t>From the previous slide people not separating waste resulted in waste being mismanaged at the source. </a:t>
            </a:r>
            <a:r>
              <a:rPr lang="en-US" sz="1200" b="1" i="0" kern="1200" dirty="0">
                <a:solidFill>
                  <a:schemeClr val="tx1"/>
                </a:solidFill>
                <a:effectLst/>
                <a:latin typeface="+mn-lt"/>
                <a:ea typeface="+mn-ea"/>
                <a:cs typeface="+mn-cs"/>
              </a:rPr>
              <a:t>Click 2</a:t>
            </a:r>
            <a:r>
              <a:rPr lang="en-US" sz="1200" b="0" i="0" kern="1200" dirty="0">
                <a:solidFill>
                  <a:schemeClr val="tx1"/>
                </a:solidFill>
                <a:effectLst/>
                <a:latin typeface="+mn-lt"/>
                <a:ea typeface="+mn-ea"/>
                <a:cs typeface="+mn-cs"/>
              </a:rPr>
              <a:t>: Waste is properly managed at the source.</a:t>
            </a:r>
          </a:p>
          <a:p>
            <a:pPr marL="228600" indent="-228600">
              <a:buAutoNum type="arabicPeriod" startAt="2"/>
            </a:pPr>
            <a:r>
              <a:rPr lang="en-US" sz="1200" b="0" i="0" kern="1200" dirty="0">
                <a:solidFill>
                  <a:schemeClr val="tx1"/>
                </a:solidFill>
                <a:effectLst/>
                <a:latin typeface="+mn-lt"/>
                <a:ea typeface="+mn-ea"/>
                <a:cs typeface="+mn-cs"/>
              </a:rPr>
              <a:t>Our problem was low rate of recycling. </a:t>
            </a:r>
            <a:r>
              <a:rPr lang="en-US" sz="1200" b="1" i="0" kern="1200" dirty="0">
                <a:solidFill>
                  <a:schemeClr val="tx1"/>
                </a:solidFill>
                <a:effectLst/>
                <a:latin typeface="+mn-lt"/>
                <a:ea typeface="+mn-ea"/>
                <a:cs typeface="+mn-cs"/>
              </a:rPr>
              <a:t>Click 3</a:t>
            </a:r>
            <a:r>
              <a:rPr lang="en-US" sz="1200" b="0" i="0" kern="1200" dirty="0">
                <a:solidFill>
                  <a:schemeClr val="tx1"/>
                </a:solidFill>
                <a:effectLst/>
                <a:latin typeface="+mn-lt"/>
                <a:ea typeface="+mn-ea"/>
                <a:cs typeface="+mn-cs"/>
              </a:rPr>
              <a:t>: Our solution is now increased rate of recycling</a:t>
            </a:r>
            <a:r>
              <a:rPr lang="en-US" sz="1200" b="1" i="0" kern="1200" dirty="0">
                <a:solidFill>
                  <a:schemeClr val="tx1"/>
                </a:solidFill>
                <a:effectLst/>
                <a:latin typeface="+mn-lt"/>
                <a:ea typeface="+mn-ea"/>
                <a:cs typeface="+mn-cs"/>
              </a:rPr>
              <a:t>. </a:t>
            </a:r>
          </a:p>
          <a:p>
            <a:pPr marL="228600" indent="-228600">
              <a:buAutoNum type="arabicPeriod" startAt="2"/>
            </a:pPr>
            <a:r>
              <a:rPr lang="en-US" sz="1200" b="0" i="0" kern="1200" dirty="0">
                <a:solidFill>
                  <a:schemeClr val="tx1"/>
                </a:solidFill>
                <a:effectLst/>
                <a:latin typeface="+mn-lt"/>
                <a:ea typeface="+mn-ea"/>
                <a:cs typeface="+mn-cs"/>
              </a:rPr>
              <a:t>From the previous slide one major effect of our problem was an increase in waste leaking into the environment. </a:t>
            </a:r>
            <a:r>
              <a:rPr lang="en-US" sz="1200" b="1" i="0" kern="1200" dirty="0">
                <a:solidFill>
                  <a:schemeClr val="tx1"/>
                </a:solidFill>
                <a:effectLst/>
                <a:latin typeface="+mn-lt"/>
                <a:ea typeface="+mn-ea"/>
                <a:cs typeface="+mn-cs"/>
              </a:rPr>
              <a:t>Click 4</a:t>
            </a:r>
            <a:r>
              <a:rPr lang="en-US" sz="1200" b="0" i="0" kern="1200" dirty="0">
                <a:solidFill>
                  <a:schemeClr val="tx1"/>
                </a:solidFill>
                <a:effectLst/>
                <a:latin typeface="+mn-lt"/>
                <a:ea typeface="+mn-ea"/>
                <a:cs typeface="+mn-cs"/>
              </a:rPr>
              <a:t>: A decrease in waste leaking into the environment.</a:t>
            </a:r>
          </a:p>
          <a:p>
            <a:pPr marL="228600" indent="-228600">
              <a:buAutoNum type="arabicPeriod" startAt="2"/>
            </a:pPr>
            <a:r>
              <a:rPr lang="en-US" sz="1200" b="0" i="0" kern="1200" dirty="0">
                <a:solidFill>
                  <a:schemeClr val="tx1"/>
                </a:solidFill>
                <a:effectLst/>
                <a:latin typeface="+mn-lt"/>
                <a:ea typeface="+mn-ea"/>
                <a:cs typeface="+mn-cs"/>
              </a:rPr>
              <a:t>From the previous slide there is an increased impact of climate change. </a:t>
            </a:r>
            <a:r>
              <a:rPr lang="en-US" sz="1200" b="1" i="0" kern="1200" dirty="0">
                <a:solidFill>
                  <a:schemeClr val="tx1"/>
                </a:solidFill>
                <a:effectLst/>
                <a:latin typeface="+mn-lt"/>
                <a:ea typeface="+mn-ea"/>
                <a:cs typeface="+mn-cs"/>
              </a:rPr>
              <a:t>Click 5: </a:t>
            </a:r>
            <a:r>
              <a:rPr lang="en-US" sz="1200" b="0" i="0" kern="1200" dirty="0">
                <a:solidFill>
                  <a:schemeClr val="tx1"/>
                </a:solidFill>
                <a:effectLst/>
                <a:latin typeface="+mn-lt"/>
                <a:ea typeface="+mn-ea"/>
                <a:cs typeface="+mn-cs"/>
              </a:rPr>
              <a:t>Reduced impact on climate change.</a:t>
            </a:r>
          </a:p>
        </p:txBody>
      </p:sp>
      <p:sp>
        <p:nvSpPr>
          <p:cNvPr id="9" name="Slide Number Placeholder 8">
            <a:extLst>
              <a:ext uri="{FF2B5EF4-FFF2-40B4-BE49-F238E27FC236}">
                <a16:creationId xmlns:a16="http://schemas.microsoft.com/office/drawing/2014/main" xmlns="" id="{24ED0375-4D1C-2FCD-88B7-921EFAA4E931}"/>
              </a:ext>
            </a:extLst>
          </p:cNvPr>
          <p:cNvSpPr>
            <a:spLocks noGrp="1"/>
          </p:cNvSpPr>
          <p:nvPr>
            <p:ph type="sldNum" sz="quarter" idx="5"/>
          </p:nvPr>
        </p:nvSpPr>
        <p:spPr/>
        <p:txBody>
          <a:bodyPr/>
          <a:lstStyle/>
          <a:p>
            <a:fld id="{7AAFCDCC-FE70-E545-8B64-E6A1771687BC}" type="slidenum">
              <a:rPr lang="en-US" smtClean="0"/>
              <a:t>12</a:t>
            </a:fld>
            <a:endParaRPr lang="en-US" dirty="0"/>
          </a:p>
        </p:txBody>
      </p:sp>
    </p:spTree>
    <p:extLst>
      <p:ext uri="{BB962C8B-B14F-4D97-AF65-F5344CB8AC3E}">
        <p14:creationId xmlns:p14="http://schemas.microsoft.com/office/powerpoint/2010/main" val="2486956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students:</a:t>
            </a:r>
          </a:p>
          <a:p>
            <a:r>
              <a:rPr lang="en-US" b="0" dirty="0"/>
              <a:t>For the group activity follow the next steps:</a:t>
            </a:r>
          </a:p>
          <a:p>
            <a:endParaRPr lang="en-US" b="0" dirty="0"/>
          </a:p>
          <a:p>
            <a:r>
              <a:rPr lang="en-US" b="1" dirty="0"/>
              <a:t>Step 1 </a:t>
            </a:r>
            <a:r>
              <a:rPr lang="en-US" b="0" dirty="0"/>
              <a:t>Choose an aspect from the “waste challenge” scenario to analyze for the problem/solution tree exercise.</a:t>
            </a:r>
          </a:p>
          <a:p>
            <a:r>
              <a:rPr lang="en-US" b="1" dirty="0"/>
              <a:t>Step 2 </a:t>
            </a:r>
            <a:r>
              <a:rPr lang="en-US" b="0" dirty="0"/>
              <a:t>Create a problem tree with a negative problem statement defining the core issue.</a:t>
            </a:r>
          </a:p>
          <a:p>
            <a:r>
              <a:rPr lang="en-US" b="1" dirty="0"/>
              <a:t>Step 3 </a:t>
            </a:r>
            <a:r>
              <a:rPr lang="en-US" b="0" dirty="0"/>
              <a:t>Create a solutions tree with a positive statement defining the solution path to the core problem identified in Step 2.</a:t>
            </a:r>
          </a:p>
          <a:p>
            <a:r>
              <a:rPr lang="en-US" b="1" dirty="0"/>
              <a:t>Step 4 </a:t>
            </a:r>
            <a:r>
              <a:rPr lang="en-US" b="0" dirty="0"/>
              <a:t>Select your preferred intervention to solve the problem and create a final Problem &amp; Solutions Statement.</a:t>
            </a:r>
          </a:p>
          <a:p>
            <a:endParaRPr lang="en-US" dirty="0"/>
          </a:p>
        </p:txBody>
      </p:sp>
      <p:sp>
        <p:nvSpPr>
          <p:cNvPr id="9" name="Slide Number Placeholder 8">
            <a:extLst>
              <a:ext uri="{FF2B5EF4-FFF2-40B4-BE49-F238E27FC236}">
                <a16:creationId xmlns:a16="http://schemas.microsoft.com/office/drawing/2014/main" xmlns="" id="{4D55A690-E926-1B73-1744-B946BA380758}"/>
              </a:ext>
            </a:extLst>
          </p:cNvPr>
          <p:cNvSpPr>
            <a:spLocks noGrp="1"/>
          </p:cNvSpPr>
          <p:nvPr>
            <p:ph type="sldNum" sz="quarter" idx="5"/>
          </p:nvPr>
        </p:nvSpPr>
        <p:spPr/>
        <p:txBody>
          <a:bodyPr/>
          <a:lstStyle/>
          <a:p>
            <a:fld id="{7AAFCDCC-FE70-E545-8B64-E6A1771687BC}" type="slidenum">
              <a:rPr lang="en-US" smtClean="0"/>
              <a:t>13</a:t>
            </a:fld>
            <a:endParaRPr lang="en-US" dirty="0"/>
          </a:p>
        </p:txBody>
      </p:sp>
    </p:spTree>
    <p:extLst>
      <p:ext uri="{BB962C8B-B14F-4D97-AF65-F5344CB8AC3E}">
        <p14:creationId xmlns:p14="http://schemas.microsoft.com/office/powerpoint/2010/main" val="42514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9" name="Slide Number Placeholder 8">
            <a:extLst>
              <a:ext uri="{FF2B5EF4-FFF2-40B4-BE49-F238E27FC236}">
                <a16:creationId xmlns:a16="http://schemas.microsoft.com/office/drawing/2014/main" xmlns="" id="{9794A7F2-3877-5735-EA5F-7B755864A4C2}"/>
              </a:ext>
            </a:extLst>
          </p:cNvPr>
          <p:cNvSpPr>
            <a:spLocks noGrp="1"/>
          </p:cNvSpPr>
          <p:nvPr>
            <p:ph type="sldNum" sz="quarter" idx="5"/>
          </p:nvPr>
        </p:nvSpPr>
        <p:spPr/>
        <p:txBody>
          <a:bodyPr/>
          <a:lstStyle/>
          <a:p>
            <a:fld id="{7AAFCDCC-FE70-E545-8B64-E6A1771687BC}" type="slidenum">
              <a:rPr lang="en-US" smtClean="0"/>
              <a:t>2</a:t>
            </a:fld>
            <a:endParaRPr lang="en-US" dirty="0"/>
          </a:p>
        </p:txBody>
      </p:sp>
    </p:spTree>
    <p:extLst>
      <p:ext uri="{BB962C8B-B14F-4D97-AF65-F5344CB8AC3E}">
        <p14:creationId xmlns:p14="http://schemas.microsoft.com/office/powerpoint/2010/main" val="2416297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9" name="Slide Number Placeholder 8">
            <a:extLst>
              <a:ext uri="{FF2B5EF4-FFF2-40B4-BE49-F238E27FC236}">
                <a16:creationId xmlns:a16="http://schemas.microsoft.com/office/drawing/2014/main" xmlns="" id="{47F02D7C-BCAE-76F4-8327-ACA55663F2B3}"/>
              </a:ext>
            </a:extLst>
          </p:cNvPr>
          <p:cNvSpPr>
            <a:spLocks noGrp="1"/>
          </p:cNvSpPr>
          <p:nvPr>
            <p:ph type="sldNum" sz="quarter" idx="5"/>
          </p:nvPr>
        </p:nvSpPr>
        <p:spPr/>
        <p:txBody>
          <a:bodyPr/>
          <a:lstStyle/>
          <a:p>
            <a:fld id="{7AAFCDCC-FE70-E545-8B64-E6A1771687BC}" type="slidenum">
              <a:rPr lang="en-US" smtClean="0"/>
              <a:t>3</a:t>
            </a:fld>
            <a:endParaRPr lang="en-US" dirty="0"/>
          </a:p>
        </p:txBody>
      </p:sp>
    </p:spTree>
    <p:extLst>
      <p:ext uri="{BB962C8B-B14F-4D97-AF65-F5344CB8AC3E}">
        <p14:creationId xmlns:p14="http://schemas.microsoft.com/office/powerpoint/2010/main" val="350780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9" name="Slide Number Placeholder 8">
            <a:extLst>
              <a:ext uri="{FF2B5EF4-FFF2-40B4-BE49-F238E27FC236}">
                <a16:creationId xmlns:a16="http://schemas.microsoft.com/office/drawing/2014/main" xmlns="" id="{3D6FA180-DE55-FCD3-ED6D-334AFF0F80A2}"/>
              </a:ext>
            </a:extLst>
          </p:cNvPr>
          <p:cNvSpPr>
            <a:spLocks noGrp="1"/>
          </p:cNvSpPr>
          <p:nvPr>
            <p:ph type="sldNum" sz="quarter" idx="5"/>
          </p:nvPr>
        </p:nvSpPr>
        <p:spPr/>
        <p:txBody>
          <a:bodyPr/>
          <a:lstStyle/>
          <a:p>
            <a:fld id="{7AAFCDCC-FE70-E545-8B64-E6A1771687BC}" type="slidenum">
              <a:rPr lang="en-US" smtClean="0"/>
              <a:t>4</a:t>
            </a:fld>
            <a:endParaRPr lang="en-US" dirty="0"/>
          </a:p>
        </p:txBody>
      </p:sp>
    </p:spTree>
    <p:extLst>
      <p:ext uri="{BB962C8B-B14F-4D97-AF65-F5344CB8AC3E}">
        <p14:creationId xmlns:p14="http://schemas.microsoft.com/office/powerpoint/2010/main" val="387480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students:</a:t>
            </a:r>
          </a:p>
          <a:p>
            <a:r>
              <a:rPr lang="en-US" sz="1200" b="1" i="0" kern="1200" dirty="0">
                <a:solidFill>
                  <a:schemeClr val="tx1"/>
                </a:solidFill>
                <a:effectLst/>
                <a:latin typeface="+mn-lt"/>
                <a:ea typeface="+mn-ea"/>
                <a:cs typeface="+mn-cs"/>
              </a:rPr>
              <a:t>Problem solving </a:t>
            </a:r>
            <a:r>
              <a:rPr lang="en-US" sz="1200" b="0" i="0" kern="1200" dirty="0">
                <a:solidFill>
                  <a:schemeClr val="tx1"/>
                </a:solidFill>
                <a:effectLst/>
                <a:latin typeface="+mn-lt"/>
                <a:ea typeface="+mn-ea"/>
                <a:cs typeface="+mn-cs"/>
              </a:rPr>
              <a:t>is the process of using innovation and creative solutions to resolve societal, environmental, business, or technological problems. Sometimes, personal problems can lead to opportunities if validated in the market. The designer visualizes the prospect of filling the gap with an innovative solution that might entail the revision of a product or the creation of an entirely new product or service. Designers need the necessary tools to understand, analyze, visualize and communicate the problem. Understanding the problem is the key to coming up with the solution, which will in turn attract and retain investment, partners, and customers.</a:t>
            </a:r>
            <a:endParaRPr lang="en-US" dirty="0"/>
          </a:p>
        </p:txBody>
      </p:sp>
      <p:sp>
        <p:nvSpPr>
          <p:cNvPr id="9" name="Slide Number Placeholder 8">
            <a:extLst>
              <a:ext uri="{FF2B5EF4-FFF2-40B4-BE49-F238E27FC236}">
                <a16:creationId xmlns:a16="http://schemas.microsoft.com/office/drawing/2014/main" xmlns="" id="{BFD7FE74-B93F-E99B-A9AE-3A0DD6EDC78A}"/>
              </a:ext>
            </a:extLst>
          </p:cNvPr>
          <p:cNvSpPr>
            <a:spLocks noGrp="1"/>
          </p:cNvSpPr>
          <p:nvPr>
            <p:ph type="sldNum" sz="quarter" idx="5"/>
          </p:nvPr>
        </p:nvSpPr>
        <p:spPr/>
        <p:txBody>
          <a:bodyPr/>
          <a:lstStyle/>
          <a:p>
            <a:fld id="{7AAFCDCC-FE70-E545-8B64-E6A1771687BC}" type="slidenum">
              <a:rPr lang="en-US" smtClean="0"/>
              <a:t>6</a:t>
            </a:fld>
            <a:endParaRPr lang="en-US" dirty="0"/>
          </a:p>
        </p:txBody>
      </p:sp>
    </p:spTree>
    <p:extLst>
      <p:ext uri="{BB962C8B-B14F-4D97-AF65-F5344CB8AC3E}">
        <p14:creationId xmlns:p14="http://schemas.microsoft.com/office/powerpoint/2010/main" val="39172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5 minutes)</a:t>
            </a:r>
          </a:p>
          <a:p>
            <a:endParaRPr lang="en-US" b="1" dirty="0"/>
          </a:p>
          <a:p>
            <a:r>
              <a:rPr lang="en-US" b="1" dirty="0"/>
              <a:t>Tell students:</a:t>
            </a:r>
          </a:p>
          <a:p>
            <a:r>
              <a:rPr lang="en-US" sz="1200" b="0" i="0" kern="1200" dirty="0">
                <a:solidFill>
                  <a:schemeClr val="tx1"/>
                </a:solidFill>
                <a:effectLst/>
                <a:latin typeface="+mn-lt"/>
                <a:ea typeface="+mn-ea"/>
                <a:cs typeface="+mn-cs"/>
              </a:rPr>
              <a:t>In order to begin thinking about finding solutions to problems we need to identify the negative aspects of an existing situation and deal with the present issues rather than apparent, future or past issues. It is often this first step that can help us find solutions, by analyzing and mapping out the relationships of causes and effects around a main problem or issue. This gives us the depth of understanding from which we can build successful solutions.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 Problem Tree </a:t>
            </a:r>
            <a:r>
              <a:rPr lang="en-US" sz="1200" b="0" i="0" kern="1200" dirty="0">
                <a:solidFill>
                  <a:schemeClr val="tx1"/>
                </a:solidFill>
                <a:effectLst/>
                <a:latin typeface="+mn-lt"/>
                <a:ea typeface="+mn-ea"/>
                <a:cs typeface="+mn-cs"/>
              </a:rPr>
              <a:t>can be defined as a visualization of the problems in the form of a diagram, or “hierarchy of problems”, to help analyze and clarify cause–effect relationships, or as a tree that provides an overview of all the known causes and effects to an identified problem. A problem tree analysis examines the negative aspects of an existing situation and establishes the cause-and-effect relationships between the identified problems.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anatomy of the problem tree</a:t>
            </a:r>
            <a:r>
              <a:rPr lang="en-US" sz="1200" b="0" i="0" kern="1200" dirty="0">
                <a:solidFill>
                  <a:schemeClr val="tx1"/>
                </a:solidFill>
                <a:effectLst/>
                <a:latin typeface="+mn-lt"/>
                <a:ea typeface="+mn-ea"/>
                <a:cs typeface="+mn-cs"/>
              </a:rPr>
              <a:t>: The trunk of the tree is the core problem we are looking to solve. The roots of the tree are the causes of the core problem, and the branches and leaves of the tree are the effects of the core problem, which will more than likely lead to additional problems.</a:t>
            </a:r>
          </a:p>
          <a:p>
            <a:endParaRPr lang="en-US" sz="1200" b="0" i="0" kern="1200" dirty="0">
              <a:solidFill>
                <a:schemeClr val="tx1"/>
              </a:solidFill>
              <a:effectLst/>
              <a:latin typeface="+mn-lt"/>
              <a:ea typeface="+mn-ea"/>
              <a:cs typeface="+mn-cs"/>
            </a:endParaRPr>
          </a:p>
          <a:p>
            <a:endParaRPr lang="en-US" dirty="0"/>
          </a:p>
        </p:txBody>
      </p:sp>
      <p:sp>
        <p:nvSpPr>
          <p:cNvPr id="9" name="Slide Number Placeholder 8">
            <a:extLst>
              <a:ext uri="{FF2B5EF4-FFF2-40B4-BE49-F238E27FC236}">
                <a16:creationId xmlns:a16="http://schemas.microsoft.com/office/drawing/2014/main" xmlns="" id="{E39D33DF-7D5E-774D-9E33-ACCD0EF93C1E}"/>
              </a:ext>
            </a:extLst>
          </p:cNvPr>
          <p:cNvSpPr>
            <a:spLocks noGrp="1"/>
          </p:cNvSpPr>
          <p:nvPr>
            <p:ph type="sldNum" sz="quarter" idx="5"/>
          </p:nvPr>
        </p:nvSpPr>
        <p:spPr/>
        <p:txBody>
          <a:bodyPr/>
          <a:lstStyle/>
          <a:p>
            <a:fld id="{7AAFCDCC-FE70-E545-8B64-E6A1771687BC}" type="slidenum">
              <a:rPr lang="en-US" smtClean="0"/>
              <a:t>7</a:t>
            </a:fld>
            <a:endParaRPr lang="en-US" dirty="0"/>
          </a:p>
        </p:txBody>
      </p:sp>
    </p:spTree>
    <p:extLst>
      <p:ext uri="{BB962C8B-B14F-4D97-AF65-F5344CB8AC3E}">
        <p14:creationId xmlns:p14="http://schemas.microsoft.com/office/powerpoint/2010/main" val="35194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5-10 minutes)</a:t>
            </a:r>
          </a:p>
          <a:p>
            <a:endParaRPr lang="en-US" b="1" dirty="0"/>
          </a:p>
          <a:p>
            <a:r>
              <a:rPr lang="en-US" b="1" dirty="0"/>
              <a:t>Tell students:</a:t>
            </a:r>
          </a:p>
          <a:p>
            <a:r>
              <a:rPr lang="en-US" dirty="0"/>
              <a:t>Let’s see how to use the problem tree using a real problem scenario: </a:t>
            </a:r>
            <a:r>
              <a:rPr lang="en-US" b="1" dirty="0"/>
              <a:t>Low rate of recycling </a:t>
            </a:r>
          </a:p>
          <a:p>
            <a:endParaRPr lang="en-US" b="1" dirty="0"/>
          </a:p>
          <a:p>
            <a:r>
              <a:rPr lang="en-US" b="0" dirty="0"/>
              <a:t>*It is helpful to do the problem tree exercise in a group on a large posterboard or on a whiteboard using sticky notes to allow ideas to be displayed for everyone to discuss, modify or rearrange as the problem analysis process evolves.</a:t>
            </a:r>
          </a:p>
          <a:p>
            <a:endParaRPr lang="en-US" b="0" dirty="0"/>
          </a:p>
          <a:p>
            <a:r>
              <a:rPr lang="en-US" b="1" dirty="0"/>
              <a:t>Example</a:t>
            </a:r>
            <a:r>
              <a:rPr lang="en-US" b="0" dirty="0"/>
              <a:t>:</a:t>
            </a:r>
          </a:p>
          <a:p>
            <a:r>
              <a:rPr lang="en-US" b="0" dirty="0"/>
              <a:t>Have a look at the cause-and-effect pathway highlighted in red. Start at the bottom and move up through the tree making a statement about the causes and effects of the problem of low rate of recycling.</a:t>
            </a:r>
          </a:p>
          <a:p>
            <a:endParaRPr lang="en-US" b="0" dirty="0"/>
          </a:p>
          <a:p>
            <a:r>
              <a:rPr lang="en-US" b="1" dirty="0"/>
              <a:t>Pathway 1 (In red): </a:t>
            </a:r>
            <a:r>
              <a:rPr lang="en-US" b="0" i="1" dirty="0"/>
              <a:t>Fluctuating prices for recycling discourage collection by waste workers who cannot efficiently operate and service the large supply of waste. This causes and increase in waste not being collected and leaked into the environment that ultimately has a negative impact on climate change.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Each “cause” indicated at the bottom of the tree feeds into another effect that causes the problem of ”low rate of recycling”. The effects indicated above the problem statement cause subsequent effects and so on. This can continue until no other cause or effect can be identified within the scope of the main problem. </a:t>
            </a:r>
          </a:p>
          <a:p>
            <a:endParaRPr lang="en-US" dirty="0"/>
          </a:p>
        </p:txBody>
      </p:sp>
      <p:sp>
        <p:nvSpPr>
          <p:cNvPr id="9" name="Slide Number Placeholder 8">
            <a:extLst>
              <a:ext uri="{FF2B5EF4-FFF2-40B4-BE49-F238E27FC236}">
                <a16:creationId xmlns:a16="http://schemas.microsoft.com/office/drawing/2014/main" xmlns="" id="{3110E01E-1749-66DC-A122-0846BB50733B}"/>
              </a:ext>
            </a:extLst>
          </p:cNvPr>
          <p:cNvSpPr>
            <a:spLocks noGrp="1"/>
          </p:cNvSpPr>
          <p:nvPr>
            <p:ph type="sldNum" sz="quarter" idx="5"/>
          </p:nvPr>
        </p:nvSpPr>
        <p:spPr/>
        <p:txBody>
          <a:bodyPr/>
          <a:lstStyle/>
          <a:p>
            <a:fld id="{7AAFCDCC-FE70-E545-8B64-E6A1771687BC}" type="slidenum">
              <a:rPr lang="en-US" smtClean="0"/>
              <a:t>8</a:t>
            </a:fld>
            <a:endParaRPr lang="en-US" dirty="0"/>
          </a:p>
        </p:txBody>
      </p:sp>
    </p:spTree>
    <p:extLst>
      <p:ext uri="{BB962C8B-B14F-4D97-AF65-F5344CB8AC3E}">
        <p14:creationId xmlns:p14="http://schemas.microsoft.com/office/powerpoint/2010/main" val="2442366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5-10 minutes)</a:t>
            </a:r>
          </a:p>
          <a:p>
            <a:endParaRPr lang="en-US" b="1" dirty="0"/>
          </a:p>
          <a:p>
            <a:r>
              <a:rPr lang="en-US" b="1" dirty="0"/>
              <a:t>Tell students:</a:t>
            </a:r>
          </a:p>
          <a:p>
            <a:r>
              <a:rPr lang="en-US" sz="1200" b="0" i="0" kern="1200" dirty="0">
                <a:solidFill>
                  <a:schemeClr val="tx1"/>
                </a:solidFill>
                <a:effectLst/>
                <a:latin typeface="+mn-lt"/>
                <a:ea typeface="+mn-ea"/>
                <a:cs typeface="+mn-cs"/>
              </a:rPr>
              <a:t>The first step is to discuss and agree on the problem or issue to be analyzed. The more specific the problem is, the more useful the exercise will be. However, the process does also help you make everything more detailed as well. The core problem is written in the center of the map and becomes the 'trunk' of the tree. The wording does not need to be exact as the roots and branches will further define it, but it should describe an actual issue that everyone feels passionate about.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Core problem is defined: </a:t>
            </a:r>
            <a:r>
              <a:rPr lang="en-US" sz="1200" b="1" i="0" kern="1200" dirty="0">
                <a:solidFill>
                  <a:schemeClr val="tx1"/>
                </a:solidFill>
                <a:effectLst/>
                <a:latin typeface="+mn-lt"/>
                <a:ea typeface="+mn-ea"/>
                <a:cs typeface="+mn-cs"/>
              </a:rPr>
              <a:t>Low rate of recycling </a:t>
            </a:r>
            <a:endParaRPr lang="en-US" sz="1200" b="0" i="0" kern="1200" dirty="0">
              <a:solidFill>
                <a:schemeClr val="tx1"/>
              </a:solidFill>
              <a:effectLst/>
              <a:latin typeface="+mn-lt"/>
              <a:ea typeface="+mn-ea"/>
              <a:cs typeface="+mn-cs"/>
            </a:endParaRPr>
          </a:p>
        </p:txBody>
      </p:sp>
      <p:sp>
        <p:nvSpPr>
          <p:cNvPr id="9" name="Slide Number Placeholder 8">
            <a:extLst>
              <a:ext uri="{FF2B5EF4-FFF2-40B4-BE49-F238E27FC236}">
                <a16:creationId xmlns:a16="http://schemas.microsoft.com/office/drawing/2014/main" xmlns="" id="{00FE9193-C57E-C4CD-CA04-3D1AB7615505}"/>
              </a:ext>
            </a:extLst>
          </p:cNvPr>
          <p:cNvSpPr>
            <a:spLocks noGrp="1"/>
          </p:cNvSpPr>
          <p:nvPr>
            <p:ph type="sldNum" sz="quarter" idx="5"/>
          </p:nvPr>
        </p:nvSpPr>
        <p:spPr/>
        <p:txBody>
          <a:bodyPr/>
          <a:lstStyle/>
          <a:p>
            <a:fld id="{7AAFCDCC-FE70-E545-8B64-E6A1771687BC}" type="slidenum">
              <a:rPr lang="en-US" smtClean="0"/>
              <a:t>9</a:t>
            </a:fld>
            <a:endParaRPr lang="en-US" dirty="0"/>
          </a:p>
        </p:txBody>
      </p:sp>
    </p:spTree>
    <p:extLst>
      <p:ext uri="{BB962C8B-B14F-4D97-AF65-F5344CB8AC3E}">
        <p14:creationId xmlns:p14="http://schemas.microsoft.com/office/powerpoint/2010/main" val="3940787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5-10 minutes)</a:t>
            </a:r>
          </a:p>
          <a:p>
            <a:endParaRPr lang="en-US" b="1" dirty="0"/>
          </a:p>
          <a:p>
            <a:r>
              <a:rPr lang="en-US" b="1" dirty="0"/>
              <a:t>Tell students:</a:t>
            </a:r>
          </a:p>
          <a:p>
            <a:r>
              <a:rPr lang="en-US" sz="1200" b="0" i="0" kern="1200" dirty="0">
                <a:solidFill>
                  <a:schemeClr val="tx1"/>
                </a:solidFill>
                <a:effectLst/>
                <a:latin typeface="+mn-lt"/>
                <a:ea typeface="+mn-ea"/>
                <a:cs typeface="+mn-cs"/>
              </a:rPr>
              <a:t>Next, a group identifies the causes of the core problem we just defined - these become the roots of our tree. </a:t>
            </a:r>
          </a:p>
          <a:p>
            <a:r>
              <a:rPr lang="en-US" sz="1200" b="0" i="0" kern="1200" dirty="0">
                <a:solidFill>
                  <a:schemeClr val="tx1"/>
                </a:solidFill>
                <a:effectLst/>
                <a:latin typeface="+mn-lt"/>
                <a:ea typeface="+mn-ea"/>
                <a:cs typeface="+mn-cs"/>
              </a:rPr>
              <a:t>What are the main contributors to our core problem? </a:t>
            </a:r>
          </a:p>
          <a:p>
            <a:r>
              <a:rPr lang="en-US" sz="1200" b="0" i="0" kern="1200" dirty="0">
                <a:solidFill>
                  <a:schemeClr val="tx1"/>
                </a:solidFill>
                <a:effectLst/>
                <a:latin typeface="+mn-lt"/>
                <a:ea typeface="+mn-ea"/>
                <a:cs typeface="+mn-cs"/>
              </a:rPr>
              <a:t>And what are the causes of those main contributors that lead to our core problem?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heart of the exercise is the discussion, debate and dialogue that is generated as factors are arranged and re-arranged, often forming sub-dividing roots into more specific causes of the causes of our core problem. Take time to allow others to explain their feelings and reasoning and record related ideas and points that come up on separate paper under titles such as solutions, concerns and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Examples</a:t>
            </a:r>
            <a:r>
              <a:rPr lang="en-US" sz="1200" b="0" i="0" kern="1200" dirty="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1" kern="1200" dirty="0">
                <a:solidFill>
                  <a:schemeClr val="tx1"/>
                </a:solidFill>
                <a:effectLst/>
                <a:latin typeface="+mn-lt"/>
                <a:ea typeface="+mn-ea"/>
                <a:cs typeface="+mn-cs"/>
              </a:rPr>
              <a:t>People do not properly separate waste at home which results in the mismanagement of waste at the source and leads to a low rate of recycling.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1" kern="1200" dirty="0">
                <a:solidFill>
                  <a:schemeClr val="tx1"/>
                </a:solidFill>
                <a:effectLst/>
                <a:latin typeface="+mn-lt"/>
                <a:ea typeface="+mn-ea"/>
                <a:cs typeface="+mn-cs"/>
              </a:rPr>
              <a:t>Waste workers lack organization and support meaning waste workers cannot collect and sort waste efficiently resulting in a low rate of recycling.</a:t>
            </a:r>
          </a:p>
        </p:txBody>
      </p:sp>
      <p:sp>
        <p:nvSpPr>
          <p:cNvPr id="9" name="Slide Number Placeholder 8">
            <a:extLst>
              <a:ext uri="{FF2B5EF4-FFF2-40B4-BE49-F238E27FC236}">
                <a16:creationId xmlns:a16="http://schemas.microsoft.com/office/drawing/2014/main" xmlns="" id="{8D50957E-B514-57F1-E9DC-8969642814BE}"/>
              </a:ext>
            </a:extLst>
          </p:cNvPr>
          <p:cNvSpPr>
            <a:spLocks noGrp="1"/>
          </p:cNvSpPr>
          <p:nvPr>
            <p:ph type="sldNum" sz="quarter" idx="5"/>
          </p:nvPr>
        </p:nvSpPr>
        <p:spPr/>
        <p:txBody>
          <a:bodyPr/>
          <a:lstStyle/>
          <a:p>
            <a:fld id="{7AAFCDCC-FE70-E545-8B64-E6A1771687BC}" type="slidenum">
              <a:rPr lang="en-US" smtClean="0"/>
              <a:t>10</a:t>
            </a:fld>
            <a:endParaRPr lang="en-US" dirty="0"/>
          </a:p>
        </p:txBody>
      </p:sp>
    </p:spTree>
    <p:extLst>
      <p:ext uri="{BB962C8B-B14F-4D97-AF65-F5344CB8AC3E}">
        <p14:creationId xmlns:p14="http://schemas.microsoft.com/office/powerpoint/2010/main" val="3949494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82F93F-AF4C-3B2C-5126-0F2BB5C207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1BD115B-6B80-BBF1-3949-907CD73788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3A60E6E-4C49-6161-5CC0-A6F9740F80EB}"/>
              </a:ext>
            </a:extLst>
          </p:cNvPr>
          <p:cNvSpPr>
            <a:spLocks noGrp="1"/>
          </p:cNvSpPr>
          <p:nvPr>
            <p:ph type="dt" sz="half" idx="10"/>
          </p:nvPr>
        </p:nvSpPr>
        <p:spPr/>
        <p:txBody>
          <a:bodyPr/>
          <a:lstStyle/>
          <a:p>
            <a:fld id="{48101530-AC3D-0A46-AFA6-6A702502305D}" type="datetime1">
              <a:rPr lang="en-US" smtClean="0"/>
              <a:t>12/5/2022</a:t>
            </a:fld>
            <a:endParaRPr lang="en-US" dirty="0"/>
          </a:p>
        </p:txBody>
      </p:sp>
      <p:sp>
        <p:nvSpPr>
          <p:cNvPr id="5" name="Footer Placeholder 4">
            <a:extLst>
              <a:ext uri="{FF2B5EF4-FFF2-40B4-BE49-F238E27FC236}">
                <a16:creationId xmlns:a16="http://schemas.microsoft.com/office/drawing/2014/main" xmlns="" id="{7622E1A7-4078-2389-EE23-8BE27A7B73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6E6767C7-BCDE-F5EA-31D2-EB4BEB27FA30}"/>
              </a:ext>
            </a:extLst>
          </p:cNvPr>
          <p:cNvSpPr>
            <a:spLocks noGrp="1"/>
          </p:cNvSpPr>
          <p:nvPr>
            <p:ph type="sldNum" sz="quarter" idx="12"/>
          </p:nvPr>
        </p:nvSpPr>
        <p:spPr/>
        <p:txBody>
          <a:bodyPr/>
          <a:lstStyle/>
          <a:p>
            <a:fld id="{6C43096E-6A3C-E44C-A8AA-DD4DCDE3626A}" type="slidenum">
              <a:rPr lang="en-US" smtClean="0"/>
              <a:t>‹nº›</a:t>
            </a:fld>
            <a:endParaRPr lang="en-US" dirty="0"/>
          </a:p>
        </p:txBody>
      </p:sp>
    </p:spTree>
    <p:extLst>
      <p:ext uri="{BB962C8B-B14F-4D97-AF65-F5344CB8AC3E}">
        <p14:creationId xmlns:p14="http://schemas.microsoft.com/office/powerpoint/2010/main" val="129106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E562AF-E29E-EC74-E839-6DA69ECD0A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EB098EE-F6FC-3FF6-F9DB-D52BA48226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DF6AB78-C90F-A729-4821-518627C520F2}"/>
              </a:ext>
            </a:extLst>
          </p:cNvPr>
          <p:cNvSpPr>
            <a:spLocks noGrp="1"/>
          </p:cNvSpPr>
          <p:nvPr>
            <p:ph type="dt" sz="half" idx="10"/>
          </p:nvPr>
        </p:nvSpPr>
        <p:spPr/>
        <p:txBody>
          <a:bodyPr/>
          <a:lstStyle/>
          <a:p>
            <a:fld id="{9187A2DD-05EB-9347-B5E3-B21C495802B8}" type="datetime1">
              <a:rPr lang="en-US" smtClean="0"/>
              <a:t>12/5/2022</a:t>
            </a:fld>
            <a:endParaRPr lang="en-US" dirty="0"/>
          </a:p>
        </p:txBody>
      </p:sp>
      <p:sp>
        <p:nvSpPr>
          <p:cNvPr id="5" name="Footer Placeholder 4">
            <a:extLst>
              <a:ext uri="{FF2B5EF4-FFF2-40B4-BE49-F238E27FC236}">
                <a16:creationId xmlns:a16="http://schemas.microsoft.com/office/drawing/2014/main" xmlns="" id="{7325A252-1D0B-0C56-B0AE-238178586E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667B5392-A612-D8A8-7C97-BC2E3D93E5CA}"/>
              </a:ext>
            </a:extLst>
          </p:cNvPr>
          <p:cNvSpPr>
            <a:spLocks noGrp="1"/>
          </p:cNvSpPr>
          <p:nvPr>
            <p:ph type="sldNum" sz="quarter" idx="12"/>
          </p:nvPr>
        </p:nvSpPr>
        <p:spPr/>
        <p:txBody>
          <a:bodyPr/>
          <a:lstStyle/>
          <a:p>
            <a:fld id="{6C43096E-6A3C-E44C-A8AA-DD4DCDE3626A}" type="slidenum">
              <a:rPr lang="en-US" smtClean="0"/>
              <a:t>‹nº›</a:t>
            </a:fld>
            <a:endParaRPr lang="en-US" dirty="0"/>
          </a:p>
        </p:txBody>
      </p:sp>
    </p:spTree>
    <p:extLst>
      <p:ext uri="{BB962C8B-B14F-4D97-AF65-F5344CB8AC3E}">
        <p14:creationId xmlns:p14="http://schemas.microsoft.com/office/powerpoint/2010/main" val="1838612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31B7777-DC5F-84EE-C11E-ECC7404D4D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BE18881-2276-B859-5BD0-C2763F7AD8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3FFA524-F849-7D79-8900-89AFC36F459C}"/>
              </a:ext>
            </a:extLst>
          </p:cNvPr>
          <p:cNvSpPr>
            <a:spLocks noGrp="1"/>
          </p:cNvSpPr>
          <p:nvPr>
            <p:ph type="dt" sz="half" idx="10"/>
          </p:nvPr>
        </p:nvSpPr>
        <p:spPr/>
        <p:txBody>
          <a:bodyPr/>
          <a:lstStyle/>
          <a:p>
            <a:fld id="{37443E7D-E51D-2E46-82BB-E3EE0FED42F5}" type="datetime1">
              <a:rPr lang="en-US" smtClean="0"/>
              <a:t>12/5/2022</a:t>
            </a:fld>
            <a:endParaRPr lang="en-US" dirty="0"/>
          </a:p>
        </p:txBody>
      </p:sp>
      <p:sp>
        <p:nvSpPr>
          <p:cNvPr id="5" name="Footer Placeholder 4">
            <a:extLst>
              <a:ext uri="{FF2B5EF4-FFF2-40B4-BE49-F238E27FC236}">
                <a16:creationId xmlns:a16="http://schemas.microsoft.com/office/drawing/2014/main" xmlns="" id="{F336E97A-8099-73D3-68AC-5233797D1C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BAE7009-D8E5-6858-EB54-82E2EE6E0DA2}"/>
              </a:ext>
            </a:extLst>
          </p:cNvPr>
          <p:cNvSpPr>
            <a:spLocks noGrp="1"/>
          </p:cNvSpPr>
          <p:nvPr>
            <p:ph type="sldNum" sz="quarter" idx="12"/>
          </p:nvPr>
        </p:nvSpPr>
        <p:spPr/>
        <p:txBody>
          <a:bodyPr/>
          <a:lstStyle/>
          <a:p>
            <a:fld id="{6C43096E-6A3C-E44C-A8AA-DD4DCDE3626A}" type="slidenum">
              <a:rPr lang="en-US" smtClean="0"/>
              <a:t>‹nº›</a:t>
            </a:fld>
            <a:endParaRPr lang="en-US" dirty="0"/>
          </a:p>
        </p:txBody>
      </p:sp>
    </p:spTree>
    <p:extLst>
      <p:ext uri="{BB962C8B-B14F-4D97-AF65-F5344CB8AC3E}">
        <p14:creationId xmlns:p14="http://schemas.microsoft.com/office/powerpoint/2010/main" val="4034665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5188B8-0A23-FB27-F89E-F54F04A5AA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03C4F49-CE31-D741-E2D1-A3714C68C9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D49AC04-7E44-2EDC-AA9D-A9D27895230D}"/>
              </a:ext>
            </a:extLst>
          </p:cNvPr>
          <p:cNvSpPr>
            <a:spLocks noGrp="1"/>
          </p:cNvSpPr>
          <p:nvPr>
            <p:ph type="dt" sz="half" idx="10"/>
          </p:nvPr>
        </p:nvSpPr>
        <p:spPr/>
        <p:txBody>
          <a:bodyPr/>
          <a:lstStyle/>
          <a:p>
            <a:fld id="{6BB1CE7E-DFF5-9846-8423-518DEE887F59}" type="datetime1">
              <a:rPr lang="en-US" smtClean="0"/>
              <a:t>12/5/2022</a:t>
            </a:fld>
            <a:endParaRPr lang="en-US" dirty="0"/>
          </a:p>
        </p:txBody>
      </p:sp>
      <p:sp>
        <p:nvSpPr>
          <p:cNvPr id="5" name="Footer Placeholder 4">
            <a:extLst>
              <a:ext uri="{FF2B5EF4-FFF2-40B4-BE49-F238E27FC236}">
                <a16:creationId xmlns:a16="http://schemas.microsoft.com/office/drawing/2014/main" xmlns="" id="{3B4E67F9-B372-470C-1A52-64B1551FB94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26F7AB85-8B4E-185B-585C-D4724DB590E8}"/>
              </a:ext>
            </a:extLst>
          </p:cNvPr>
          <p:cNvSpPr>
            <a:spLocks noGrp="1"/>
          </p:cNvSpPr>
          <p:nvPr>
            <p:ph type="sldNum" sz="quarter" idx="12"/>
          </p:nvPr>
        </p:nvSpPr>
        <p:spPr/>
        <p:txBody>
          <a:bodyPr/>
          <a:lstStyle/>
          <a:p>
            <a:fld id="{6C43096E-6A3C-E44C-A8AA-DD4DCDE3626A}" type="slidenum">
              <a:rPr lang="en-US" smtClean="0"/>
              <a:t>‹nº›</a:t>
            </a:fld>
            <a:endParaRPr lang="en-US" dirty="0"/>
          </a:p>
        </p:txBody>
      </p:sp>
    </p:spTree>
    <p:extLst>
      <p:ext uri="{BB962C8B-B14F-4D97-AF65-F5344CB8AC3E}">
        <p14:creationId xmlns:p14="http://schemas.microsoft.com/office/powerpoint/2010/main" val="258246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73FB3-B2C2-AF75-77F6-A15188CD64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81300C5-8367-5799-43FD-25C0CEC4C5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01EE8D8-AC38-02AE-58FD-EF994A6F2C94}"/>
              </a:ext>
            </a:extLst>
          </p:cNvPr>
          <p:cNvSpPr>
            <a:spLocks noGrp="1"/>
          </p:cNvSpPr>
          <p:nvPr>
            <p:ph type="dt" sz="half" idx="10"/>
          </p:nvPr>
        </p:nvSpPr>
        <p:spPr/>
        <p:txBody>
          <a:bodyPr/>
          <a:lstStyle/>
          <a:p>
            <a:fld id="{5496A520-D7AF-604B-94C4-F577523AF216}" type="datetime1">
              <a:rPr lang="en-US" smtClean="0"/>
              <a:t>12/5/2022</a:t>
            </a:fld>
            <a:endParaRPr lang="en-US" dirty="0"/>
          </a:p>
        </p:txBody>
      </p:sp>
      <p:sp>
        <p:nvSpPr>
          <p:cNvPr id="5" name="Footer Placeholder 4">
            <a:extLst>
              <a:ext uri="{FF2B5EF4-FFF2-40B4-BE49-F238E27FC236}">
                <a16:creationId xmlns:a16="http://schemas.microsoft.com/office/drawing/2014/main" xmlns="" id="{028415D4-B51E-9014-6635-6450781CB2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43907FC-F841-BEDB-5BAC-ADA11BF4BE68}"/>
              </a:ext>
            </a:extLst>
          </p:cNvPr>
          <p:cNvSpPr>
            <a:spLocks noGrp="1"/>
          </p:cNvSpPr>
          <p:nvPr>
            <p:ph type="sldNum" sz="quarter" idx="12"/>
          </p:nvPr>
        </p:nvSpPr>
        <p:spPr/>
        <p:txBody>
          <a:bodyPr/>
          <a:lstStyle/>
          <a:p>
            <a:fld id="{6C43096E-6A3C-E44C-A8AA-DD4DCDE3626A}" type="slidenum">
              <a:rPr lang="en-US" smtClean="0"/>
              <a:t>‹nº›</a:t>
            </a:fld>
            <a:endParaRPr lang="en-US" dirty="0"/>
          </a:p>
        </p:txBody>
      </p:sp>
    </p:spTree>
    <p:extLst>
      <p:ext uri="{BB962C8B-B14F-4D97-AF65-F5344CB8AC3E}">
        <p14:creationId xmlns:p14="http://schemas.microsoft.com/office/powerpoint/2010/main" val="155647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70B9F1-8D93-1A6E-01D7-7848540380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D89D0CF-F894-0419-F031-A390E2353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5144332-8E9B-9445-AB49-EFAF9201B1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6D6732E-6069-0F68-164A-18A78C68FF8A}"/>
              </a:ext>
            </a:extLst>
          </p:cNvPr>
          <p:cNvSpPr>
            <a:spLocks noGrp="1"/>
          </p:cNvSpPr>
          <p:nvPr>
            <p:ph type="dt" sz="half" idx="10"/>
          </p:nvPr>
        </p:nvSpPr>
        <p:spPr/>
        <p:txBody>
          <a:bodyPr/>
          <a:lstStyle/>
          <a:p>
            <a:fld id="{AAF6E578-86FC-9E42-9C22-9753B38811BA}" type="datetime1">
              <a:rPr lang="en-US" smtClean="0"/>
              <a:t>12/5/2022</a:t>
            </a:fld>
            <a:endParaRPr lang="en-US" dirty="0"/>
          </a:p>
        </p:txBody>
      </p:sp>
      <p:sp>
        <p:nvSpPr>
          <p:cNvPr id="6" name="Footer Placeholder 5">
            <a:extLst>
              <a:ext uri="{FF2B5EF4-FFF2-40B4-BE49-F238E27FC236}">
                <a16:creationId xmlns:a16="http://schemas.microsoft.com/office/drawing/2014/main" xmlns="" id="{09442923-4212-1741-9CC0-96E0F1E4C3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0AF96EFC-F68E-0737-77CC-11980A30554B}"/>
              </a:ext>
            </a:extLst>
          </p:cNvPr>
          <p:cNvSpPr>
            <a:spLocks noGrp="1"/>
          </p:cNvSpPr>
          <p:nvPr>
            <p:ph type="sldNum" sz="quarter" idx="12"/>
          </p:nvPr>
        </p:nvSpPr>
        <p:spPr/>
        <p:txBody>
          <a:bodyPr/>
          <a:lstStyle/>
          <a:p>
            <a:fld id="{6C43096E-6A3C-E44C-A8AA-DD4DCDE3626A}" type="slidenum">
              <a:rPr lang="en-US" smtClean="0"/>
              <a:t>‹nº›</a:t>
            </a:fld>
            <a:endParaRPr lang="en-US" dirty="0"/>
          </a:p>
        </p:txBody>
      </p:sp>
    </p:spTree>
    <p:extLst>
      <p:ext uri="{BB962C8B-B14F-4D97-AF65-F5344CB8AC3E}">
        <p14:creationId xmlns:p14="http://schemas.microsoft.com/office/powerpoint/2010/main" val="4271948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CF4343-B591-E136-BE01-3F607D9EBB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B7AEE34-0C37-4044-3C50-B3DEB8AA80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A0AD650-9C6B-9DE8-00F6-95F66F8731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A00B56E-DD7C-60DB-3976-76DB1AE4F5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7D812E0-06BF-3119-43D7-A15CB5B847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A5A1DA9-3A84-1FF9-7AC0-2EE0753B72AB}"/>
              </a:ext>
            </a:extLst>
          </p:cNvPr>
          <p:cNvSpPr>
            <a:spLocks noGrp="1"/>
          </p:cNvSpPr>
          <p:nvPr>
            <p:ph type="dt" sz="half" idx="10"/>
          </p:nvPr>
        </p:nvSpPr>
        <p:spPr/>
        <p:txBody>
          <a:bodyPr/>
          <a:lstStyle/>
          <a:p>
            <a:fld id="{AB1B28EB-755D-F140-8753-74539DBDE8F7}" type="datetime1">
              <a:rPr lang="en-US" smtClean="0"/>
              <a:t>12/5/2022</a:t>
            </a:fld>
            <a:endParaRPr lang="en-US" dirty="0"/>
          </a:p>
        </p:txBody>
      </p:sp>
      <p:sp>
        <p:nvSpPr>
          <p:cNvPr id="8" name="Footer Placeholder 7">
            <a:extLst>
              <a:ext uri="{FF2B5EF4-FFF2-40B4-BE49-F238E27FC236}">
                <a16:creationId xmlns:a16="http://schemas.microsoft.com/office/drawing/2014/main" xmlns="" id="{F0B8059F-B436-0EE6-9B01-F755D6A10BB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A8509A6F-B8B2-2C03-E25C-FE563E2280AF}"/>
              </a:ext>
            </a:extLst>
          </p:cNvPr>
          <p:cNvSpPr>
            <a:spLocks noGrp="1"/>
          </p:cNvSpPr>
          <p:nvPr>
            <p:ph type="sldNum" sz="quarter" idx="12"/>
          </p:nvPr>
        </p:nvSpPr>
        <p:spPr/>
        <p:txBody>
          <a:bodyPr/>
          <a:lstStyle/>
          <a:p>
            <a:fld id="{6C43096E-6A3C-E44C-A8AA-DD4DCDE3626A}" type="slidenum">
              <a:rPr lang="en-US" smtClean="0"/>
              <a:t>‹nº›</a:t>
            </a:fld>
            <a:endParaRPr lang="en-US" dirty="0"/>
          </a:p>
        </p:txBody>
      </p:sp>
    </p:spTree>
    <p:extLst>
      <p:ext uri="{BB962C8B-B14F-4D97-AF65-F5344CB8AC3E}">
        <p14:creationId xmlns:p14="http://schemas.microsoft.com/office/powerpoint/2010/main" val="4290781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F79C63-98F0-6FC6-11B6-B4DED174F6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21AB8E8-D7E4-F4BB-3CE1-566E8542266F}"/>
              </a:ext>
            </a:extLst>
          </p:cNvPr>
          <p:cNvSpPr>
            <a:spLocks noGrp="1"/>
          </p:cNvSpPr>
          <p:nvPr>
            <p:ph type="dt" sz="half" idx="10"/>
          </p:nvPr>
        </p:nvSpPr>
        <p:spPr/>
        <p:txBody>
          <a:bodyPr/>
          <a:lstStyle/>
          <a:p>
            <a:fld id="{ED760A52-3805-7C45-AFE3-A8B452ABF6A3}" type="datetime1">
              <a:rPr lang="en-US" smtClean="0"/>
              <a:t>12/5/2022</a:t>
            </a:fld>
            <a:endParaRPr lang="en-US" dirty="0"/>
          </a:p>
        </p:txBody>
      </p:sp>
      <p:sp>
        <p:nvSpPr>
          <p:cNvPr id="4" name="Footer Placeholder 3">
            <a:extLst>
              <a:ext uri="{FF2B5EF4-FFF2-40B4-BE49-F238E27FC236}">
                <a16:creationId xmlns:a16="http://schemas.microsoft.com/office/drawing/2014/main" xmlns="" id="{8FDE289B-CEA5-0026-2751-74CF9AF9B8B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40F35C80-AB47-1729-DD0F-DE7EC555DD61}"/>
              </a:ext>
            </a:extLst>
          </p:cNvPr>
          <p:cNvSpPr>
            <a:spLocks noGrp="1"/>
          </p:cNvSpPr>
          <p:nvPr>
            <p:ph type="sldNum" sz="quarter" idx="12"/>
          </p:nvPr>
        </p:nvSpPr>
        <p:spPr/>
        <p:txBody>
          <a:bodyPr/>
          <a:lstStyle/>
          <a:p>
            <a:fld id="{6C43096E-6A3C-E44C-A8AA-DD4DCDE3626A}" type="slidenum">
              <a:rPr lang="en-US" smtClean="0"/>
              <a:t>‹nº›</a:t>
            </a:fld>
            <a:endParaRPr lang="en-US" dirty="0"/>
          </a:p>
        </p:txBody>
      </p:sp>
    </p:spTree>
    <p:extLst>
      <p:ext uri="{BB962C8B-B14F-4D97-AF65-F5344CB8AC3E}">
        <p14:creationId xmlns:p14="http://schemas.microsoft.com/office/powerpoint/2010/main" val="2779383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F1C440E-C40F-6164-1653-CE65D8F24C86}"/>
              </a:ext>
            </a:extLst>
          </p:cNvPr>
          <p:cNvSpPr>
            <a:spLocks noGrp="1"/>
          </p:cNvSpPr>
          <p:nvPr>
            <p:ph type="dt" sz="half" idx="10"/>
          </p:nvPr>
        </p:nvSpPr>
        <p:spPr/>
        <p:txBody>
          <a:bodyPr/>
          <a:lstStyle/>
          <a:p>
            <a:fld id="{FA46257B-5A59-2B45-9C8A-A51A82039245}" type="datetime1">
              <a:rPr lang="en-US" smtClean="0"/>
              <a:t>12/5/2022</a:t>
            </a:fld>
            <a:endParaRPr lang="en-US" dirty="0"/>
          </a:p>
        </p:txBody>
      </p:sp>
      <p:sp>
        <p:nvSpPr>
          <p:cNvPr id="3" name="Footer Placeholder 2">
            <a:extLst>
              <a:ext uri="{FF2B5EF4-FFF2-40B4-BE49-F238E27FC236}">
                <a16:creationId xmlns:a16="http://schemas.microsoft.com/office/drawing/2014/main" xmlns="" id="{D0EE6313-4A8A-7792-2D98-5294119FF8C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D95705E8-E886-55C4-CD1A-02C698EEBB20}"/>
              </a:ext>
            </a:extLst>
          </p:cNvPr>
          <p:cNvSpPr>
            <a:spLocks noGrp="1"/>
          </p:cNvSpPr>
          <p:nvPr>
            <p:ph type="sldNum" sz="quarter" idx="12"/>
          </p:nvPr>
        </p:nvSpPr>
        <p:spPr/>
        <p:txBody>
          <a:bodyPr/>
          <a:lstStyle/>
          <a:p>
            <a:fld id="{6C43096E-6A3C-E44C-A8AA-DD4DCDE3626A}" type="slidenum">
              <a:rPr lang="en-US" smtClean="0"/>
              <a:t>‹nº›</a:t>
            </a:fld>
            <a:endParaRPr lang="en-US" dirty="0"/>
          </a:p>
        </p:txBody>
      </p:sp>
    </p:spTree>
    <p:extLst>
      <p:ext uri="{BB962C8B-B14F-4D97-AF65-F5344CB8AC3E}">
        <p14:creationId xmlns:p14="http://schemas.microsoft.com/office/powerpoint/2010/main" val="1746725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F5C6D1-A83F-BE41-AA3A-AE6C85919C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883D878-9AD9-58A4-3C8E-319ED5141D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EE8C5E9-C369-6E7A-C46A-926FBE2D7B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3FB4081-7BEC-AFEF-4E63-921A5A8094F9}"/>
              </a:ext>
            </a:extLst>
          </p:cNvPr>
          <p:cNvSpPr>
            <a:spLocks noGrp="1"/>
          </p:cNvSpPr>
          <p:nvPr>
            <p:ph type="dt" sz="half" idx="10"/>
          </p:nvPr>
        </p:nvSpPr>
        <p:spPr/>
        <p:txBody>
          <a:bodyPr/>
          <a:lstStyle/>
          <a:p>
            <a:fld id="{025F4E9A-B225-0246-9398-19CEB0D82F2E}" type="datetime1">
              <a:rPr lang="en-US" smtClean="0"/>
              <a:t>12/5/2022</a:t>
            </a:fld>
            <a:endParaRPr lang="en-US" dirty="0"/>
          </a:p>
        </p:txBody>
      </p:sp>
      <p:sp>
        <p:nvSpPr>
          <p:cNvPr id="6" name="Footer Placeholder 5">
            <a:extLst>
              <a:ext uri="{FF2B5EF4-FFF2-40B4-BE49-F238E27FC236}">
                <a16:creationId xmlns:a16="http://schemas.microsoft.com/office/drawing/2014/main" xmlns="" id="{8A348CAB-E57C-7AA6-8338-E2D1138F5A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A9B09C34-E24A-E27D-6C89-D50E89C143DB}"/>
              </a:ext>
            </a:extLst>
          </p:cNvPr>
          <p:cNvSpPr>
            <a:spLocks noGrp="1"/>
          </p:cNvSpPr>
          <p:nvPr>
            <p:ph type="sldNum" sz="quarter" idx="12"/>
          </p:nvPr>
        </p:nvSpPr>
        <p:spPr/>
        <p:txBody>
          <a:bodyPr/>
          <a:lstStyle/>
          <a:p>
            <a:fld id="{6C43096E-6A3C-E44C-A8AA-DD4DCDE3626A}" type="slidenum">
              <a:rPr lang="en-US" smtClean="0"/>
              <a:t>‹nº›</a:t>
            </a:fld>
            <a:endParaRPr lang="en-US" dirty="0"/>
          </a:p>
        </p:txBody>
      </p:sp>
    </p:spTree>
    <p:extLst>
      <p:ext uri="{BB962C8B-B14F-4D97-AF65-F5344CB8AC3E}">
        <p14:creationId xmlns:p14="http://schemas.microsoft.com/office/powerpoint/2010/main" val="2945850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376F4D-417F-8274-148A-3C1BD01FF5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EB87B4D-F036-13D9-27B3-4E887EBAD5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E666560B-485C-36F5-4C07-0D01AFF7FE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A3B618B-7445-F4E7-2830-E50D93916597}"/>
              </a:ext>
            </a:extLst>
          </p:cNvPr>
          <p:cNvSpPr>
            <a:spLocks noGrp="1"/>
          </p:cNvSpPr>
          <p:nvPr>
            <p:ph type="dt" sz="half" idx="10"/>
          </p:nvPr>
        </p:nvSpPr>
        <p:spPr/>
        <p:txBody>
          <a:bodyPr/>
          <a:lstStyle/>
          <a:p>
            <a:fld id="{EFEE7B01-B1F8-1F46-843D-DA19B7A944A5}" type="datetime1">
              <a:rPr lang="en-US" smtClean="0"/>
              <a:t>12/5/2022</a:t>
            </a:fld>
            <a:endParaRPr lang="en-US" dirty="0"/>
          </a:p>
        </p:txBody>
      </p:sp>
      <p:sp>
        <p:nvSpPr>
          <p:cNvPr id="6" name="Footer Placeholder 5">
            <a:extLst>
              <a:ext uri="{FF2B5EF4-FFF2-40B4-BE49-F238E27FC236}">
                <a16:creationId xmlns:a16="http://schemas.microsoft.com/office/drawing/2014/main" xmlns="" id="{73826FE5-F3FC-8003-0355-CE8343D7BA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5BD1F9D6-5C6B-B9FD-57F9-FC3A3ADEF0CE}"/>
              </a:ext>
            </a:extLst>
          </p:cNvPr>
          <p:cNvSpPr>
            <a:spLocks noGrp="1"/>
          </p:cNvSpPr>
          <p:nvPr>
            <p:ph type="sldNum" sz="quarter" idx="12"/>
          </p:nvPr>
        </p:nvSpPr>
        <p:spPr/>
        <p:txBody>
          <a:bodyPr/>
          <a:lstStyle/>
          <a:p>
            <a:fld id="{6C43096E-6A3C-E44C-A8AA-DD4DCDE3626A}" type="slidenum">
              <a:rPr lang="en-US" smtClean="0"/>
              <a:t>‹nº›</a:t>
            </a:fld>
            <a:endParaRPr lang="en-US" dirty="0"/>
          </a:p>
        </p:txBody>
      </p:sp>
    </p:spTree>
    <p:extLst>
      <p:ext uri="{BB962C8B-B14F-4D97-AF65-F5344CB8AC3E}">
        <p14:creationId xmlns:p14="http://schemas.microsoft.com/office/powerpoint/2010/main" val="2924600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43219C7-BFF5-7626-3B4A-6040239181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D6DC6CC-1BFC-AE1C-F6D3-582B0C7FE8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D864B36-DF1A-9A84-02F4-CE4AB950AE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B89196-CC3E-854D-8F8B-6C757E0446A5}" type="datetime1">
              <a:rPr lang="en-US" smtClean="0"/>
              <a:t>12/5/2022</a:t>
            </a:fld>
            <a:endParaRPr lang="en-US" dirty="0"/>
          </a:p>
        </p:txBody>
      </p:sp>
      <p:sp>
        <p:nvSpPr>
          <p:cNvPr id="5" name="Footer Placeholder 4">
            <a:extLst>
              <a:ext uri="{FF2B5EF4-FFF2-40B4-BE49-F238E27FC236}">
                <a16:creationId xmlns:a16="http://schemas.microsoft.com/office/drawing/2014/main" xmlns="" id="{6E12A277-869E-ADC0-B4AB-B19C7EAAE1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D75B7B6E-6D23-A9BB-93D4-5540484C04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3096E-6A3C-E44C-A8AA-DD4DCDE3626A}" type="slidenum">
              <a:rPr lang="en-US" smtClean="0"/>
              <a:t>‹nº›</a:t>
            </a:fld>
            <a:endParaRPr lang="en-US" dirty="0"/>
          </a:p>
        </p:txBody>
      </p:sp>
    </p:spTree>
    <p:extLst>
      <p:ext uri="{BB962C8B-B14F-4D97-AF65-F5344CB8AC3E}">
        <p14:creationId xmlns:p14="http://schemas.microsoft.com/office/powerpoint/2010/main" val="2833926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tif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tif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xmlns="" id="{32D788F8-37E2-6A4A-ADD1-CE1678B0BE01}"/>
              </a:ext>
            </a:extLst>
          </p:cNvPr>
          <p:cNvPicPr>
            <a:picLocks noChangeAspect="1"/>
          </p:cNvPicPr>
          <p:nvPr/>
        </p:nvPicPr>
        <p:blipFill>
          <a:blip r:embed="rId3"/>
          <a:stretch>
            <a:fillRect/>
          </a:stretch>
        </p:blipFill>
        <p:spPr>
          <a:xfrm>
            <a:off x="0" y="0"/>
            <a:ext cx="12192000" cy="6858000"/>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0247" y="538423"/>
            <a:ext cx="262705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7092" y="5364731"/>
            <a:ext cx="7446692" cy="1327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ixaDeTexto 3"/>
          <p:cNvSpPr txBox="1"/>
          <p:nvPr/>
        </p:nvSpPr>
        <p:spPr>
          <a:xfrm>
            <a:off x="1211179" y="5157192"/>
            <a:ext cx="8540992" cy="1261884"/>
          </a:xfrm>
          <a:prstGeom prst="rect">
            <a:avLst/>
          </a:prstGeom>
          <a:noFill/>
        </p:spPr>
        <p:txBody>
          <a:bodyPr wrap="none" rtlCol="0">
            <a:spAutoFit/>
          </a:bodyPr>
          <a:lstStyle/>
          <a:p>
            <a:pPr marL="158750" indent="0" algn="ctr">
              <a:buNone/>
            </a:pPr>
            <a:r>
              <a:rPr lang="pt-BR" sz="4800" b="1" dirty="0" smtClean="0"/>
              <a:t>Árvore </a:t>
            </a:r>
            <a:r>
              <a:rPr lang="pt-BR" sz="4800" b="1" dirty="0"/>
              <a:t>de Problemas e Soluções</a:t>
            </a:r>
            <a:endParaRPr lang="pt-BR" sz="4800" b="1" dirty="0" smtClean="0"/>
          </a:p>
          <a:p>
            <a:pPr marL="158750" indent="0" algn="ctr">
              <a:buNone/>
            </a:pPr>
            <a:r>
              <a:rPr lang="pt-BR" sz="2800" dirty="0" smtClean="0"/>
              <a:t>Workshop </a:t>
            </a:r>
            <a:r>
              <a:rPr lang="pt-BR" sz="2800" dirty="0"/>
              <a:t>1</a:t>
            </a:r>
          </a:p>
        </p:txBody>
      </p:sp>
      <p:sp>
        <p:nvSpPr>
          <p:cNvPr id="3" name="CaixaDeTexto 2"/>
          <p:cNvSpPr txBox="1"/>
          <p:nvPr/>
        </p:nvSpPr>
        <p:spPr>
          <a:xfrm>
            <a:off x="1570247" y="529516"/>
            <a:ext cx="2280496" cy="523220"/>
          </a:xfrm>
          <a:prstGeom prst="rect">
            <a:avLst/>
          </a:prstGeom>
          <a:noFill/>
        </p:spPr>
        <p:txBody>
          <a:bodyPr wrap="none" rtlCol="0">
            <a:spAutoFit/>
          </a:bodyPr>
          <a:lstStyle/>
          <a:p>
            <a:r>
              <a:rPr lang="pt-BR" sz="2800" b="1" dirty="0" smtClean="0">
                <a:latin typeface="+mj-lt"/>
              </a:rPr>
              <a:t>TORNE-SE UM </a:t>
            </a:r>
            <a:endParaRPr lang="pt-BR" sz="2800" b="1" dirty="0">
              <a:latin typeface="+mj-lt"/>
            </a:endParaRPr>
          </a:p>
        </p:txBody>
      </p:sp>
    </p:spTree>
    <p:extLst>
      <p:ext uri="{BB962C8B-B14F-4D97-AF65-F5344CB8AC3E}">
        <p14:creationId xmlns:p14="http://schemas.microsoft.com/office/powerpoint/2010/main" val="180129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xmlns="" id="{EE1A1E45-4295-8B4F-812F-37ED1DE2D99C}"/>
              </a:ext>
            </a:extLst>
          </p:cNvPr>
          <p:cNvPicPr>
            <a:picLocks noChangeAspect="1"/>
          </p:cNvPicPr>
          <p:nvPr/>
        </p:nvPicPr>
        <p:blipFill>
          <a:blip r:embed="rId3"/>
          <a:stretch>
            <a:fillRect/>
          </a:stretch>
        </p:blipFill>
        <p:spPr>
          <a:xfrm>
            <a:off x="0" y="-3245"/>
            <a:ext cx="12192000" cy="6858000"/>
          </a:xfrm>
          <a:prstGeom prst="rect">
            <a:avLst/>
          </a:prstGeom>
        </p:spPr>
      </p:pic>
      <p:cxnSp>
        <p:nvCxnSpPr>
          <p:cNvPr id="29" name="Straight Connector 28">
            <a:extLst>
              <a:ext uri="{FF2B5EF4-FFF2-40B4-BE49-F238E27FC236}">
                <a16:creationId xmlns:a16="http://schemas.microsoft.com/office/drawing/2014/main" xmlns="" id="{E7321482-1D0A-C346-9DDD-CF14AF2332C6}"/>
              </a:ext>
            </a:extLst>
          </p:cNvPr>
          <p:cNvCxnSpPr>
            <a:cxnSpLocks/>
          </p:cNvCxnSpPr>
          <p:nvPr/>
        </p:nvCxnSpPr>
        <p:spPr>
          <a:xfrm>
            <a:off x="3718252" y="2730500"/>
            <a:ext cx="565527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2" name="Rounded Rectangle 61">
            <a:extLst>
              <a:ext uri="{FF2B5EF4-FFF2-40B4-BE49-F238E27FC236}">
                <a16:creationId xmlns:a16="http://schemas.microsoft.com/office/drawing/2014/main" xmlns="" id="{EC0EF283-720D-124D-9ED1-617815203857}"/>
              </a:ext>
            </a:extLst>
          </p:cNvPr>
          <p:cNvSpPr/>
          <p:nvPr/>
        </p:nvSpPr>
        <p:spPr>
          <a:xfrm>
            <a:off x="826101" y="257029"/>
            <a:ext cx="10824031" cy="597877"/>
          </a:xfrm>
          <a:prstGeom prst="roundRect">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3" name="Google Shape;242;p7">
            <a:extLst>
              <a:ext uri="{FF2B5EF4-FFF2-40B4-BE49-F238E27FC236}">
                <a16:creationId xmlns:a16="http://schemas.microsoft.com/office/drawing/2014/main" xmlns="" id="{96CA546C-0725-C545-AFC2-04B37E1A4897}"/>
              </a:ext>
            </a:extLst>
          </p:cNvPr>
          <p:cNvSpPr txBox="1"/>
          <p:nvPr/>
        </p:nvSpPr>
        <p:spPr>
          <a:xfrm>
            <a:off x="4304785" y="331914"/>
            <a:ext cx="3866662" cy="480091"/>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sz="2800" b="1" dirty="0" smtClean="0">
                <a:solidFill>
                  <a:schemeClr val="bg1"/>
                </a:solidFill>
                <a:ea typeface="Calibri"/>
                <a:cs typeface="Calibri"/>
                <a:sym typeface="Calibri"/>
              </a:rPr>
              <a:t>A Árvore de Problemas</a:t>
            </a:r>
            <a:endParaRPr lang="pt-BR" sz="1050" dirty="0">
              <a:solidFill>
                <a:schemeClr val="bg1"/>
              </a:solidFill>
            </a:endParaRPr>
          </a:p>
        </p:txBody>
      </p:sp>
      <p:sp>
        <p:nvSpPr>
          <p:cNvPr id="65" name="Rounded Rectangle 64">
            <a:extLst>
              <a:ext uri="{FF2B5EF4-FFF2-40B4-BE49-F238E27FC236}">
                <a16:creationId xmlns:a16="http://schemas.microsoft.com/office/drawing/2014/main" xmlns="" id="{F307F5C4-1AFB-F043-A784-9089859F07C9}"/>
              </a:ext>
            </a:extLst>
          </p:cNvPr>
          <p:cNvSpPr/>
          <p:nvPr/>
        </p:nvSpPr>
        <p:spPr>
          <a:xfrm>
            <a:off x="1100114" y="1124213"/>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rPr>
              <a:t>Animais feridos</a:t>
            </a:r>
            <a:endParaRPr lang="pt-BR" sz="1200" b="1" dirty="0">
              <a:solidFill>
                <a:schemeClr val="bg1"/>
              </a:solidFill>
            </a:endParaRPr>
          </a:p>
        </p:txBody>
      </p:sp>
      <p:sp>
        <p:nvSpPr>
          <p:cNvPr id="95" name="Left Brace 94">
            <a:extLst>
              <a:ext uri="{FF2B5EF4-FFF2-40B4-BE49-F238E27FC236}">
                <a16:creationId xmlns:a16="http://schemas.microsoft.com/office/drawing/2014/main" xmlns="" id="{BBA9AB67-3EF2-374D-9983-BAABC76F23E6}"/>
              </a:ext>
            </a:extLst>
          </p:cNvPr>
          <p:cNvSpPr/>
          <p:nvPr/>
        </p:nvSpPr>
        <p:spPr>
          <a:xfrm>
            <a:off x="771730" y="4338124"/>
            <a:ext cx="188386" cy="1904769"/>
          </a:xfrm>
          <a:prstGeom prst="lef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sp>
        <p:nvSpPr>
          <p:cNvPr id="96" name="Left Brace 95">
            <a:extLst>
              <a:ext uri="{FF2B5EF4-FFF2-40B4-BE49-F238E27FC236}">
                <a16:creationId xmlns:a16="http://schemas.microsoft.com/office/drawing/2014/main" xmlns="" id="{B6FD011E-83AE-094B-A064-2E31AB6D0E69}"/>
              </a:ext>
            </a:extLst>
          </p:cNvPr>
          <p:cNvSpPr/>
          <p:nvPr/>
        </p:nvSpPr>
        <p:spPr>
          <a:xfrm>
            <a:off x="770734" y="1417053"/>
            <a:ext cx="188386" cy="1904769"/>
          </a:xfrm>
          <a:prstGeom prst="lef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sp>
        <p:nvSpPr>
          <p:cNvPr id="97" name="Rounded Rectangle 96">
            <a:extLst>
              <a:ext uri="{FF2B5EF4-FFF2-40B4-BE49-F238E27FC236}">
                <a16:creationId xmlns:a16="http://schemas.microsoft.com/office/drawing/2014/main" xmlns="" id="{430551EB-9321-394B-9885-F00BD8E1069C}"/>
              </a:ext>
            </a:extLst>
          </p:cNvPr>
          <p:cNvSpPr/>
          <p:nvPr/>
        </p:nvSpPr>
        <p:spPr>
          <a:xfrm rot="16200000">
            <a:off x="-366267" y="2244635"/>
            <a:ext cx="1532758" cy="38605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latin typeface="Calibri" panose="020F0502020204030204" pitchFamily="34" charset="0"/>
                <a:cs typeface="Calibri" panose="020F0502020204030204" pitchFamily="34" charset="0"/>
              </a:rPr>
              <a:t>Efeitos</a:t>
            </a:r>
            <a:endParaRPr lang="pt-BR" b="1" dirty="0">
              <a:latin typeface="Calibri" panose="020F0502020204030204" pitchFamily="34" charset="0"/>
              <a:cs typeface="Calibri" panose="020F0502020204030204" pitchFamily="34" charset="0"/>
            </a:endParaRPr>
          </a:p>
        </p:txBody>
      </p:sp>
      <p:sp>
        <p:nvSpPr>
          <p:cNvPr id="98" name="Rounded Rectangle 97">
            <a:extLst>
              <a:ext uri="{FF2B5EF4-FFF2-40B4-BE49-F238E27FC236}">
                <a16:creationId xmlns:a16="http://schemas.microsoft.com/office/drawing/2014/main" xmlns="" id="{3A104866-C5E0-4A44-8FFF-B67C336D8601}"/>
              </a:ext>
            </a:extLst>
          </p:cNvPr>
          <p:cNvSpPr/>
          <p:nvPr/>
        </p:nvSpPr>
        <p:spPr>
          <a:xfrm rot="16200000">
            <a:off x="-366674" y="5057657"/>
            <a:ext cx="1532758" cy="38605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latin typeface="Calibri" panose="020F0502020204030204" pitchFamily="34" charset="0"/>
                <a:cs typeface="Calibri" panose="020F0502020204030204" pitchFamily="34" charset="0"/>
              </a:rPr>
              <a:t>Causas</a:t>
            </a:r>
            <a:endParaRPr lang="pt-BR" b="1" dirty="0">
              <a:latin typeface="Calibri" panose="020F0502020204030204" pitchFamily="34" charset="0"/>
              <a:cs typeface="Calibri" panose="020F0502020204030204" pitchFamily="34" charset="0"/>
            </a:endParaRPr>
          </a:p>
        </p:txBody>
      </p:sp>
      <p:sp>
        <p:nvSpPr>
          <p:cNvPr id="99" name="Rounded Rectangle 98">
            <a:extLst>
              <a:ext uri="{FF2B5EF4-FFF2-40B4-BE49-F238E27FC236}">
                <a16:creationId xmlns:a16="http://schemas.microsoft.com/office/drawing/2014/main" xmlns="" id="{DC7B21D1-65EA-294C-B49D-6391F40190E9}"/>
              </a:ext>
            </a:extLst>
          </p:cNvPr>
          <p:cNvSpPr/>
          <p:nvPr/>
        </p:nvSpPr>
        <p:spPr>
          <a:xfrm>
            <a:off x="2981236" y="1124213"/>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Ameaça aos ecossistemas</a:t>
            </a:r>
            <a:endParaRPr lang="pt-BR" sz="1200" b="1" dirty="0">
              <a:solidFill>
                <a:schemeClr val="bg1"/>
              </a:solidFill>
              <a:latin typeface="Calibri" panose="020F0502020204030204" pitchFamily="34" charset="0"/>
              <a:cs typeface="Calibri" panose="020F0502020204030204" pitchFamily="34" charset="0"/>
            </a:endParaRPr>
          </a:p>
        </p:txBody>
      </p:sp>
      <p:sp>
        <p:nvSpPr>
          <p:cNvPr id="100" name="Rounded Rectangle 99">
            <a:extLst>
              <a:ext uri="{FF2B5EF4-FFF2-40B4-BE49-F238E27FC236}">
                <a16:creationId xmlns:a16="http://schemas.microsoft.com/office/drawing/2014/main" xmlns="" id="{0BA09738-3344-D940-81F9-178114C86070}"/>
              </a:ext>
            </a:extLst>
          </p:cNvPr>
          <p:cNvSpPr/>
          <p:nvPr/>
        </p:nvSpPr>
        <p:spPr>
          <a:xfrm>
            <a:off x="4862358" y="1129289"/>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Impactos nas mudanças climáticas</a:t>
            </a:r>
            <a:endParaRPr lang="pt-BR" sz="1200" b="1" dirty="0">
              <a:solidFill>
                <a:schemeClr val="bg1"/>
              </a:solidFill>
              <a:latin typeface="Calibri" panose="020F0502020204030204" pitchFamily="34" charset="0"/>
              <a:cs typeface="Calibri" panose="020F0502020204030204" pitchFamily="34" charset="0"/>
            </a:endParaRPr>
          </a:p>
        </p:txBody>
      </p:sp>
      <p:sp>
        <p:nvSpPr>
          <p:cNvPr id="101" name="Rounded Rectangle 100">
            <a:extLst>
              <a:ext uri="{FF2B5EF4-FFF2-40B4-BE49-F238E27FC236}">
                <a16:creationId xmlns:a16="http://schemas.microsoft.com/office/drawing/2014/main" xmlns="" id="{A3DC132E-520C-184F-83ED-9EC3C86B28B7}"/>
              </a:ext>
            </a:extLst>
          </p:cNvPr>
          <p:cNvSpPr/>
          <p:nvPr/>
        </p:nvSpPr>
        <p:spPr>
          <a:xfrm>
            <a:off x="6741143" y="1127660"/>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Impacto no turismo e nas economias costeiras</a:t>
            </a:r>
            <a:endParaRPr lang="pt-BR" sz="1200" b="1" dirty="0">
              <a:solidFill>
                <a:schemeClr val="bg1"/>
              </a:solidFill>
              <a:latin typeface="Calibri" panose="020F0502020204030204" pitchFamily="34" charset="0"/>
              <a:cs typeface="Calibri" panose="020F0502020204030204" pitchFamily="34" charset="0"/>
            </a:endParaRPr>
          </a:p>
        </p:txBody>
      </p:sp>
      <p:sp>
        <p:nvSpPr>
          <p:cNvPr id="104" name="Rounded Rectangle 103">
            <a:extLst>
              <a:ext uri="{FF2B5EF4-FFF2-40B4-BE49-F238E27FC236}">
                <a16:creationId xmlns:a16="http://schemas.microsoft.com/office/drawing/2014/main" xmlns="" id="{5265D780-0387-AC48-8AEF-9F83C9470A5B}"/>
              </a:ext>
            </a:extLst>
          </p:cNvPr>
          <p:cNvSpPr/>
          <p:nvPr/>
        </p:nvSpPr>
        <p:spPr>
          <a:xfrm>
            <a:off x="1846591"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Ingestão, asfixia e emaranhamento de centenas de espécies terrestres e marinhas</a:t>
            </a:r>
            <a:endParaRPr lang="pt-BR" sz="1200" b="1" dirty="0">
              <a:solidFill>
                <a:schemeClr val="bg1"/>
              </a:solidFill>
              <a:latin typeface="Calibri" panose="020F0502020204030204" pitchFamily="34" charset="0"/>
              <a:cs typeface="Calibri" panose="020F0502020204030204" pitchFamily="34" charset="0"/>
            </a:endParaRPr>
          </a:p>
        </p:txBody>
      </p:sp>
      <p:sp>
        <p:nvSpPr>
          <p:cNvPr id="137" name="Google Shape;242;p7">
            <a:extLst>
              <a:ext uri="{FF2B5EF4-FFF2-40B4-BE49-F238E27FC236}">
                <a16:creationId xmlns:a16="http://schemas.microsoft.com/office/drawing/2014/main" xmlns="" id="{3288F96E-EA8C-504A-85E9-3D6A6382374C}"/>
              </a:ext>
            </a:extLst>
          </p:cNvPr>
          <p:cNvSpPr txBox="1"/>
          <p:nvPr/>
        </p:nvSpPr>
        <p:spPr>
          <a:xfrm>
            <a:off x="7369476" y="3328021"/>
            <a:ext cx="1492955" cy="369291"/>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sz="2000" b="1" dirty="0" smtClean="0">
                <a:solidFill>
                  <a:srgbClr val="29C7F7"/>
                </a:solidFill>
                <a:ea typeface="Calibri"/>
                <a:cs typeface="Calibri"/>
                <a:sym typeface="Calibri"/>
              </a:rPr>
              <a:t>Problema</a:t>
            </a:r>
            <a:endParaRPr lang="pt-BR" sz="900" dirty="0">
              <a:solidFill>
                <a:srgbClr val="29C7F7"/>
              </a:solidFill>
            </a:endParaRPr>
          </a:p>
        </p:txBody>
      </p:sp>
      <p:cxnSp>
        <p:nvCxnSpPr>
          <p:cNvPr id="33" name="Straight Connector 32">
            <a:extLst>
              <a:ext uri="{FF2B5EF4-FFF2-40B4-BE49-F238E27FC236}">
                <a16:creationId xmlns:a16="http://schemas.microsoft.com/office/drawing/2014/main" xmlns="" id="{BB13C887-ABA1-604D-871D-A290ECF9082E}"/>
              </a:ext>
            </a:extLst>
          </p:cNvPr>
          <p:cNvCxnSpPr/>
          <p:nvPr/>
        </p:nvCxnSpPr>
        <p:spPr>
          <a:xfrm>
            <a:off x="2108200" y="1951230"/>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xmlns="" id="{441D061A-C58A-484E-A219-958B291BBA55}"/>
              </a:ext>
            </a:extLst>
          </p:cNvPr>
          <p:cNvCxnSpPr/>
          <p:nvPr/>
        </p:nvCxnSpPr>
        <p:spPr>
          <a:xfrm>
            <a:off x="3467100" y="1946772"/>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EE7CD988-278C-8740-989F-F8B38B40B169}"/>
              </a:ext>
            </a:extLst>
          </p:cNvPr>
          <p:cNvCxnSpPr/>
          <p:nvPr/>
        </p:nvCxnSpPr>
        <p:spPr>
          <a:xfrm>
            <a:off x="2593069" y="1480553"/>
            <a:ext cx="38816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xmlns="" id="{08F6A341-32F6-2A48-A55B-421F812F95B9}"/>
              </a:ext>
            </a:extLst>
          </p:cNvPr>
          <p:cNvCxnSpPr/>
          <p:nvPr/>
        </p:nvCxnSpPr>
        <p:spPr>
          <a:xfrm>
            <a:off x="10998200" y="1954676"/>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xmlns="" id="{A34936DC-CD72-BD41-95AF-417FED4FA1AB}"/>
              </a:ext>
            </a:extLst>
          </p:cNvPr>
          <p:cNvCxnSpPr/>
          <p:nvPr/>
        </p:nvCxnSpPr>
        <p:spPr>
          <a:xfrm>
            <a:off x="9626600" y="19721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xmlns="" id="{3476519D-5BB2-FF48-9967-3B5A52EA815D}"/>
              </a:ext>
            </a:extLst>
          </p:cNvPr>
          <p:cNvCxnSpPr/>
          <p:nvPr/>
        </p:nvCxnSpPr>
        <p:spPr>
          <a:xfrm>
            <a:off x="10112883" y="1500606"/>
            <a:ext cx="38816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2" name="Rounded Rectangle 101">
            <a:extLst>
              <a:ext uri="{FF2B5EF4-FFF2-40B4-BE49-F238E27FC236}">
                <a16:creationId xmlns:a16="http://schemas.microsoft.com/office/drawing/2014/main" xmlns="" id="{6294CB5C-F5E1-4849-B499-2B9095EFFF75}"/>
              </a:ext>
            </a:extLst>
          </p:cNvPr>
          <p:cNvSpPr/>
          <p:nvPr/>
        </p:nvSpPr>
        <p:spPr>
          <a:xfrm>
            <a:off x="8619928" y="1145155"/>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Humanos podem ingerir resíduos</a:t>
            </a:r>
            <a:endParaRPr lang="pt-BR" sz="1200" b="1" dirty="0">
              <a:solidFill>
                <a:schemeClr val="bg1"/>
              </a:solidFill>
              <a:latin typeface="Calibri" panose="020F0502020204030204" pitchFamily="34" charset="0"/>
              <a:cs typeface="Calibri" panose="020F0502020204030204" pitchFamily="34" charset="0"/>
            </a:endParaRPr>
          </a:p>
        </p:txBody>
      </p:sp>
      <p:sp>
        <p:nvSpPr>
          <p:cNvPr id="103" name="Rounded Rectangle 102">
            <a:extLst>
              <a:ext uri="{FF2B5EF4-FFF2-40B4-BE49-F238E27FC236}">
                <a16:creationId xmlns:a16="http://schemas.microsoft.com/office/drawing/2014/main" xmlns="" id="{B2DF50E9-DA66-C84E-B89B-FF48ED195644}"/>
              </a:ext>
            </a:extLst>
          </p:cNvPr>
          <p:cNvSpPr/>
          <p:nvPr/>
        </p:nvSpPr>
        <p:spPr>
          <a:xfrm>
            <a:off x="10498713" y="1127659"/>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Efeitos colaterais desconhecidos do consumo humano de resíduos</a:t>
            </a:r>
            <a:endParaRPr lang="pt-BR" sz="1200" b="1" dirty="0">
              <a:solidFill>
                <a:schemeClr val="bg1"/>
              </a:solidFill>
              <a:latin typeface="Calibri" panose="020F0502020204030204" pitchFamily="34" charset="0"/>
              <a:cs typeface="Calibri" panose="020F0502020204030204" pitchFamily="34" charset="0"/>
            </a:endParaRPr>
          </a:p>
        </p:txBody>
      </p:sp>
      <p:sp>
        <p:nvSpPr>
          <p:cNvPr id="107" name="Rounded Rectangle 106">
            <a:extLst>
              <a:ext uri="{FF2B5EF4-FFF2-40B4-BE49-F238E27FC236}">
                <a16:creationId xmlns:a16="http://schemas.microsoft.com/office/drawing/2014/main" xmlns="" id="{B61A25DE-DC95-2D48-949E-8E64C5A31CE4}"/>
              </a:ext>
            </a:extLst>
          </p:cNvPr>
          <p:cNvSpPr/>
          <p:nvPr/>
        </p:nvSpPr>
        <p:spPr>
          <a:xfrm>
            <a:off x="9373529"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Os resíduos entram na nossa cadeia alimentar</a:t>
            </a:r>
            <a:endParaRPr lang="pt-BR" sz="1200" b="1" dirty="0">
              <a:solidFill>
                <a:schemeClr val="bg1"/>
              </a:solidFill>
              <a:latin typeface="Calibri" panose="020F0502020204030204" pitchFamily="34" charset="0"/>
              <a:cs typeface="Calibri" panose="020F0502020204030204" pitchFamily="34" charset="0"/>
            </a:endParaRPr>
          </a:p>
        </p:txBody>
      </p:sp>
      <p:cxnSp>
        <p:nvCxnSpPr>
          <p:cNvPr id="145" name="Straight Connector 144">
            <a:extLst>
              <a:ext uri="{FF2B5EF4-FFF2-40B4-BE49-F238E27FC236}">
                <a16:creationId xmlns:a16="http://schemas.microsoft.com/office/drawing/2014/main" xmlns="" id="{DAAAEC0F-4486-C04F-A82E-510EB8021882}"/>
              </a:ext>
            </a:extLst>
          </p:cNvPr>
          <p:cNvCxnSpPr/>
          <p:nvPr/>
        </p:nvCxnSpPr>
        <p:spPr>
          <a:xfrm>
            <a:off x="5866567" y="19467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xmlns="" id="{4F869E50-1E55-D745-AF1D-8246035943BF}"/>
              </a:ext>
            </a:extLst>
          </p:cNvPr>
          <p:cNvCxnSpPr/>
          <p:nvPr/>
        </p:nvCxnSpPr>
        <p:spPr>
          <a:xfrm>
            <a:off x="7218180" y="19467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xmlns="" id="{47E87D10-6A43-C745-B54E-06313FCC73D9}"/>
              </a:ext>
            </a:extLst>
          </p:cNvPr>
          <p:cNvCxnSpPr>
            <a:cxnSpLocks/>
          </p:cNvCxnSpPr>
          <p:nvPr/>
        </p:nvCxnSpPr>
        <p:spPr>
          <a:xfrm>
            <a:off x="6563058" y="3075764"/>
            <a:ext cx="0" cy="1507798"/>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6" name="Rounded Rectangle 105">
            <a:extLst>
              <a:ext uri="{FF2B5EF4-FFF2-40B4-BE49-F238E27FC236}">
                <a16:creationId xmlns:a16="http://schemas.microsoft.com/office/drawing/2014/main" xmlns="" id="{412DC498-1DBD-6B4B-8EE6-9C5BF7525D5A}"/>
              </a:ext>
            </a:extLst>
          </p:cNvPr>
          <p:cNvSpPr/>
          <p:nvPr/>
        </p:nvSpPr>
        <p:spPr>
          <a:xfrm>
            <a:off x="5608835"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Aumento do vazamento de lixo no meio ambiente</a:t>
            </a:r>
            <a:endParaRPr lang="pt-BR" sz="1200" b="1" dirty="0">
              <a:solidFill>
                <a:schemeClr val="bg1"/>
              </a:solidFill>
              <a:latin typeface="Calibri" panose="020F0502020204030204" pitchFamily="34" charset="0"/>
              <a:cs typeface="Calibri" panose="020F0502020204030204" pitchFamily="34" charset="0"/>
            </a:endParaRPr>
          </a:p>
        </p:txBody>
      </p:sp>
      <p:sp>
        <p:nvSpPr>
          <p:cNvPr id="135" name="Rounded Rectangle 134">
            <a:extLst>
              <a:ext uri="{FF2B5EF4-FFF2-40B4-BE49-F238E27FC236}">
                <a16:creationId xmlns:a16="http://schemas.microsoft.com/office/drawing/2014/main" xmlns="" id="{B42DAE2A-6760-434E-B04B-3882BE3BCD23}"/>
              </a:ext>
            </a:extLst>
          </p:cNvPr>
          <p:cNvSpPr/>
          <p:nvPr/>
        </p:nvSpPr>
        <p:spPr>
          <a:xfrm>
            <a:off x="5615959" y="3425755"/>
            <a:ext cx="1871661" cy="827017"/>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smtClean="0">
                <a:solidFill>
                  <a:schemeClr val="bg1"/>
                </a:solidFill>
                <a:latin typeface="Calibri" panose="020F0502020204030204" pitchFamily="34" charset="0"/>
                <a:cs typeface="Calibri" panose="020F0502020204030204" pitchFamily="34" charset="0"/>
              </a:rPr>
              <a:t>Baixa taxa de reciclagem</a:t>
            </a:r>
            <a:endParaRPr lang="pt-BR" sz="1600" b="1" dirty="0">
              <a:solidFill>
                <a:schemeClr val="bg1"/>
              </a:solidFill>
              <a:latin typeface="Calibri" panose="020F0502020204030204" pitchFamily="34" charset="0"/>
              <a:cs typeface="Calibri" panose="020F0502020204030204" pitchFamily="34" charset="0"/>
            </a:endParaRPr>
          </a:p>
        </p:txBody>
      </p:sp>
      <p:cxnSp>
        <p:nvCxnSpPr>
          <p:cNvPr id="150" name="Straight Connector 149">
            <a:extLst>
              <a:ext uri="{FF2B5EF4-FFF2-40B4-BE49-F238E27FC236}">
                <a16:creationId xmlns:a16="http://schemas.microsoft.com/office/drawing/2014/main" xmlns="" id="{C5E4B700-E842-BB43-B796-89D518D4A094}"/>
              </a:ext>
            </a:extLst>
          </p:cNvPr>
          <p:cNvCxnSpPr>
            <a:stCxn id="135" idx="1"/>
          </p:cNvCxnSpPr>
          <p:nvPr/>
        </p:nvCxnSpPr>
        <p:spPr>
          <a:xfrm flipH="1" flipV="1">
            <a:off x="2766951" y="3835730"/>
            <a:ext cx="2849008" cy="353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xmlns="" id="{53FA35A7-AA9C-4045-A2C3-85EA5095A457}"/>
              </a:ext>
            </a:extLst>
          </p:cNvPr>
          <p:cNvCxnSpPr/>
          <p:nvPr/>
        </p:nvCxnSpPr>
        <p:spPr>
          <a:xfrm flipH="1" flipV="1">
            <a:off x="7480496" y="3833963"/>
            <a:ext cx="2849008" cy="353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xmlns="" id="{C731C900-2DDC-D041-AC77-69960ABD09F4}"/>
              </a:ext>
            </a:extLst>
          </p:cNvPr>
          <p:cNvCxnSpPr/>
          <p:nvPr/>
        </p:nvCxnSpPr>
        <p:spPr>
          <a:xfrm>
            <a:off x="2766951" y="3837497"/>
            <a:ext cx="0" cy="74606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xmlns="" id="{971F6170-8D82-B549-9282-59A435261620}"/>
              </a:ext>
            </a:extLst>
          </p:cNvPr>
          <p:cNvCxnSpPr/>
          <p:nvPr/>
        </p:nvCxnSpPr>
        <p:spPr>
          <a:xfrm>
            <a:off x="10330716" y="3837496"/>
            <a:ext cx="0" cy="74606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xmlns="" id="{49EA6009-9D76-5344-AE3C-173BD28DE393}"/>
              </a:ext>
            </a:extLst>
          </p:cNvPr>
          <p:cNvCxnSpPr/>
          <p:nvPr/>
        </p:nvCxnSpPr>
        <p:spPr>
          <a:xfrm>
            <a:off x="2108200" y="5403798"/>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xmlns="" id="{FE5174D1-EB10-6E4D-82A8-888EA634E901}"/>
              </a:ext>
            </a:extLst>
          </p:cNvPr>
          <p:cNvCxnSpPr/>
          <p:nvPr/>
        </p:nvCxnSpPr>
        <p:spPr>
          <a:xfrm>
            <a:off x="3467100" y="5399340"/>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6" name="Rounded Rectangle 125">
            <a:extLst>
              <a:ext uri="{FF2B5EF4-FFF2-40B4-BE49-F238E27FC236}">
                <a16:creationId xmlns:a16="http://schemas.microsoft.com/office/drawing/2014/main" xmlns="" id="{FB64545C-9124-8D44-B1EA-3370DDF5B510}"/>
              </a:ext>
            </a:extLst>
          </p:cNvPr>
          <p:cNvSpPr/>
          <p:nvPr/>
        </p:nvSpPr>
        <p:spPr>
          <a:xfrm>
            <a:off x="1100114" y="5736293"/>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As pessoas não se separam adequadamente lixo em casa</a:t>
            </a:r>
            <a:endParaRPr lang="pt-BR" sz="1200" b="1" dirty="0">
              <a:solidFill>
                <a:schemeClr val="bg1"/>
              </a:solidFill>
              <a:latin typeface="Calibri" panose="020F0502020204030204" pitchFamily="34" charset="0"/>
              <a:cs typeface="Calibri" panose="020F0502020204030204" pitchFamily="34" charset="0"/>
            </a:endParaRPr>
          </a:p>
        </p:txBody>
      </p:sp>
      <p:sp>
        <p:nvSpPr>
          <p:cNvPr id="127" name="Rounded Rectangle 126">
            <a:extLst>
              <a:ext uri="{FF2B5EF4-FFF2-40B4-BE49-F238E27FC236}">
                <a16:creationId xmlns:a16="http://schemas.microsoft.com/office/drawing/2014/main" xmlns="" id="{E12791BA-E237-D74F-9E13-2886D92A312D}"/>
              </a:ext>
            </a:extLst>
          </p:cNvPr>
          <p:cNvSpPr/>
          <p:nvPr/>
        </p:nvSpPr>
        <p:spPr>
          <a:xfrm>
            <a:off x="2981236" y="5736293"/>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bg1"/>
                </a:solidFill>
                <a:latin typeface="Calibri" panose="020F0502020204030204" pitchFamily="34" charset="0"/>
                <a:cs typeface="Calibri" panose="020F0502020204030204" pitchFamily="34" charset="0"/>
              </a:rPr>
              <a:t>A comunidade não tem reciclagem adequada </a:t>
            </a:r>
          </a:p>
          <a:p>
            <a:pPr algn="ctr"/>
            <a:r>
              <a:rPr lang="pt-BR" sz="1200" b="1" dirty="0">
                <a:solidFill>
                  <a:schemeClr val="bg1"/>
                </a:solidFill>
                <a:latin typeface="Calibri" panose="020F0502020204030204" pitchFamily="34" charset="0"/>
                <a:cs typeface="Calibri" panose="020F0502020204030204" pitchFamily="34" charset="0"/>
              </a:rPr>
              <a:t>lixeiras</a:t>
            </a:r>
          </a:p>
        </p:txBody>
      </p:sp>
      <p:sp>
        <p:nvSpPr>
          <p:cNvPr id="132" name="Rounded Rectangle 131">
            <a:extLst>
              <a:ext uri="{FF2B5EF4-FFF2-40B4-BE49-F238E27FC236}">
                <a16:creationId xmlns:a16="http://schemas.microsoft.com/office/drawing/2014/main" xmlns="" id="{B1549935-74C3-774D-946E-44A587B46DA2}"/>
              </a:ext>
            </a:extLst>
          </p:cNvPr>
          <p:cNvSpPr/>
          <p:nvPr/>
        </p:nvSpPr>
        <p:spPr>
          <a:xfrm>
            <a:off x="1846591"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Má gestão de resíduos na origem</a:t>
            </a:r>
            <a:endParaRPr lang="pt-BR" sz="1200" b="1" dirty="0">
              <a:solidFill>
                <a:schemeClr val="bg1"/>
              </a:solidFill>
              <a:latin typeface="Calibri" panose="020F0502020204030204" pitchFamily="34" charset="0"/>
              <a:cs typeface="Calibri" panose="020F0502020204030204" pitchFamily="34" charset="0"/>
            </a:endParaRPr>
          </a:p>
        </p:txBody>
      </p:sp>
      <p:cxnSp>
        <p:nvCxnSpPr>
          <p:cNvPr id="157" name="Straight Connector 156">
            <a:extLst>
              <a:ext uri="{FF2B5EF4-FFF2-40B4-BE49-F238E27FC236}">
                <a16:creationId xmlns:a16="http://schemas.microsoft.com/office/drawing/2014/main" xmlns="" id="{25FACB4A-C7E7-3B42-996E-5C5BC57975B3}"/>
              </a:ext>
            </a:extLst>
          </p:cNvPr>
          <p:cNvCxnSpPr/>
          <p:nvPr/>
        </p:nvCxnSpPr>
        <p:spPr>
          <a:xfrm>
            <a:off x="5866567" y="538630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xmlns="" id="{CEC5C50F-734B-0D41-91D8-D936CDCF33F7}"/>
              </a:ext>
            </a:extLst>
          </p:cNvPr>
          <p:cNvCxnSpPr/>
          <p:nvPr/>
        </p:nvCxnSpPr>
        <p:spPr>
          <a:xfrm>
            <a:off x="7218180" y="538630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8" name="Rounded Rectangle 127">
            <a:extLst>
              <a:ext uri="{FF2B5EF4-FFF2-40B4-BE49-F238E27FC236}">
                <a16:creationId xmlns:a16="http://schemas.microsoft.com/office/drawing/2014/main" xmlns="" id="{CFCFBDFB-BA49-DB4D-BB8C-3B8FC34B5DAF}"/>
              </a:ext>
            </a:extLst>
          </p:cNvPr>
          <p:cNvSpPr/>
          <p:nvPr/>
        </p:nvSpPr>
        <p:spPr>
          <a:xfrm>
            <a:off x="4862358" y="5741369"/>
            <a:ext cx="1660936"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smtClean="0"/>
              <a:t>Preços flutuantes para reciclagem desencorajam a coleta, receita instável</a:t>
            </a:r>
            <a:endParaRPr lang="pt-BR" sz="1100" b="1" dirty="0">
              <a:solidFill>
                <a:schemeClr val="bg1"/>
              </a:solidFill>
              <a:latin typeface="Calibri" panose="020F0502020204030204" pitchFamily="34" charset="0"/>
              <a:cs typeface="Calibri" panose="020F0502020204030204" pitchFamily="34" charset="0"/>
            </a:endParaRPr>
          </a:p>
        </p:txBody>
      </p:sp>
      <p:sp>
        <p:nvSpPr>
          <p:cNvPr id="129" name="Rounded Rectangle 128">
            <a:extLst>
              <a:ext uri="{FF2B5EF4-FFF2-40B4-BE49-F238E27FC236}">
                <a16:creationId xmlns:a16="http://schemas.microsoft.com/office/drawing/2014/main" xmlns="" id="{6EB7608D-7954-D348-9CC9-494D48C75263}"/>
              </a:ext>
            </a:extLst>
          </p:cNvPr>
          <p:cNvSpPr/>
          <p:nvPr/>
        </p:nvSpPr>
        <p:spPr>
          <a:xfrm>
            <a:off x="6741143" y="5739740"/>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Lixeiros carecem de organização ou apoio, são ineficientes</a:t>
            </a:r>
            <a:endParaRPr lang="pt-BR" sz="1200" b="1" dirty="0">
              <a:solidFill>
                <a:schemeClr val="bg1"/>
              </a:solidFill>
              <a:latin typeface="Calibri" panose="020F0502020204030204" pitchFamily="34" charset="0"/>
              <a:cs typeface="Calibri" panose="020F0502020204030204" pitchFamily="34" charset="0"/>
            </a:endParaRPr>
          </a:p>
        </p:txBody>
      </p:sp>
      <p:sp>
        <p:nvSpPr>
          <p:cNvPr id="133" name="Rounded Rectangle 132">
            <a:extLst>
              <a:ext uri="{FF2B5EF4-FFF2-40B4-BE49-F238E27FC236}">
                <a16:creationId xmlns:a16="http://schemas.microsoft.com/office/drawing/2014/main" xmlns="" id="{1840FC65-E957-3943-BD76-A9B310A2446F}"/>
              </a:ext>
            </a:extLst>
          </p:cNvPr>
          <p:cNvSpPr/>
          <p:nvPr/>
        </p:nvSpPr>
        <p:spPr>
          <a:xfrm>
            <a:off x="5608835" y="4583562"/>
            <a:ext cx="1963540"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Lixeiros não podem coletar e separar os resíduos com eficiência ou atender à demanda maior</a:t>
            </a:r>
            <a:endParaRPr lang="pt-BR" sz="1200" b="1" dirty="0">
              <a:solidFill>
                <a:schemeClr val="bg1"/>
              </a:solidFill>
              <a:latin typeface="Calibri" panose="020F0502020204030204" pitchFamily="34" charset="0"/>
              <a:cs typeface="Calibri" panose="020F0502020204030204" pitchFamily="34" charset="0"/>
            </a:endParaRPr>
          </a:p>
        </p:txBody>
      </p:sp>
      <p:cxnSp>
        <p:nvCxnSpPr>
          <p:cNvPr id="159" name="Straight Connector 158">
            <a:extLst>
              <a:ext uri="{FF2B5EF4-FFF2-40B4-BE49-F238E27FC236}">
                <a16:creationId xmlns:a16="http://schemas.microsoft.com/office/drawing/2014/main" xmlns="" id="{B8ABAA59-1EA6-3747-A74E-547F0AE794E3}"/>
              </a:ext>
            </a:extLst>
          </p:cNvPr>
          <p:cNvCxnSpPr/>
          <p:nvPr/>
        </p:nvCxnSpPr>
        <p:spPr>
          <a:xfrm>
            <a:off x="10998200" y="5393083"/>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xmlns="" id="{6EA4EAB2-6A05-754E-9AC9-2BC8BF7A7337}"/>
              </a:ext>
            </a:extLst>
          </p:cNvPr>
          <p:cNvCxnSpPr/>
          <p:nvPr/>
        </p:nvCxnSpPr>
        <p:spPr>
          <a:xfrm>
            <a:off x="9626600" y="5410579"/>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0" name="Rounded Rectangle 129">
            <a:extLst>
              <a:ext uri="{FF2B5EF4-FFF2-40B4-BE49-F238E27FC236}">
                <a16:creationId xmlns:a16="http://schemas.microsoft.com/office/drawing/2014/main" xmlns="" id="{090953FD-C1E1-474A-9EF4-E2DA0B1945A5}"/>
              </a:ext>
            </a:extLst>
          </p:cNvPr>
          <p:cNvSpPr/>
          <p:nvPr/>
        </p:nvSpPr>
        <p:spPr>
          <a:xfrm>
            <a:off x="8629453" y="5757235"/>
            <a:ext cx="1600397"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Nenhum departamento formal de reciclagem do governo</a:t>
            </a:r>
            <a:endParaRPr lang="pt-BR" sz="1200" b="1" dirty="0">
              <a:solidFill>
                <a:schemeClr val="bg1"/>
              </a:solidFill>
              <a:latin typeface="Calibri" panose="020F0502020204030204" pitchFamily="34" charset="0"/>
              <a:cs typeface="Calibri" panose="020F0502020204030204" pitchFamily="34" charset="0"/>
            </a:endParaRPr>
          </a:p>
        </p:txBody>
      </p:sp>
      <p:sp>
        <p:nvSpPr>
          <p:cNvPr id="131" name="Rounded Rectangle 130">
            <a:extLst>
              <a:ext uri="{FF2B5EF4-FFF2-40B4-BE49-F238E27FC236}">
                <a16:creationId xmlns:a16="http://schemas.microsoft.com/office/drawing/2014/main" xmlns="" id="{D9DB8EA0-DD8E-034E-8116-27B137630E47}"/>
              </a:ext>
            </a:extLst>
          </p:cNvPr>
          <p:cNvSpPr/>
          <p:nvPr/>
        </p:nvSpPr>
        <p:spPr>
          <a:xfrm>
            <a:off x="10330715" y="5739739"/>
            <a:ext cx="1660953"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t>Falta de infraestrutura moderna de reciclagem</a:t>
            </a:r>
            <a:endParaRPr lang="pt-BR" sz="1200" b="1" dirty="0">
              <a:solidFill>
                <a:schemeClr val="bg1"/>
              </a:solidFill>
              <a:latin typeface="Calibri" panose="020F0502020204030204" pitchFamily="34" charset="0"/>
              <a:cs typeface="Calibri" panose="020F0502020204030204" pitchFamily="34" charset="0"/>
            </a:endParaRPr>
          </a:p>
        </p:txBody>
      </p:sp>
      <p:sp>
        <p:nvSpPr>
          <p:cNvPr id="134" name="Rounded Rectangle 133">
            <a:extLst>
              <a:ext uri="{FF2B5EF4-FFF2-40B4-BE49-F238E27FC236}">
                <a16:creationId xmlns:a16="http://schemas.microsoft.com/office/drawing/2014/main" xmlns="" id="{AA960DCD-3DCF-8E4B-AD7C-64ADB5784CD4}"/>
              </a:ext>
            </a:extLst>
          </p:cNvPr>
          <p:cNvSpPr/>
          <p:nvPr/>
        </p:nvSpPr>
        <p:spPr>
          <a:xfrm>
            <a:off x="9373529"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O governo não financia a reciclagem</a:t>
            </a:r>
            <a:endParaRPr lang="pt-BR" sz="1200" b="1" dirty="0">
              <a:solidFill>
                <a:schemeClr val="bg1"/>
              </a:solidFill>
              <a:latin typeface="Calibri" panose="020F0502020204030204" pitchFamily="34" charset="0"/>
              <a:cs typeface="Calibri" panose="020F0502020204030204" pitchFamily="34" charset="0"/>
            </a:endParaRPr>
          </a:p>
        </p:txBody>
      </p:sp>
      <p:sp>
        <p:nvSpPr>
          <p:cNvPr id="50" name="Rectangle 49">
            <a:extLst>
              <a:ext uri="{FF2B5EF4-FFF2-40B4-BE49-F238E27FC236}">
                <a16:creationId xmlns:a16="http://schemas.microsoft.com/office/drawing/2014/main" xmlns="" id="{1EA4F764-7A8B-B645-AF2F-F71C635571B2}"/>
              </a:ext>
            </a:extLst>
          </p:cNvPr>
          <p:cNvSpPr/>
          <p:nvPr/>
        </p:nvSpPr>
        <p:spPr>
          <a:xfrm>
            <a:off x="978318" y="4338125"/>
            <a:ext cx="11089952" cy="23386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911627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xmlns="" id="{EE1A1E45-4295-8B4F-812F-37ED1DE2D99C}"/>
              </a:ext>
            </a:extLst>
          </p:cNvPr>
          <p:cNvPicPr>
            <a:picLocks noChangeAspect="1"/>
          </p:cNvPicPr>
          <p:nvPr/>
        </p:nvPicPr>
        <p:blipFill>
          <a:blip r:embed="rId3"/>
          <a:stretch>
            <a:fillRect/>
          </a:stretch>
        </p:blipFill>
        <p:spPr>
          <a:xfrm>
            <a:off x="0" y="-3245"/>
            <a:ext cx="12192000" cy="6858000"/>
          </a:xfrm>
          <a:prstGeom prst="rect">
            <a:avLst/>
          </a:prstGeom>
        </p:spPr>
      </p:pic>
      <p:cxnSp>
        <p:nvCxnSpPr>
          <p:cNvPr id="29" name="Straight Connector 28">
            <a:extLst>
              <a:ext uri="{FF2B5EF4-FFF2-40B4-BE49-F238E27FC236}">
                <a16:creationId xmlns:a16="http://schemas.microsoft.com/office/drawing/2014/main" xmlns="" id="{E7321482-1D0A-C346-9DDD-CF14AF2332C6}"/>
              </a:ext>
            </a:extLst>
          </p:cNvPr>
          <p:cNvCxnSpPr>
            <a:cxnSpLocks/>
          </p:cNvCxnSpPr>
          <p:nvPr/>
        </p:nvCxnSpPr>
        <p:spPr>
          <a:xfrm>
            <a:off x="3718252" y="2730500"/>
            <a:ext cx="565527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2" name="Rounded Rectangle 61">
            <a:extLst>
              <a:ext uri="{FF2B5EF4-FFF2-40B4-BE49-F238E27FC236}">
                <a16:creationId xmlns:a16="http://schemas.microsoft.com/office/drawing/2014/main" xmlns="" id="{EC0EF283-720D-124D-9ED1-617815203857}"/>
              </a:ext>
            </a:extLst>
          </p:cNvPr>
          <p:cNvSpPr/>
          <p:nvPr/>
        </p:nvSpPr>
        <p:spPr>
          <a:xfrm>
            <a:off x="826101" y="257029"/>
            <a:ext cx="10824031" cy="597877"/>
          </a:xfrm>
          <a:prstGeom prst="roundRect">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3" name="Google Shape;242;p7">
            <a:extLst>
              <a:ext uri="{FF2B5EF4-FFF2-40B4-BE49-F238E27FC236}">
                <a16:creationId xmlns:a16="http://schemas.microsoft.com/office/drawing/2014/main" xmlns="" id="{96CA546C-0725-C545-AFC2-04B37E1A4897}"/>
              </a:ext>
            </a:extLst>
          </p:cNvPr>
          <p:cNvSpPr txBox="1"/>
          <p:nvPr/>
        </p:nvSpPr>
        <p:spPr>
          <a:xfrm>
            <a:off x="4304785" y="331914"/>
            <a:ext cx="3866662" cy="480091"/>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sz="2800" b="1" dirty="0" smtClean="0">
                <a:solidFill>
                  <a:schemeClr val="bg1"/>
                </a:solidFill>
                <a:ea typeface="Calibri"/>
                <a:cs typeface="Calibri"/>
                <a:sym typeface="Calibri"/>
              </a:rPr>
              <a:t>A Árvore de Problemas</a:t>
            </a:r>
            <a:endParaRPr lang="pt-BR" sz="1050" dirty="0">
              <a:solidFill>
                <a:schemeClr val="bg1"/>
              </a:solidFill>
            </a:endParaRPr>
          </a:p>
        </p:txBody>
      </p:sp>
      <p:sp>
        <p:nvSpPr>
          <p:cNvPr id="65" name="Rounded Rectangle 64">
            <a:extLst>
              <a:ext uri="{FF2B5EF4-FFF2-40B4-BE49-F238E27FC236}">
                <a16:creationId xmlns:a16="http://schemas.microsoft.com/office/drawing/2014/main" xmlns="" id="{F307F5C4-1AFB-F043-A784-9089859F07C9}"/>
              </a:ext>
            </a:extLst>
          </p:cNvPr>
          <p:cNvSpPr/>
          <p:nvPr/>
        </p:nvSpPr>
        <p:spPr>
          <a:xfrm>
            <a:off x="1100114" y="1124213"/>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rPr>
              <a:t>Animais feridos</a:t>
            </a:r>
            <a:endParaRPr lang="pt-BR" sz="1200" b="1" dirty="0">
              <a:solidFill>
                <a:schemeClr val="bg1"/>
              </a:solidFill>
            </a:endParaRPr>
          </a:p>
        </p:txBody>
      </p:sp>
      <p:sp>
        <p:nvSpPr>
          <p:cNvPr id="95" name="Left Brace 94">
            <a:extLst>
              <a:ext uri="{FF2B5EF4-FFF2-40B4-BE49-F238E27FC236}">
                <a16:creationId xmlns:a16="http://schemas.microsoft.com/office/drawing/2014/main" xmlns="" id="{BBA9AB67-3EF2-374D-9983-BAABC76F23E6}"/>
              </a:ext>
            </a:extLst>
          </p:cNvPr>
          <p:cNvSpPr/>
          <p:nvPr/>
        </p:nvSpPr>
        <p:spPr>
          <a:xfrm>
            <a:off x="771730" y="4338124"/>
            <a:ext cx="188386" cy="1904769"/>
          </a:xfrm>
          <a:prstGeom prst="lef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sp>
        <p:nvSpPr>
          <p:cNvPr id="96" name="Left Brace 95">
            <a:extLst>
              <a:ext uri="{FF2B5EF4-FFF2-40B4-BE49-F238E27FC236}">
                <a16:creationId xmlns:a16="http://schemas.microsoft.com/office/drawing/2014/main" xmlns="" id="{B6FD011E-83AE-094B-A064-2E31AB6D0E69}"/>
              </a:ext>
            </a:extLst>
          </p:cNvPr>
          <p:cNvSpPr/>
          <p:nvPr/>
        </p:nvSpPr>
        <p:spPr>
          <a:xfrm>
            <a:off x="770734" y="1417053"/>
            <a:ext cx="188386" cy="1904769"/>
          </a:xfrm>
          <a:prstGeom prst="lef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sp>
        <p:nvSpPr>
          <p:cNvPr id="97" name="Rounded Rectangle 96">
            <a:extLst>
              <a:ext uri="{FF2B5EF4-FFF2-40B4-BE49-F238E27FC236}">
                <a16:creationId xmlns:a16="http://schemas.microsoft.com/office/drawing/2014/main" xmlns="" id="{430551EB-9321-394B-9885-F00BD8E1069C}"/>
              </a:ext>
            </a:extLst>
          </p:cNvPr>
          <p:cNvSpPr/>
          <p:nvPr/>
        </p:nvSpPr>
        <p:spPr>
          <a:xfrm rot="16200000">
            <a:off x="-366267" y="2244635"/>
            <a:ext cx="1532758" cy="38605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latin typeface="Calibri" panose="020F0502020204030204" pitchFamily="34" charset="0"/>
                <a:cs typeface="Calibri" panose="020F0502020204030204" pitchFamily="34" charset="0"/>
              </a:rPr>
              <a:t>Efeitos</a:t>
            </a:r>
            <a:endParaRPr lang="pt-BR" b="1" dirty="0">
              <a:latin typeface="Calibri" panose="020F0502020204030204" pitchFamily="34" charset="0"/>
              <a:cs typeface="Calibri" panose="020F0502020204030204" pitchFamily="34" charset="0"/>
            </a:endParaRPr>
          </a:p>
        </p:txBody>
      </p:sp>
      <p:sp>
        <p:nvSpPr>
          <p:cNvPr id="98" name="Rounded Rectangle 97">
            <a:extLst>
              <a:ext uri="{FF2B5EF4-FFF2-40B4-BE49-F238E27FC236}">
                <a16:creationId xmlns:a16="http://schemas.microsoft.com/office/drawing/2014/main" xmlns="" id="{3A104866-C5E0-4A44-8FFF-B67C336D8601}"/>
              </a:ext>
            </a:extLst>
          </p:cNvPr>
          <p:cNvSpPr/>
          <p:nvPr/>
        </p:nvSpPr>
        <p:spPr>
          <a:xfrm rot="16200000">
            <a:off x="-366674" y="5057657"/>
            <a:ext cx="1532758" cy="38605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latin typeface="Calibri" panose="020F0502020204030204" pitchFamily="34" charset="0"/>
                <a:cs typeface="Calibri" panose="020F0502020204030204" pitchFamily="34" charset="0"/>
              </a:rPr>
              <a:t>Causas</a:t>
            </a:r>
            <a:endParaRPr lang="pt-BR" b="1" dirty="0">
              <a:latin typeface="Calibri" panose="020F0502020204030204" pitchFamily="34" charset="0"/>
              <a:cs typeface="Calibri" panose="020F0502020204030204" pitchFamily="34" charset="0"/>
            </a:endParaRPr>
          </a:p>
        </p:txBody>
      </p:sp>
      <p:sp>
        <p:nvSpPr>
          <p:cNvPr id="99" name="Rounded Rectangle 98">
            <a:extLst>
              <a:ext uri="{FF2B5EF4-FFF2-40B4-BE49-F238E27FC236}">
                <a16:creationId xmlns:a16="http://schemas.microsoft.com/office/drawing/2014/main" xmlns="" id="{DC7B21D1-65EA-294C-B49D-6391F40190E9}"/>
              </a:ext>
            </a:extLst>
          </p:cNvPr>
          <p:cNvSpPr/>
          <p:nvPr/>
        </p:nvSpPr>
        <p:spPr>
          <a:xfrm>
            <a:off x="2981236" y="1124213"/>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Ameaça aos ecossistemas</a:t>
            </a:r>
            <a:endParaRPr lang="pt-BR" sz="1200" b="1" dirty="0">
              <a:solidFill>
                <a:schemeClr val="bg1"/>
              </a:solidFill>
              <a:latin typeface="Calibri" panose="020F0502020204030204" pitchFamily="34" charset="0"/>
              <a:cs typeface="Calibri" panose="020F0502020204030204" pitchFamily="34" charset="0"/>
            </a:endParaRPr>
          </a:p>
        </p:txBody>
      </p:sp>
      <p:sp>
        <p:nvSpPr>
          <p:cNvPr id="100" name="Rounded Rectangle 99">
            <a:extLst>
              <a:ext uri="{FF2B5EF4-FFF2-40B4-BE49-F238E27FC236}">
                <a16:creationId xmlns:a16="http://schemas.microsoft.com/office/drawing/2014/main" xmlns="" id="{0BA09738-3344-D940-81F9-178114C86070}"/>
              </a:ext>
            </a:extLst>
          </p:cNvPr>
          <p:cNvSpPr/>
          <p:nvPr/>
        </p:nvSpPr>
        <p:spPr>
          <a:xfrm>
            <a:off x="4862358" y="1129289"/>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Impactos nas mudanças climáticas</a:t>
            </a:r>
            <a:endParaRPr lang="pt-BR" sz="1200" b="1" dirty="0">
              <a:solidFill>
                <a:schemeClr val="bg1"/>
              </a:solidFill>
              <a:latin typeface="Calibri" panose="020F0502020204030204" pitchFamily="34" charset="0"/>
              <a:cs typeface="Calibri" panose="020F0502020204030204" pitchFamily="34" charset="0"/>
            </a:endParaRPr>
          </a:p>
        </p:txBody>
      </p:sp>
      <p:sp>
        <p:nvSpPr>
          <p:cNvPr id="101" name="Rounded Rectangle 100">
            <a:extLst>
              <a:ext uri="{FF2B5EF4-FFF2-40B4-BE49-F238E27FC236}">
                <a16:creationId xmlns:a16="http://schemas.microsoft.com/office/drawing/2014/main" xmlns="" id="{A3DC132E-520C-184F-83ED-9EC3C86B28B7}"/>
              </a:ext>
            </a:extLst>
          </p:cNvPr>
          <p:cNvSpPr/>
          <p:nvPr/>
        </p:nvSpPr>
        <p:spPr>
          <a:xfrm>
            <a:off x="6741143" y="1127660"/>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Impacto no turismo e nas economias costeiras</a:t>
            </a:r>
            <a:endParaRPr lang="pt-BR" sz="1200" b="1" dirty="0">
              <a:solidFill>
                <a:schemeClr val="bg1"/>
              </a:solidFill>
              <a:latin typeface="Calibri" panose="020F0502020204030204" pitchFamily="34" charset="0"/>
              <a:cs typeface="Calibri" panose="020F0502020204030204" pitchFamily="34" charset="0"/>
            </a:endParaRPr>
          </a:p>
        </p:txBody>
      </p:sp>
      <p:sp>
        <p:nvSpPr>
          <p:cNvPr id="104" name="Rounded Rectangle 103">
            <a:extLst>
              <a:ext uri="{FF2B5EF4-FFF2-40B4-BE49-F238E27FC236}">
                <a16:creationId xmlns:a16="http://schemas.microsoft.com/office/drawing/2014/main" xmlns="" id="{5265D780-0387-AC48-8AEF-9F83C9470A5B}"/>
              </a:ext>
            </a:extLst>
          </p:cNvPr>
          <p:cNvSpPr/>
          <p:nvPr/>
        </p:nvSpPr>
        <p:spPr>
          <a:xfrm>
            <a:off x="1846591"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Ingestão, asfixia e emaranhamento de centenas de espécies terrestres e marinhas</a:t>
            </a:r>
            <a:endParaRPr lang="pt-BR" sz="1200" b="1" dirty="0">
              <a:solidFill>
                <a:schemeClr val="bg1"/>
              </a:solidFill>
              <a:latin typeface="Calibri" panose="020F0502020204030204" pitchFamily="34" charset="0"/>
              <a:cs typeface="Calibri" panose="020F0502020204030204" pitchFamily="34" charset="0"/>
            </a:endParaRPr>
          </a:p>
        </p:txBody>
      </p:sp>
      <p:sp>
        <p:nvSpPr>
          <p:cNvPr id="137" name="Google Shape;242;p7">
            <a:extLst>
              <a:ext uri="{FF2B5EF4-FFF2-40B4-BE49-F238E27FC236}">
                <a16:creationId xmlns:a16="http://schemas.microsoft.com/office/drawing/2014/main" xmlns="" id="{3288F96E-EA8C-504A-85E9-3D6A6382374C}"/>
              </a:ext>
            </a:extLst>
          </p:cNvPr>
          <p:cNvSpPr txBox="1"/>
          <p:nvPr/>
        </p:nvSpPr>
        <p:spPr>
          <a:xfrm>
            <a:off x="7369476" y="3328021"/>
            <a:ext cx="1492955" cy="369291"/>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sz="2000" b="1" dirty="0" smtClean="0">
                <a:solidFill>
                  <a:srgbClr val="29C7F7"/>
                </a:solidFill>
                <a:ea typeface="Calibri"/>
                <a:cs typeface="Calibri"/>
                <a:sym typeface="Calibri"/>
              </a:rPr>
              <a:t>Problema</a:t>
            </a:r>
            <a:endParaRPr lang="pt-BR" sz="900" dirty="0">
              <a:solidFill>
                <a:srgbClr val="29C7F7"/>
              </a:solidFill>
            </a:endParaRPr>
          </a:p>
        </p:txBody>
      </p:sp>
      <p:cxnSp>
        <p:nvCxnSpPr>
          <p:cNvPr id="33" name="Straight Connector 32">
            <a:extLst>
              <a:ext uri="{FF2B5EF4-FFF2-40B4-BE49-F238E27FC236}">
                <a16:creationId xmlns:a16="http://schemas.microsoft.com/office/drawing/2014/main" xmlns="" id="{BB13C887-ABA1-604D-871D-A290ECF9082E}"/>
              </a:ext>
            </a:extLst>
          </p:cNvPr>
          <p:cNvCxnSpPr/>
          <p:nvPr/>
        </p:nvCxnSpPr>
        <p:spPr>
          <a:xfrm>
            <a:off x="2108200" y="1951230"/>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xmlns="" id="{441D061A-C58A-484E-A219-958B291BBA55}"/>
              </a:ext>
            </a:extLst>
          </p:cNvPr>
          <p:cNvCxnSpPr/>
          <p:nvPr/>
        </p:nvCxnSpPr>
        <p:spPr>
          <a:xfrm>
            <a:off x="3467100" y="1946772"/>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EE7CD988-278C-8740-989F-F8B38B40B169}"/>
              </a:ext>
            </a:extLst>
          </p:cNvPr>
          <p:cNvCxnSpPr/>
          <p:nvPr/>
        </p:nvCxnSpPr>
        <p:spPr>
          <a:xfrm>
            <a:off x="2593069" y="1480553"/>
            <a:ext cx="38816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xmlns="" id="{08F6A341-32F6-2A48-A55B-421F812F95B9}"/>
              </a:ext>
            </a:extLst>
          </p:cNvPr>
          <p:cNvCxnSpPr/>
          <p:nvPr/>
        </p:nvCxnSpPr>
        <p:spPr>
          <a:xfrm>
            <a:off x="10998200" y="1954676"/>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xmlns="" id="{A34936DC-CD72-BD41-95AF-417FED4FA1AB}"/>
              </a:ext>
            </a:extLst>
          </p:cNvPr>
          <p:cNvCxnSpPr/>
          <p:nvPr/>
        </p:nvCxnSpPr>
        <p:spPr>
          <a:xfrm>
            <a:off x="9626600" y="19721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xmlns="" id="{3476519D-5BB2-FF48-9967-3B5A52EA815D}"/>
              </a:ext>
            </a:extLst>
          </p:cNvPr>
          <p:cNvCxnSpPr/>
          <p:nvPr/>
        </p:nvCxnSpPr>
        <p:spPr>
          <a:xfrm>
            <a:off x="10112883" y="1500606"/>
            <a:ext cx="38816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2" name="Rounded Rectangle 101">
            <a:extLst>
              <a:ext uri="{FF2B5EF4-FFF2-40B4-BE49-F238E27FC236}">
                <a16:creationId xmlns:a16="http://schemas.microsoft.com/office/drawing/2014/main" xmlns="" id="{6294CB5C-F5E1-4849-B499-2B9095EFFF75}"/>
              </a:ext>
            </a:extLst>
          </p:cNvPr>
          <p:cNvSpPr/>
          <p:nvPr/>
        </p:nvSpPr>
        <p:spPr>
          <a:xfrm>
            <a:off x="8619928" y="1145155"/>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Humanos podem ingerir resíduos</a:t>
            </a:r>
            <a:endParaRPr lang="pt-BR" sz="1200" b="1" dirty="0">
              <a:solidFill>
                <a:schemeClr val="bg1"/>
              </a:solidFill>
              <a:latin typeface="Calibri" panose="020F0502020204030204" pitchFamily="34" charset="0"/>
              <a:cs typeface="Calibri" panose="020F0502020204030204" pitchFamily="34" charset="0"/>
            </a:endParaRPr>
          </a:p>
        </p:txBody>
      </p:sp>
      <p:sp>
        <p:nvSpPr>
          <p:cNvPr id="103" name="Rounded Rectangle 102">
            <a:extLst>
              <a:ext uri="{FF2B5EF4-FFF2-40B4-BE49-F238E27FC236}">
                <a16:creationId xmlns:a16="http://schemas.microsoft.com/office/drawing/2014/main" xmlns="" id="{B2DF50E9-DA66-C84E-B89B-FF48ED195644}"/>
              </a:ext>
            </a:extLst>
          </p:cNvPr>
          <p:cNvSpPr/>
          <p:nvPr/>
        </p:nvSpPr>
        <p:spPr>
          <a:xfrm>
            <a:off x="10498713" y="1127659"/>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Efeitos colaterais desconhecidos do consumo humano de resíduos</a:t>
            </a:r>
            <a:endParaRPr lang="pt-BR" sz="1200" b="1" dirty="0">
              <a:solidFill>
                <a:schemeClr val="bg1"/>
              </a:solidFill>
              <a:latin typeface="Calibri" panose="020F0502020204030204" pitchFamily="34" charset="0"/>
              <a:cs typeface="Calibri" panose="020F0502020204030204" pitchFamily="34" charset="0"/>
            </a:endParaRPr>
          </a:p>
        </p:txBody>
      </p:sp>
      <p:sp>
        <p:nvSpPr>
          <p:cNvPr id="107" name="Rounded Rectangle 106">
            <a:extLst>
              <a:ext uri="{FF2B5EF4-FFF2-40B4-BE49-F238E27FC236}">
                <a16:creationId xmlns:a16="http://schemas.microsoft.com/office/drawing/2014/main" xmlns="" id="{B61A25DE-DC95-2D48-949E-8E64C5A31CE4}"/>
              </a:ext>
            </a:extLst>
          </p:cNvPr>
          <p:cNvSpPr/>
          <p:nvPr/>
        </p:nvSpPr>
        <p:spPr>
          <a:xfrm>
            <a:off x="9373529"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Os resíduos entram na nossa cadeia alimentar</a:t>
            </a:r>
            <a:endParaRPr lang="pt-BR" sz="1200" b="1" dirty="0">
              <a:solidFill>
                <a:schemeClr val="bg1"/>
              </a:solidFill>
              <a:latin typeface="Calibri" panose="020F0502020204030204" pitchFamily="34" charset="0"/>
              <a:cs typeface="Calibri" panose="020F0502020204030204" pitchFamily="34" charset="0"/>
            </a:endParaRPr>
          </a:p>
        </p:txBody>
      </p:sp>
      <p:cxnSp>
        <p:nvCxnSpPr>
          <p:cNvPr id="145" name="Straight Connector 144">
            <a:extLst>
              <a:ext uri="{FF2B5EF4-FFF2-40B4-BE49-F238E27FC236}">
                <a16:creationId xmlns:a16="http://schemas.microsoft.com/office/drawing/2014/main" xmlns="" id="{DAAAEC0F-4486-C04F-A82E-510EB8021882}"/>
              </a:ext>
            </a:extLst>
          </p:cNvPr>
          <p:cNvCxnSpPr/>
          <p:nvPr/>
        </p:nvCxnSpPr>
        <p:spPr>
          <a:xfrm>
            <a:off x="5866567" y="19467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xmlns="" id="{4F869E50-1E55-D745-AF1D-8246035943BF}"/>
              </a:ext>
            </a:extLst>
          </p:cNvPr>
          <p:cNvCxnSpPr/>
          <p:nvPr/>
        </p:nvCxnSpPr>
        <p:spPr>
          <a:xfrm>
            <a:off x="7218180" y="19467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xmlns="" id="{47E87D10-6A43-C745-B54E-06313FCC73D9}"/>
              </a:ext>
            </a:extLst>
          </p:cNvPr>
          <p:cNvCxnSpPr>
            <a:cxnSpLocks/>
          </p:cNvCxnSpPr>
          <p:nvPr/>
        </p:nvCxnSpPr>
        <p:spPr>
          <a:xfrm>
            <a:off x="6563058" y="3075764"/>
            <a:ext cx="0" cy="1507798"/>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6" name="Rounded Rectangle 105">
            <a:extLst>
              <a:ext uri="{FF2B5EF4-FFF2-40B4-BE49-F238E27FC236}">
                <a16:creationId xmlns:a16="http://schemas.microsoft.com/office/drawing/2014/main" xmlns="" id="{412DC498-1DBD-6B4B-8EE6-9C5BF7525D5A}"/>
              </a:ext>
            </a:extLst>
          </p:cNvPr>
          <p:cNvSpPr/>
          <p:nvPr/>
        </p:nvSpPr>
        <p:spPr>
          <a:xfrm>
            <a:off x="5608835"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Aumento do vazamento de lixo no meio ambiente</a:t>
            </a:r>
            <a:endParaRPr lang="pt-BR" sz="1200" b="1" dirty="0">
              <a:solidFill>
                <a:schemeClr val="bg1"/>
              </a:solidFill>
              <a:latin typeface="Calibri" panose="020F0502020204030204" pitchFamily="34" charset="0"/>
              <a:cs typeface="Calibri" panose="020F0502020204030204" pitchFamily="34" charset="0"/>
            </a:endParaRPr>
          </a:p>
        </p:txBody>
      </p:sp>
      <p:sp>
        <p:nvSpPr>
          <p:cNvPr id="135" name="Rounded Rectangle 134">
            <a:extLst>
              <a:ext uri="{FF2B5EF4-FFF2-40B4-BE49-F238E27FC236}">
                <a16:creationId xmlns:a16="http://schemas.microsoft.com/office/drawing/2014/main" xmlns="" id="{B42DAE2A-6760-434E-B04B-3882BE3BCD23}"/>
              </a:ext>
            </a:extLst>
          </p:cNvPr>
          <p:cNvSpPr/>
          <p:nvPr/>
        </p:nvSpPr>
        <p:spPr>
          <a:xfrm>
            <a:off x="5615959" y="3425755"/>
            <a:ext cx="1871661" cy="827017"/>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smtClean="0">
                <a:solidFill>
                  <a:schemeClr val="bg1"/>
                </a:solidFill>
                <a:latin typeface="Calibri" panose="020F0502020204030204" pitchFamily="34" charset="0"/>
                <a:cs typeface="Calibri" panose="020F0502020204030204" pitchFamily="34" charset="0"/>
              </a:rPr>
              <a:t>Baixa taxa de reciclagem</a:t>
            </a:r>
            <a:endParaRPr lang="pt-BR" sz="1600" b="1" dirty="0">
              <a:solidFill>
                <a:schemeClr val="bg1"/>
              </a:solidFill>
              <a:latin typeface="Calibri" panose="020F0502020204030204" pitchFamily="34" charset="0"/>
              <a:cs typeface="Calibri" panose="020F0502020204030204" pitchFamily="34" charset="0"/>
            </a:endParaRPr>
          </a:p>
        </p:txBody>
      </p:sp>
      <p:cxnSp>
        <p:nvCxnSpPr>
          <p:cNvPr id="150" name="Straight Connector 149">
            <a:extLst>
              <a:ext uri="{FF2B5EF4-FFF2-40B4-BE49-F238E27FC236}">
                <a16:creationId xmlns:a16="http://schemas.microsoft.com/office/drawing/2014/main" xmlns="" id="{C5E4B700-E842-BB43-B796-89D518D4A094}"/>
              </a:ext>
            </a:extLst>
          </p:cNvPr>
          <p:cNvCxnSpPr>
            <a:stCxn id="135" idx="1"/>
          </p:cNvCxnSpPr>
          <p:nvPr/>
        </p:nvCxnSpPr>
        <p:spPr>
          <a:xfrm flipH="1" flipV="1">
            <a:off x="2766951" y="3835730"/>
            <a:ext cx="2849008" cy="353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xmlns="" id="{53FA35A7-AA9C-4045-A2C3-85EA5095A457}"/>
              </a:ext>
            </a:extLst>
          </p:cNvPr>
          <p:cNvCxnSpPr/>
          <p:nvPr/>
        </p:nvCxnSpPr>
        <p:spPr>
          <a:xfrm flipH="1" flipV="1">
            <a:off x="7480496" y="3833963"/>
            <a:ext cx="2849008" cy="353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xmlns="" id="{C731C900-2DDC-D041-AC77-69960ABD09F4}"/>
              </a:ext>
            </a:extLst>
          </p:cNvPr>
          <p:cNvCxnSpPr/>
          <p:nvPr/>
        </p:nvCxnSpPr>
        <p:spPr>
          <a:xfrm>
            <a:off x="2766951" y="3837497"/>
            <a:ext cx="0" cy="74606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xmlns="" id="{971F6170-8D82-B549-9282-59A435261620}"/>
              </a:ext>
            </a:extLst>
          </p:cNvPr>
          <p:cNvCxnSpPr/>
          <p:nvPr/>
        </p:nvCxnSpPr>
        <p:spPr>
          <a:xfrm>
            <a:off x="10330716" y="3837496"/>
            <a:ext cx="0" cy="74606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xmlns="" id="{49EA6009-9D76-5344-AE3C-173BD28DE393}"/>
              </a:ext>
            </a:extLst>
          </p:cNvPr>
          <p:cNvCxnSpPr/>
          <p:nvPr/>
        </p:nvCxnSpPr>
        <p:spPr>
          <a:xfrm>
            <a:off x="2108200" y="5403798"/>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xmlns="" id="{FE5174D1-EB10-6E4D-82A8-888EA634E901}"/>
              </a:ext>
            </a:extLst>
          </p:cNvPr>
          <p:cNvCxnSpPr/>
          <p:nvPr/>
        </p:nvCxnSpPr>
        <p:spPr>
          <a:xfrm>
            <a:off x="3467100" y="5399340"/>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6" name="Rounded Rectangle 125">
            <a:extLst>
              <a:ext uri="{FF2B5EF4-FFF2-40B4-BE49-F238E27FC236}">
                <a16:creationId xmlns:a16="http://schemas.microsoft.com/office/drawing/2014/main" xmlns="" id="{FB64545C-9124-8D44-B1EA-3370DDF5B510}"/>
              </a:ext>
            </a:extLst>
          </p:cNvPr>
          <p:cNvSpPr/>
          <p:nvPr/>
        </p:nvSpPr>
        <p:spPr>
          <a:xfrm>
            <a:off x="1100114" y="5736293"/>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As pessoas não se separam adequadamente lixo em casa</a:t>
            </a:r>
            <a:endParaRPr lang="pt-BR" sz="1200" b="1" dirty="0">
              <a:solidFill>
                <a:schemeClr val="bg1"/>
              </a:solidFill>
              <a:latin typeface="Calibri" panose="020F0502020204030204" pitchFamily="34" charset="0"/>
              <a:cs typeface="Calibri" panose="020F0502020204030204" pitchFamily="34" charset="0"/>
            </a:endParaRPr>
          </a:p>
        </p:txBody>
      </p:sp>
      <p:sp>
        <p:nvSpPr>
          <p:cNvPr id="127" name="Rounded Rectangle 126">
            <a:extLst>
              <a:ext uri="{FF2B5EF4-FFF2-40B4-BE49-F238E27FC236}">
                <a16:creationId xmlns:a16="http://schemas.microsoft.com/office/drawing/2014/main" xmlns="" id="{E12791BA-E237-D74F-9E13-2886D92A312D}"/>
              </a:ext>
            </a:extLst>
          </p:cNvPr>
          <p:cNvSpPr/>
          <p:nvPr/>
        </p:nvSpPr>
        <p:spPr>
          <a:xfrm>
            <a:off x="2981236" y="5736293"/>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bg1"/>
                </a:solidFill>
                <a:latin typeface="Calibri" panose="020F0502020204030204" pitchFamily="34" charset="0"/>
                <a:cs typeface="Calibri" panose="020F0502020204030204" pitchFamily="34" charset="0"/>
              </a:rPr>
              <a:t>A comunidade não tem reciclagem adequada </a:t>
            </a:r>
          </a:p>
          <a:p>
            <a:pPr algn="ctr"/>
            <a:r>
              <a:rPr lang="pt-BR" sz="1200" b="1" dirty="0">
                <a:solidFill>
                  <a:schemeClr val="bg1"/>
                </a:solidFill>
                <a:latin typeface="Calibri" panose="020F0502020204030204" pitchFamily="34" charset="0"/>
                <a:cs typeface="Calibri" panose="020F0502020204030204" pitchFamily="34" charset="0"/>
              </a:rPr>
              <a:t>lixeiras</a:t>
            </a:r>
          </a:p>
        </p:txBody>
      </p:sp>
      <p:sp>
        <p:nvSpPr>
          <p:cNvPr id="132" name="Rounded Rectangle 131">
            <a:extLst>
              <a:ext uri="{FF2B5EF4-FFF2-40B4-BE49-F238E27FC236}">
                <a16:creationId xmlns:a16="http://schemas.microsoft.com/office/drawing/2014/main" xmlns="" id="{B1549935-74C3-774D-946E-44A587B46DA2}"/>
              </a:ext>
            </a:extLst>
          </p:cNvPr>
          <p:cNvSpPr/>
          <p:nvPr/>
        </p:nvSpPr>
        <p:spPr>
          <a:xfrm>
            <a:off x="1846591"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Má gestão de resíduos na origem</a:t>
            </a:r>
            <a:endParaRPr lang="pt-BR" sz="1200" b="1" dirty="0">
              <a:solidFill>
                <a:schemeClr val="bg1"/>
              </a:solidFill>
              <a:latin typeface="Calibri" panose="020F0502020204030204" pitchFamily="34" charset="0"/>
              <a:cs typeface="Calibri" panose="020F0502020204030204" pitchFamily="34" charset="0"/>
            </a:endParaRPr>
          </a:p>
        </p:txBody>
      </p:sp>
      <p:cxnSp>
        <p:nvCxnSpPr>
          <p:cNvPr id="157" name="Straight Connector 156">
            <a:extLst>
              <a:ext uri="{FF2B5EF4-FFF2-40B4-BE49-F238E27FC236}">
                <a16:creationId xmlns:a16="http://schemas.microsoft.com/office/drawing/2014/main" xmlns="" id="{25FACB4A-C7E7-3B42-996E-5C5BC57975B3}"/>
              </a:ext>
            </a:extLst>
          </p:cNvPr>
          <p:cNvCxnSpPr/>
          <p:nvPr/>
        </p:nvCxnSpPr>
        <p:spPr>
          <a:xfrm>
            <a:off x="5866567" y="538630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xmlns="" id="{CEC5C50F-734B-0D41-91D8-D936CDCF33F7}"/>
              </a:ext>
            </a:extLst>
          </p:cNvPr>
          <p:cNvCxnSpPr/>
          <p:nvPr/>
        </p:nvCxnSpPr>
        <p:spPr>
          <a:xfrm>
            <a:off x="7218180" y="538630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8" name="Rounded Rectangle 127">
            <a:extLst>
              <a:ext uri="{FF2B5EF4-FFF2-40B4-BE49-F238E27FC236}">
                <a16:creationId xmlns:a16="http://schemas.microsoft.com/office/drawing/2014/main" xmlns="" id="{CFCFBDFB-BA49-DB4D-BB8C-3B8FC34B5DAF}"/>
              </a:ext>
            </a:extLst>
          </p:cNvPr>
          <p:cNvSpPr/>
          <p:nvPr/>
        </p:nvSpPr>
        <p:spPr>
          <a:xfrm>
            <a:off x="4862358" y="5741369"/>
            <a:ext cx="1660936"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smtClean="0"/>
              <a:t>Preços flutuantes para reciclagem desencorajam a coleta, receita instável</a:t>
            </a:r>
            <a:endParaRPr lang="pt-BR" sz="1100" b="1" dirty="0">
              <a:solidFill>
                <a:schemeClr val="bg1"/>
              </a:solidFill>
              <a:latin typeface="Calibri" panose="020F0502020204030204" pitchFamily="34" charset="0"/>
              <a:cs typeface="Calibri" panose="020F0502020204030204" pitchFamily="34" charset="0"/>
            </a:endParaRPr>
          </a:p>
        </p:txBody>
      </p:sp>
      <p:sp>
        <p:nvSpPr>
          <p:cNvPr id="129" name="Rounded Rectangle 128">
            <a:extLst>
              <a:ext uri="{FF2B5EF4-FFF2-40B4-BE49-F238E27FC236}">
                <a16:creationId xmlns:a16="http://schemas.microsoft.com/office/drawing/2014/main" xmlns="" id="{6EB7608D-7954-D348-9CC9-494D48C75263}"/>
              </a:ext>
            </a:extLst>
          </p:cNvPr>
          <p:cNvSpPr/>
          <p:nvPr/>
        </p:nvSpPr>
        <p:spPr>
          <a:xfrm>
            <a:off x="6741143" y="5739740"/>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Lixeiros carecem de organização ou apoio, são ineficientes</a:t>
            </a:r>
            <a:endParaRPr lang="pt-BR" sz="1200" b="1" dirty="0">
              <a:solidFill>
                <a:schemeClr val="bg1"/>
              </a:solidFill>
              <a:latin typeface="Calibri" panose="020F0502020204030204" pitchFamily="34" charset="0"/>
              <a:cs typeface="Calibri" panose="020F0502020204030204" pitchFamily="34" charset="0"/>
            </a:endParaRPr>
          </a:p>
        </p:txBody>
      </p:sp>
      <p:sp>
        <p:nvSpPr>
          <p:cNvPr id="133" name="Rounded Rectangle 132">
            <a:extLst>
              <a:ext uri="{FF2B5EF4-FFF2-40B4-BE49-F238E27FC236}">
                <a16:creationId xmlns:a16="http://schemas.microsoft.com/office/drawing/2014/main" xmlns="" id="{1840FC65-E957-3943-BD76-A9B310A2446F}"/>
              </a:ext>
            </a:extLst>
          </p:cNvPr>
          <p:cNvSpPr/>
          <p:nvPr/>
        </p:nvSpPr>
        <p:spPr>
          <a:xfrm>
            <a:off x="5608835" y="4583562"/>
            <a:ext cx="1992115"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bg1"/>
                </a:solidFill>
                <a:latin typeface="Calibri" panose="020F0502020204030204" pitchFamily="34" charset="0"/>
                <a:cs typeface="Calibri" panose="020F0502020204030204" pitchFamily="34" charset="0"/>
              </a:rPr>
              <a:t>Lixeiros não podem coletar e separar os resíduos com eficiência ou atender à demanda maior</a:t>
            </a:r>
          </a:p>
        </p:txBody>
      </p:sp>
      <p:cxnSp>
        <p:nvCxnSpPr>
          <p:cNvPr id="159" name="Straight Connector 158">
            <a:extLst>
              <a:ext uri="{FF2B5EF4-FFF2-40B4-BE49-F238E27FC236}">
                <a16:creationId xmlns:a16="http://schemas.microsoft.com/office/drawing/2014/main" xmlns="" id="{B8ABAA59-1EA6-3747-A74E-547F0AE794E3}"/>
              </a:ext>
            </a:extLst>
          </p:cNvPr>
          <p:cNvCxnSpPr/>
          <p:nvPr/>
        </p:nvCxnSpPr>
        <p:spPr>
          <a:xfrm>
            <a:off x="10998200" y="5393083"/>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xmlns="" id="{6EA4EAB2-6A05-754E-9AC9-2BC8BF7A7337}"/>
              </a:ext>
            </a:extLst>
          </p:cNvPr>
          <p:cNvCxnSpPr/>
          <p:nvPr/>
        </p:nvCxnSpPr>
        <p:spPr>
          <a:xfrm>
            <a:off x="9626600" y="5410579"/>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0" name="Rounded Rectangle 129">
            <a:extLst>
              <a:ext uri="{FF2B5EF4-FFF2-40B4-BE49-F238E27FC236}">
                <a16:creationId xmlns:a16="http://schemas.microsoft.com/office/drawing/2014/main" xmlns="" id="{090953FD-C1E1-474A-9EF4-E2DA0B1945A5}"/>
              </a:ext>
            </a:extLst>
          </p:cNvPr>
          <p:cNvSpPr/>
          <p:nvPr/>
        </p:nvSpPr>
        <p:spPr>
          <a:xfrm>
            <a:off x="8619928" y="5757235"/>
            <a:ext cx="1590872"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Nenhum departamento formal de reciclagem do governo</a:t>
            </a:r>
            <a:endParaRPr lang="pt-BR" sz="1200" b="1" dirty="0">
              <a:solidFill>
                <a:schemeClr val="bg1"/>
              </a:solidFill>
              <a:latin typeface="Calibri" panose="020F0502020204030204" pitchFamily="34" charset="0"/>
              <a:cs typeface="Calibri" panose="020F0502020204030204" pitchFamily="34" charset="0"/>
            </a:endParaRPr>
          </a:p>
        </p:txBody>
      </p:sp>
      <p:sp>
        <p:nvSpPr>
          <p:cNvPr id="131" name="Rounded Rectangle 130">
            <a:extLst>
              <a:ext uri="{FF2B5EF4-FFF2-40B4-BE49-F238E27FC236}">
                <a16:creationId xmlns:a16="http://schemas.microsoft.com/office/drawing/2014/main" xmlns="" id="{D9DB8EA0-DD8E-034E-8116-27B137630E47}"/>
              </a:ext>
            </a:extLst>
          </p:cNvPr>
          <p:cNvSpPr/>
          <p:nvPr/>
        </p:nvSpPr>
        <p:spPr>
          <a:xfrm>
            <a:off x="10501050" y="5743074"/>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t>Falta de infraestrutura moderna de reciclagem</a:t>
            </a:r>
            <a:endParaRPr lang="pt-BR" sz="1200" b="1" dirty="0">
              <a:solidFill>
                <a:schemeClr val="bg1"/>
              </a:solidFill>
              <a:latin typeface="Calibri" panose="020F0502020204030204" pitchFamily="34" charset="0"/>
              <a:cs typeface="Calibri" panose="020F0502020204030204" pitchFamily="34" charset="0"/>
            </a:endParaRPr>
          </a:p>
        </p:txBody>
      </p:sp>
      <p:sp>
        <p:nvSpPr>
          <p:cNvPr id="134" name="Rounded Rectangle 133">
            <a:extLst>
              <a:ext uri="{FF2B5EF4-FFF2-40B4-BE49-F238E27FC236}">
                <a16:creationId xmlns:a16="http://schemas.microsoft.com/office/drawing/2014/main" xmlns="" id="{AA960DCD-3DCF-8E4B-AD7C-64ADB5784CD4}"/>
              </a:ext>
            </a:extLst>
          </p:cNvPr>
          <p:cNvSpPr/>
          <p:nvPr/>
        </p:nvSpPr>
        <p:spPr>
          <a:xfrm>
            <a:off x="9373529"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O governo não financia a reciclagem</a:t>
            </a:r>
            <a:endParaRPr lang="pt-BR" sz="1200" b="1" dirty="0">
              <a:solidFill>
                <a:schemeClr val="bg1"/>
              </a:solidFill>
              <a:latin typeface="Calibri" panose="020F0502020204030204" pitchFamily="34" charset="0"/>
              <a:cs typeface="Calibri" panose="020F0502020204030204" pitchFamily="34" charset="0"/>
            </a:endParaRPr>
          </a:p>
        </p:txBody>
      </p:sp>
      <p:sp>
        <p:nvSpPr>
          <p:cNvPr id="50" name="Rectangle 49">
            <a:extLst>
              <a:ext uri="{FF2B5EF4-FFF2-40B4-BE49-F238E27FC236}">
                <a16:creationId xmlns:a16="http://schemas.microsoft.com/office/drawing/2014/main" xmlns="" id="{1EA4F764-7A8B-B645-AF2F-F71C635571B2}"/>
              </a:ext>
            </a:extLst>
          </p:cNvPr>
          <p:cNvSpPr/>
          <p:nvPr/>
        </p:nvSpPr>
        <p:spPr>
          <a:xfrm>
            <a:off x="978318" y="983184"/>
            <a:ext cx="11089952" cy="23386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2574923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xmlns="" id="{EE1A1E45-4295-8B4F-812F-37ED1DE2D99C}"/>
              </a:ext>
            </a:extLst>
          </p:cNvPr>
          <p:cNvPicPr>
            <a:picLocks noChangeAspect="1"/>
          </p:cNvPicPr>
          <p:nvPr/>
        </p:nvPicPr>
        <p:blipFill>
          <a:blip r:embed="rId3"/>
          <a:stretch>
            <a:fillRect/>
          </a:stretch>
        </p:blipFill>
        <p:spPr>
          <a:xfrm>
            <a:off x="0" y="-3245"/>
            <a:ext cx="12192000" cy="6858000"/>
          </a:xfrm>
          <a:prstGeom prst="rect">
            <a:avLst/>
          </a:prstGeom>
        </p:spPr>
      </p:pic>
      <p:cxnSp>
        <p:nvCxnSpPr>
          <p:cNvPr id="29" name="Straight Connector 28">
            <a:extLst>
              <a:ext uri="{FF2B5EF4-FFF2-40B4-BE49-F238E27FC236}">
                <a16:creationId xmlns:a16="http://schemas.microsoft.com/office/drawing/2014/main" xmlns="" id="{E7321482-1D0A-C346-9DDD-CF14AF2332C6}"/>
              </a:ext>
            </a:extLst>
          </p:cNvPr>
          <p:cNvCxnSpPr>
            <a:cxnSpLocks/>
          </p:cNvCxnSpPr>
          <p:nvPr/>
        </p:nvCxnSpPr>
        <p:spPr>
          <a:xfrm>
            <a:off x="3718252" y="2730500"/>
            <a:ext cx="565527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2" name="Rounded Rectangle 61">
            <a:extLst>
              <a:ext uri="{FF2B5EF4-FFF2-40B4-BE49-F238E27FC236}">
                <a16:creationId xmlns:a16="http://schemas.microsoft.com/office/drawing/2014/main" xmlns="" id="{EC0EF283-720D-124D-9ED1-617815203857}"/>
              </a:ext>
            </a:extLst>
          </p:cNvPr>
          <p:cNvSpPr/>
          <p:nvPr/>
        </p:nvSpPr>
        <p:spPr>
          <a:xfrm>
            <a:off x="826101" y="257029"/>
            <a:ext cx="10824031" cy="597877"/>
          </a:xfrm>
          <a:prstGeom prst="roundRect">
            <a:avLst/>
          </a:prstGeom>
          <a:solidFill>
            <a:srgbClr val="3AC6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3" name="Google Shape;242;p7">
            <a:extLst>
              <a:ext uri="{FF2B5EF4-FFF2-40B4-BE49-F238E27FC236}">
                <a16:creationId xmlns:a16="http://schemas.microsoft.com/office/drawing/2014/main" xmlns="" id="{96CA546C-0725-C545-AFC2-04B37E1A4897}"/>
              </a:ext>
            </a:extLst>
          </p:cNvPr>
          <p:cNvSpPr txBox="1"/>
          <p:nvPr/>
        </p:nvSpPr>
        <p:spPr>
          <a:xfrm>
            <a:off x="4304785" y="331914"/>
            <a:ext cx="3866662" cy="480091"/>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sz="2800" b="1" dirty="0" smtClean="0">
                <a:solidFill>
                  <a:schemeClr val="bg1"/>
                </a:solidFill>
                <a:ea typeface="Calibri"/>
                <a:cs typeface="Calibri"/>
                <a:sym typeface="Calibri"/>
              </a:rPr>
              <a:t>Árvore de Soluções</a:t>
            </a:r>
            <a:endParaRPr lang="pt-BR" sz="1050" dirty="0">
              <a:solidFill>
                <a:schemeClr val="bg1"/>
              </a:solidFill>
            </a:endParaRPr>
          </a:p>
        </p:txBody>
      </p:sp>
      <p:sp>
        <p:nvSpPr>
          <p:cNvPr id="65" name="Rounded Rectangle 64">
            <a:extLst>
              <a:ext uri="{FF2B5EF4-FFF2-40B4-BE49-F238E27FC236}">
                <a16:creationId xmlns:a16="http://schemas.microsoft.com/office/drawing/2014/main" xmlns="" id="{F307F5C4-1AFB-F043-A784-9089859F07C9}"/>
              </a:ext>
            </a:extLst>
          </p:cNvPr>
          <p:cNvSpPr/>
          <p:nvPr/>
        </p:nvSpPr>
        <p:spPr>
          <a:xfrm>
            <a:off x="1100114" y="1124213"/>
            <a:ext cx="1492955" cy="827017"/>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endParaRPr>
          </a:p>
        </p:txBody>
      </p:sp>
      <p:sp>
        <p:nvSpPr>
          <p:cNvPr id="95" name="Left Brace 94">
            <a:extLst>
              <a:ext uri="{FF2B5EF4-FFF2-40B4-BE49-F238E27FC236}">
                <a16:creationId xmlns:a16="http://schemas.microsoft.com/office/drawing/2014/main" xmlns="" id="{BBA9AB67-3EF2-374D-9983-BAABC76F23E6}"/>
              </a:ext>
            </a:extLst>
          </p:cNvPr>
          <p:cNvSpPr/>
          <p:nvPr/>
        </p:nvSpPr>
        <p:spPr>
          <a:xfrm>
            <a:off x="771730" y="4338124"/>
            <a:ext cx="188386" cy="1904769"/>
          </a:xfrm>
          <a:prstGeom prst="leftBrace">
            <a:avLst/>
          </a:prstGeom>
          <a:ln w="19050">
            <a:solidFill>
              <a:srgbClr val="3AC6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sp>
        <p:nvSpPr>
          <p:cNvPr id="96" name="Left Brace 95">
            <a:extLst>
              <a:ext uri="{FF2B5EF4-FFF2-40B4-BE49-F238E27FC236}">
                <a16:creationId xmlns:a16="http://schemas.microsoft.com/office/drawing/2014/main" xmlns="" id="{B6FD011E-83AE-094B-A064-2E31AB6D0E69}"/>
              </a:ext>
            </a:extLst>
          </p:cNvPr>
          <p:cNvSpPr/>
          <p:nvPr/>
        </p:nvSpPr>
        <p:spPr>
          <a:xfrm>
            <a:off x="770734" y="1417053"/>
            <a:ext cx="188386" cy="1904769"/>
          </a:xfrm>
          <a:prstGeom prst="leftBrace">
            <a:avLst/>
          </a:prstGeom>
          <a:ln w="19050">
            <a:solidFill>
              <a:srgbClr val="3AC6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sp>
        <p:nvSpPr>
          <p:cNvPr id="97" name="Rounded Rectangle 96">
            <a:extLst>
              <a:ext uri="{FF2B5EF4-FFF2-40B4-BE49-F238E27FC236}">
                <a16:creationId xmlns:a16="http://schemas.microsoft.com/office/drawing/2014/main" xmlns="" id="{430551EB-9321-394B-9885-F00BD8E1069C}"/>
              </a:ext>
            </a:extLst>
          </p:cNvPr>
          <p:cNvSpPr/>
          <p:nvPr/>
        </p:nvSpPr>
        <p:spPr>
          <a:xfrm rot="16200000">
            <a:off x="-366267" y="2244635"/>
            <a:ext cx="1532758" cy="386052"/>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latin typeface="Calibri" panose="020F0502020204030204" pitchFamily="34" charset="0"/>
                <a:cs typeface="Calibri" panose="020F0502020204030204" pitchFamily="34" charset="0"/>
              </a:rPr>
              <a:t>Fins</a:t>
            </a:r>
            <a:endParaRPr lang="pt-BR" b="1" dirty="0">
              <a:latin typeface="Calibri" panose="020F0502020204030204" pitchFamily="34" charset="0"/>
              <a:cs typeface="Calibri" panose="020F0502020204030204" pitchFamily="34" charset="0"/>
            </a:endParaRPr>
          </a:p>
        </p:txBody>
      </p:sp>
      <p:sp>
        <p:nvSpPr>
          <p:cNvPr id="98" name="Rounded Rectangle 97">
            <a:extLst>
              <a:ext uri="{FF2B5EF4-FFF2-40B4-BE49-F238E27FC236}">
                <a16:creationId xmlns:a16="http://schemas.microsoft.com/office/drawing/2014/main" xmlns="" id="{3A104866-C5E0-4A44-8FFF-B67C336D8601}"/>
              </a:ext>
            </a:extLst>
          </p:cNvPr>
          <p:cNvSpPr/>
          <p:nvPr/>
        </p:nvSpPr>
        <p:spPr>
          <a:xfrm rot="16200000">
            <a:off x="-366674" y="5057657"/>
            <a:ext cx="1532758" cy="386052"/>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latin typeface="Calibri" panose="020F0502020204030204" pitchFamily="34" charset="0"/>
                <a:cs typeface="Calibri" panose="020F0502020204030204" pitchFamily="34" charset="0"/>
              </a:rPr>
              <a:t>Meios</a:t>
            </a:r>
            <a:endParaRPr lang="pt-BR" b="1" dirty="0">
              <a:latin typeface="Calibri" panose="020F0502020204030204" pitchFamily="34" charset="0"/>
              <a:cs typeface="Calibri" panose="020F0502020204030204" pitchFamily="34" charset="0"/>
            </a:endParaRPr>
          </a:p>
        </p:txBody>
      </p:sp>
      <p:sp>
        <p:nvSpPr>
          <p:cNvPr id="99" name="Rounded Rectangle 98">
            <a:extLst>
              <a:ext uri="{FF2B5EF4-FFF2-40B4-BE49-F238E27FC236}">
                <a16:creationId xmlns:a16="http://schemas.microsoft.com/office/drawing/2014/main" xmlns="" id="{DC7B21D1-65EA-294C-B49D-6391F40190E9}"/>
              </a:ext>
            </a:extLst>
          </p:cNvPr>
          <p:cNvSpPr/>
          <p:nvPr/>
        </p:nvSpPr>
        <p:spPr>
          <a:xfrm>
            <a:off x="2981236" y="1124213"/>
            <a:ext cx="1492955" cy="827017"/>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alibri" panose="020F0502020204030204" pitchFamily="34" charset="0"/>
              <a:cs typeface="Calibri" panose="020F0502020204030204" pitchFamily="34" charset="0"/>
            </a:endParaRPr>
          </a:p>
        </p:txBody>
      </p:sp>
      <p:sp>
        <p:nvSpPr>
          <p:cNvPr id="100" name="Rounded Rectangle 99">
            <a:extLst>
              <a:ext uri="{FF2B5EF4-FFF2-40B4-BE49-F238E27FC236}">
                <a16:creationId xmlns:a16="http://schemas.microsoft.com/office/drawing/2014/main" xmlns="" id="{0BA09738-3344-D940-81F9-178114C86070}"/>
              </a:ext>
            </a:extLst>
          </p:cNvPr>
          <p:cNvSpPr/>
          <p:nvPr/>
        </p:nvSpPr>
        <p:spPr>
          <a:xfrm>
            <a:off x="4862358" y="1129289"/>
            <a:ext cx="1492955" cy="827017"/>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alibri" panose="020F0502020204030204" pitchFamily="34" charset="0"/>
              <a:cs typeface="Calibri" panose="020F0502020204030204" pitchFamily="34" charset="0"/>
            </a:endParaRPr>
          </a:p>
        </p:txBody>
      </p:sp>
      <p:sp>
        <p:nvSpPr>
          <p:cNvPr id="101" name="Rounded Rectangle 100">
            <a:extLst>
              <a:ext uri="{FF2B5EF4-FFF2-40B4-BE49-F238E27FC236}">
                <a16:creationId xmlns:a16="http://schemas.microsoft.com/office/drawing/2014/main" xmlns="" id="{A3DC132E-520C-184F-83ED-9EC3C86B28B7}"/>
              </a:ext>
            </a:extLst>
          </p:cNvPr>
          <p:cNvSpPr/>
          <p:nvPr/>
        </p:nvSpPr>
        <p:spPr>
          <a:xfrm>
            <a:off x="6741143" y="1127660"/>
            <a:ext cx="1492955" cy="827017"/>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alibri" panose="020F0502020204030204" pitchFamily="34" charset="0"/>
              <a:cs typeface="Calibri" panose="020F0502020204030204" pitchFamily="34" charset="0"/>
            </a:endParaRPr>
          </a:p>
        </p:txBody>
      </p:sp>
      <p:sp>
        <p:nvSpPr>
          <p:cNvPr id="104" name="Rounded Rectangle 103">
            <a:extLst>
              <a:ext uri="{FF2B5EF4-FFF2-40B4-BE49-F238E27FC236}">
                <a16:creationId xmlns:a16="http://schemas.microsoft.com/office/drawing/2014/main" xmlns="" id="{5265D780-0387-AC48-8AEF-9F83C9470A5B}"/>
              </a:ext>
            </a:extLst>
          </p:cNvPr>
          <p:cNvSpPr/>
          <p:nvPr/>
        </p:nvSpPr>
        <p:spPr>
          <a:xfrm>
            <a:off x="1846591" y="2309125"/>
            <a:ext cx="1871661" cy="827017"/>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alibri" panose="020F0502020204030204" pitchFamily="34" charset="0"/>
              <a:cs typeface="Calibri" panose="020F0502020204030204" pitchFamily="34" charset="0"/>
            </a:endParaRPr>
          </a:p>
        </p:txBody>
      </p:sp>
      <p:sp>
        <p:nvSpPr>
          <p:cNvPr id="137" name="Google Shape;242;p7">
            <a:extLst>
              <a:ext uri="{FF2B5EF4-FFF2-40B4-BE49-F238E27FC236}">
                <a16:creationId xmlns:a16="http://schemas.microsoft.com/office/drawing/2014/main" xmlns="" id="{3288F96E-EA8C-504A-85E9-3D6A6382374C}"/>
              </a:ext>
            </a:extLst>
          </p:cNvPr>
          <p:cNvSpPr txBox="1"/>
          <p:nvPr/>
        </p:nvSpPr>
        <p:spPr>
          <a:xfrm>
            <a:off x="7369476" y="3328021"/>
            <a:ext cx="1492955" cy="369291"/>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sz="2000" b="1" dirty="0" smtClean="0">
                <a:solidFill>
                  <a:srgbClr val="3AC69D"/>
                </a:solidFill>
                <a:ea typeface="Calibri"/>
                <a:cs typeface="Calibri"/>
                <a:sym typeface="Calibri"/>
              </a:rPr>
              <a:t>Solução</a:t>
            </a:r>
            <a:endParaRPr lang="pt-BR" sz="900" dirty="0">
              <a:solidFill>
                <a:srgbClr val="3AC69D"/>
              </a:solidFill>
            </a:endParaRPr>
          </a:p>
        </p:txBody>
      </p:sp>
      <p:cxnSp>
        <p:nvCxnSpPr>
          <p:cNvPr id="33" name="Straight Connector 32">
            <a:extLst>
              <a:ext uri="{FF2B5EF4-FFF2-40B4-BE49-F238E27FC236}">
                <a16:creationId xmlns:a16="http://schemas.microsoft.com/office/drawing/2014/main" xmlns="" id="{BB13C887-ABA1-604D-871D-A290ECF9082E}"/>
              </a:ext>
            </a:extLst>
          </p:cNvPr>
          <p:cNvCxnSpPr/>
          <p:nvPr/>
        </p:nvCxnSpPr>
        <p:spPr>
          <a:xfrm>
            <a:off x="2108200" y="1951230"/>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xmlns="" id="{441D061A-C58A-484E-A219-958B291BBA55}"/>
              </a:ext>
            </a:extLst>
          </p:cNvPr>
          <p:cNvCxnSpPr/>
          <p:nvPr/>
        </p:nvCxnSpPr>
        <p:spPr>
          <a:xfrm>
            <a:off x="3467100" y="1946772"/>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EE7CD988-278C-8740-989F-F8B38B40B169}"/>
              </a:ext>
            </a:extLst>
          </p:cNvPr>
          <p:cNvCxnSpPr/>
          <p:nvPr/>
        </p:nvCxnSpPr>
        <p:spPr>
          <a:xfrm>
            <a:off x="2593069" y="1480553"/>
            <a:ext cx="38816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xmlns="" id="{08F6A341-32F6-2A48-A55B-421F812F95B9}"/>
              </a:ext>
            </a:extLst>
          </p:cNvPr>
          <p:cNvCxnSpPr/>
          <p:nvPr/>
        </p:nvCxnSpPr>
        <p:spPr>
          <a:xfrm>
            <a:off x="10998200" y="1954676"/>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xmlns="" id="{A34936DC-CD72-BD41-95AF-417FED4FA1AB}"/>
              </a:ext>
            </a:extLst>
          </p:cNvPr>
          <p:cNvCxnSpPr/>
          <p:nvPr/>
        </p:nvCxnSpPr>
        <p:spPr>
          <a:xfrm>
            <a:off x="9626600" y="19721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xmlns="" id="{3476519D-5BB2-FF48-9967-3B5A52EA815D}"/>
              </a:ext>
            </a:extLst>
          </p:cNvPr>
          <p:cNvCxnSpPr/>
          <p:nvPr/>
        </p:nvCxnSpPr>
        <p:spPr>
          <a:xfrm>
            <a:off x="10112883" y="1500606"/>
            <a:ext cx="38816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2" name="Rounded Rectangle 101">
            <a:extLst>
              <a:ext uri="{FF2B5EF4-FFF2-40B4-BE49-F238E27FC236}">
                <a16:creationId xmlns:a16="http://schemas.microsoft.com/office/drawing/2014/main" xmlns="" id="{6294CB5C-F5E1-4849-B499-2B9095EFFF75}"/>
              </a:ext>
            </a:extLst>
          </p:cNvPr>
          <p:cNvSpPr/>
          <p:nvPr/>
        </p:nvSpPr>
        <p:spPr>
          <a:xfrm>
            <a:off x="8619928" y="1145155"/>
            <a:ext cx="1492955" cy="827017"/>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alibri" panose="020F0502020204030204" pitchFamily="34" charset="0"/>
              <a:cs typeface="Calibri" panose="020F0502020204030204" pitchFamily="34" charset="0"/>
            </a:endParaRPr>
          </a:p>
        </p:txBody>
      </p:sp>
      <p:sp>
        <p:nvSpPr>
          <p:cNvPr id="103" name="Rounded Rectangle 102">
            <a:extLst>
              <a:ext uri="{FF2B5EF4-FFF2-40B4-BE49-F238E27FC236}">
                <a16:creationId xmlns:a16="http://schemas.microsoft.com/office/drawing/2014/main" xmlns="" id="{B2DF50E9-DA66-C84E-B89B-FF48ED195644}"/>
              </a:ext>
            </a:extLst>
          </p:cNvPr>
          <p:cNvSpPr/>
          <p:nvPr/>
        </p:nvSpPr>
        <p:spPr>
          <a:xfrm>
            <a:off x="10498713" y="1127659"/>
            <a:ext cx="1492955" cy="827017"/>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alibri" panose="020F0502020204030204" pitchFamily="34" charset="0"/>
              <a:cs typeface="Calibri" panose="020F0502020204030204" pitchFamily="34" charset="0"/>
            </a:endParaRPr>
          </a:p>
        </p:txBody>
      </p:sp>
      <p:sp>
        <p:nvSpPr>
          <p:cNvPr id="107" name="Rounded Rectangle 106">
            <a:extLst>
              <a:ext uri="{FF2B5EF4-FFF2-40B4-BE49-F238E27FC236}">
                <a16:creationId xmlns:a16="http://schemas.microsoft.com/office/drawing/2014/main" xmlns="" id="{B61A25DE-DC95-2D48-949E-8E64C5A31CE4}"/>
              </a:ext>
            </a:extLst>
          </p:cNvPr>
          <p:cNvSpPr/>
          <p:nvPr/>
        </p:nvSpPr>
        <p:spPr>
          <a:xfrm>
            <a:off x="9373529" y="2309125"/>
            <a:ext cx="1871661" cy="827017"/>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alibri" panose="020F0502020204030204" pitchFamily="34" charset="0"/>
              <a:cs typeface="Calibri" panose="020F0502020204030204" pitchFamily="34" charset="0"/>
            </a:endParaRPr>
          </a:p>
        </p:txBody>
      </p:sp>
      <p:cxnSp>
        <p:nvCxnSpPr>
          <p:cNvPr id="145" name="Straight Connector 144">
            <a:extLst>
              <a:ext uri="{FF2B5EF4-FFF2-40B4-BE49-F238E27FC236}">
                <a16:creationId xmlns:a16="http://schemas.microsoft.com/office/drawing/2014/main" xmlns="" id="{DAAAEC0F-4486-C04F-A82E-510EB8021882}"/>
              </a:ext>
            </a:extLst>
          </p:cNvPr>
          <p:cNvCxnSpPr/>
          <p:nvPr/>
        </p:nvCxnSpPr>
        <p:spPr>
          <a:xfrm>
            <a:off x="5866567" y="1946772"/>
            <a:ext cx="0" cy="34999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xmlns="" id="{4F869E50-1E55-D745-AF1D-8246035943BF}"/>
              </a:ext>
            </a:extLst>
          </p:cNvPr>
          <p:cNvCxnSpPr/>
          <p:nvPr/>
        </p:nvCxnSpPr>
        <p:spPr>
          <a:xfrm>
            <a:off x="7218180" y="19467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xmlns="" id="{47E87D10-6A43-C745-B54E-06313FCC73D9}"/>
              </a:ext>
            </a:extLst>
          </p:cNvPr>
          <p:cNvCxnSpPr>
            <a:cxnSpLocks/>
          </p:cNvCxnSpPr>
          <p:nvPr/>
        </p:nvCxnSpPr>
        <p:spPr>
          <a:xfrm>
            <a:off x="6563058" y="3075764"/>
            <a:ext cx="0" cy="62154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6" name="Rounded Rectangle 105">
            <a:extLst>
              <a:ext uri="{FF2B5EF4-FFF2-40B4-BE49-F238E27FC236}">
                <a16:creationId xmlns:a16="http://schemas.microsoft.com/office/drawing/2014/main" xmlns="" id="{412DC498-1DBD-6B4B-8EE6-9C5BF7525D5A}"/>
              </a:ext>
            </a:extLst>
          </p:cNvPr>
          <p:cNvSpPr/>
          <p:nvPr/>
        </p:nvSpPr>
        <p:spPr>
          <a:xfrm>
            <a:off x="5608835" y="2309125"/>
            <a:ext cx="1871661" cy="827017"/>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alibri" panose="020F0502020204030204" pitchFamily="34" charset="0"/>
              <a:cs typeface="Calibri" panose="020F0502020204030204" pitchFamily="34" charset="0"/>
            </a:endParaRPr>
          </a:p>
        </p:txBody>
      </p:sp>
      <p:sp>
        <p:nvSpPr>
          <p:cNvPr id="135" name="Rounded Rectangle 134">
            <a:extLst>
              <a:ext uri="{FF2B5EF4-FFF2-40B4-BE49-F238E27FC236}">
                <a16:creationId xmlns:a16="http://schemas.microsoft.com/office/drawing/2014/main" xmlns="" id="{B42DAE2A-6760-434E-B04B-3882BE3BCD23}"/>
              </a:ext>
            </a:extLst>
          </p:cNvPr>
          <p:cNvSpPr/>
          <p:nvPr/>
        </p:nvSpPr>
        <p:spPr>
          <a:xfrm>
            <a:off x="5615959" y="3425755"/>
            <a:ext cx="1871661" cy="827017"/>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alibri" panose="020F0502020204030204" pitchFamily="34" charset="0"/>
              <a:cs typeface="Calibri" panose="020F0502020204030204" pitchFamily="34" charset="0"/>
            </a:endParaRPr>
          </a:p>
        </p:txBody>
      </p:sp>
      <p:cxnSp>
        <p:nvCxnSpPr>
          <p:cNvPr id="150" name="Straight Connector 149">
            <a:extLst>
              <a:ext uri="{FF2B5EF4-FFF2-40B4-BE49-F238E27FC236}">
                <a16:creationId xmlns:a16="http://schemas.microsoft.com/office/drawing/2014/main" xmlns="" id="{C5E4B700-E842-BB43-B796-89D518D4A094}"/>
              </a:ext>
            </a:extLst>
          </p:cNvPr>
          <p:cNvCxnSpPr>
            <a:stCxn id="135" idx="1"/>
          </p:cNvCxnSpPr>
          <p:nvPr/>
        </p:nvCxnSpPr>
        <p:spPr>
          <a:xfrm flipH="1" flipV="1">
            <a:off x="2766951" y="3835730"/>
            <a:ext cx="2849008" cy="353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xmlns="" id="{53FA35A7-AA9C-4045-A2C3-85EA5095A457}"/>
              </a:ext>
            </a:extLst>
          </p:cNvPr>
          <p:cNvCxnSpPr/>
          <p:nvPr/>
        </p:nvCxnSpPr>
        <p:spPr>
          <a:xfrm flipH="1" flipV="1">
            <a:off x="7480496" y="3833963"/>
            <a:ext cx="2849008" cy="353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xmlns="" id="{C731C900-2DDC-D041-AC77-69960ABD09F4}"/>
              </a:ext>
            </a:extLst>
          </p:cNvPr>
          <p:cNvCxnSpPr/>
          <p:nvPr/>
        </p:nvCxnSpPr>
        <p:spPr>
          <a:xfrm>
            <a:off x="2766951" y="3837497"/>
            <a:ext cx="0" cy="74606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xmlns="" id="{971F6170-8D82-B549-9282-59A435261620}"/>
              </a:ext>
            </a:extLst>
          </p:cNvPr>
          <p:cNvCxnSpPr/>
          <p:nvPr/>
        </p:nvCxnSpPr>
        <p:spPr>
          <a:xfrm>
            <a:off x="10330716" y="3837496"/>
            <a:ext cx="0" cy="74606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xmlns="" id="{49EA6009-9D76-5344-AE3C-173BD28DE393}"/>
              </a:ext>
            </a:extLst>
          </p:cNvPr>
          <p:cNvCxnSpPr/>
          <p:nvPr/>
        </p:nvCxnSpPr>
        <p:spPr>
          <a:xfrm>
            <a:off x="2108200" y="5403798"/>
            <a:ext cx="0" cy="35789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xmlns="" id="{FE5174D1-EB10-6E4D-82A8-888EA634E901}"/>
              </a:ext>
            </a:extLst>
          </p:cNvPr>
          <p:cNvCxnSpPr/>
          <p:nvPr/>
        </p:nvCxnSpPr>
        <p:spPr>
          <a:xfrm>
            <a:off x="3467100" y="5399340"/>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6" name="Rounded Rectangle 125">
            <a:extLst>
              <a:ext uri="{FF2B5EF4-FFF2-40B4-BE49-F238E27FC236}">
                <a16:creationId xmlns:a16="http://schemas.microsoft.com/office/drawing/2014/main" xmlns="" id="{FB64545C-9124-8D44-B1EA-3370DDF5B510}"/>
              </a:ext>
            </a:extLst>
          </p:cNvPr>
          <p:cNvSpPr/>
          <p:nvPr/>
        </p:nvSpPr>
        <p:spPr>
          <a:xfrm>
            <a:off x="1100114" y="5736293"/>
            <a:ext cx="1492955" cy="827017"/>
          </a:xfrm>
          <a:prstGeom prst="roundRect">
            <a:avLst/>
          </a:prstGeom>
          <a:solidFill>
            <a:srgbClr val="185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alibri" panose="020F0502020204030204" pitchFamily="34" charset="0"/>
              <a:cs typeface="Calibri" panose="020F0502020204030204" pitchFamily="34" charset="0"/>
            </a:endParaRPr>
          </a:p>
        </p:txBody>
      </p:sp>
      <p:sp>
        <p:nvSpPr>
          <p:cNvPr id="127" name="Rounded Rectangle 126">
            <a:extLst>
              <a:ext uri="{FF2B5EF4-FFF2-40B4-BE49-F238E27FC236}">
                <a16:creationId xmlns:a16="http://schemas.microsoft.com/office/drawing/2014/main" xmlns="" id="{E12791BA-E237-D74F-9E13-2886D92A312D}"/>
              </a:ext>
            </a:extLst>
          </p:cNvPr>
          <p:cNvSpPr/>
          <p:nvPr/>
        </p:nvSpPr>
        <p:spPr>
          <a:xfrm>
            <a:off x="2981236" y="5736293"/>
            <a:ext cx="1492955" cy="827017"/>
          </a:xfrm>
          <a:prstGeom prst="roundRect">
            <a:avLst/>
          </a:prstGeom>
          <a:solidFill>
            <a:srgbClr val="185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alibri" panose="020F0502020204030204" pitchFamily="34" charset="0"/>
              <a:cs typeface="Calibri" panose="020F0502020204030204" pitchFamily="34" charset="0"/>
            </a:endParaRPr>
          </a:p>
        </p:txBody>
      </p:sp>
      <p:sp>
        <p:nvSpPr>
          <p:cNvPr id="132" name="Rounded Rectangle 131">
            <a:extLst>
              <a:ext uri="{FF2B5EF4-FFF2-40B4-BE49-F238E27FC236}">
                <a16:creationId xmlns:a16="http://schemas.microsoft.com/office/drawing/2014/main" xmlns="" id="{B1549935-74C3-774D-946E-44A587B46DA2}"/>
              </a:ext>
            </a:extLst>
          </p:cNvPr>
          <p:cNvSpPr/>
          <p:nvPr/>
        </p:nvSpPr>
        <p:spPr>
          <a:xfrm>
            <a:off x="1846591" y="4583562"/>
            <a:ext cx="1871661" cy="827017"/>
          </a:xfrm>
          <a:prstGeom prst="roundRect">
            <a:avLst/>
          </a:prstGeom>
          <a:solidFill>
            <a:srgbClr val="1D7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alibri" panose="020F0502020204030204" pitchFamily="34" charset="0"/>
              <a:cs typeface="Calibri" panose="020F0502020204030204" pitchFamily="34" charset="0"/>
            </a:endParaRPr>
          </a:p>
        </p:txBody>
      </p:sp>
      <p:cxnSp>
        <p:nvCxnSpPr>
          <p:cNvPr id="157" name="Straight Connector 156">
            <a:extLst>
              <a:ext uri="{FF2B5EF4-FFF2-40B4-BE49-F238E27FC236}">
                <a16:creationId xmlns:a16="http://schemas.microsoft.com/office/drawing/2014/main" xmlns="" id="{25FACB4A-C7E7-3B42-996E-5C5BC57975B3}"/>
              </a:ext>
            </a:extLst>
          </p:cNvPr>
          <p:cNvCxnSpPr/>
          <p:nvPr/>
        </p:nvCxnSpPr>
        <p:spPr>
          <a:xfrm>
            <a:off x="5866567" y="538630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xmlns="" id="{CEC5C50F-734B-0D41-91D8-D936CDCF33F7}"/>
              </a:ext>
            </a:extLst>
          </p:cNvPr>
          <p:cNvCxnSpPr/>
          <p:nvPr/>
        </p:nvCxnSpPr>
        <p:spPr>
          <a:xfrm>
            <a:off x="7218180" y="538630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8" name="Rounded Rectangle 127">
            <a:extLst>
              <a:ext uri="{FF2B5EF4-FFF2-40B4-BE49-F238E27FC236}">
                <a16:creationId xmlns:a16="http://schemas.microsoft.com/office/drawing/2014/main" xmlns="" id="{CFCFBDFB-BA49-DB4D-BB8C-3B8FC34B5DAF}"/>
              </a:ext>
            </a:extLst>
          </p:cNvPr>
          <p:cNvSpPr/>
          <p:nvPr/>
        </p:nvSpPr>
        <p:spPr>
          <a:xfrm>
            <a:off x="4862358" y="5741369"/>
            <a:ext cx="1492955" cy="827017"/>
          </a:xfrm>
          <a:prstGeom prst="roundRect">
            <a:avLst/>
          </a:prstGeom>
          <a:solidFill>
            <a:srgbClr val="185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alibri" panose="020F0502020204030204" pitchFamily="34" charset="0"/>
              <a:cs typeface="Calibri" panose="020F0502020204030204" pitchFamily="34" charset="0"/>
            </a:endParaRPr>
          </a:p>
        </p:txBody>
      </p:sp>
      <p:sp>
        <p:nvSpPr>
          <p:cNvPr id="129" name="Rounded Rectangle 128">
            <a:extLst>
              <a:ext uri="{FF2B5EF4-FFF2-40B4-BE49-F238E27FC236}">
                <a16:creationId xmlns:a16="http://schemas.microsoft.com/office/drawing/2014/main" xmlns="" id="{6EB7608D-7954-D348-9CC9-494D48C75263}"/>
              </a:ext>
            </a:extLst>
          </p:cNvPr>
          <p:cNvSpPr/>
          <p:nvPr/>
        </p:nvSpPr>
        <p:spPr>
          <a:xfrm>
            <a:off x="6741143" y="5739740"/>
            <a:ext cx="1492955" cy="827017"/>
          </a:xfrm>
          <a:prstGeom prst="roundRect">
            <a:avLst/>
          </a:prstGeom>
          <a:solidFill>
            <a:srgbClr val="185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alibri" panose="020F0502020204030204" pitchFamily="34" charset="0"/>
              <a:cs typeface="Calibri" panose="020F0502020204030204" pitchFamily="34" charset="0"/>
            </a:endParaRPr>
          </a:p>
        </p:txBody>
      </p:sp>
      <p:sp>
        <p:nvSpPr>
          <p:cNvPr id="133" name="Rounded Rectangle 132">
            <a:extLst>
              <a:ext uri="{FF2B5EF4-FFF2-40B4-BE49-F238E27FC236}">
                <a16:creationId xmlns:a16="http://schemas.microsoft.com/office/drawing/2014/main" xmlns="" id="{1840FC65-E957-3943-BD76-A9B310A2446F}"/>
              </a:ext>
            </a:extLst>
          </p:cNvPr>
          <p:cNvSpPr/>
          <p:nvPr/>
        </p:nvSpPr>
        <p:spPr>
          <a:xfrm>
            <a:off x="5608835" y="4583562"/>
            <a:ext cx="1871661" cy="827017"/>
          </a:xfrm>
          <a:prstGeom prst="roundRect">
            <a:avLst/>
          </a:prstGeom>
          <a:solidFill>
            <a:srgbClr val="1D7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alibri" panose="020F0502020204030204" pitchFamily="34" charset="0"/>
              <a:cs typeface="Calibri" panose="020F0502020204030204" pitchFamily="34" charset="0"/>
            </a:endParaRPr>
          </a:p>
        </p:txBody>
      </p:sp>
      <p:cxnSp>
        <p:nvCxnSpPr>
          <p:cNvPr id="159" name="Straight Connector 158">
            <a:extLst>
              <a:ext uri="{FF2B5EF4-FFF2-40B4-BE49-F238E27FC236}">
                <a16:creationId xmlns:a16="http://schemas.microsoft.com/office/drawing/2014/main" xmlns="" id="{B8ABAA59-1EA6-3747-A74E-547F0AE794E3}"/>
              </a:ext>
            </a:extLst>
          </p:cNvPr>
          <p:cNvCxnSpPr/>
          <p:nvPr/>
        </p:nvCxnSpPr>
        <p:spPr>
          <a:xfrm>
            <a:off x="10998200" y="5393083"/>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xmlns="" id="{6EA4EAB2-6A05-754E-9AC9-2BC8BF7A7337}"/>
              </a:ext>
            </a:extLst>
          </p:cNvPr>
          <p:cNvCxnSpPr/>
          <p:nvPr/>
        </p:nvCxnSpPr>
        <p:spPr>
          <a:xfrm>
            <a:off x="9626600" y="5410579"/>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0" name="Rounded Rectangle 129">
            <a:extLst>
              <a:ext uri="{FF2B5EF4-FFF2-40B4-BE49-F238E27FC236}">
                <a16:creationId xmlns:a16="http://schemas.microsoft.com/office/drawing/2014/main" xmlns="" id="{090953FD-C1E1-474A-9EF4-E2DA0B1945A5}"/>
              </a:ext>
            </a:extLst>
          </p:cNvPr>
          <p:cNvSpPr/>
          <p:nvPr/>
        </p:nvSpPr>
        <p:spPr>
          <a:xfrm>
            <a:off x="8619928" y="5757235"/>
            <a:ext cx="1492955" cy="827017"/>
          </a:xfrm>
          <a:prstGeom prst="roundRect">
            <a:avLst/>
          </a:prstGeom>
          <a:solidFill>
            <a:srgbClr val="185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alibri" panose="020F0502020204030204" pitchFamily="34" charset="0"/>
              <a:cs typeface="Calibri" panose="020F0502020204030204" pitchFamily="34" charset="0"/>
            </a:endParaRPr>
          </a:p>
        </p:txBody>
      </p:sp>
      <p:sp>
        <p:nvSpPr>
          <p:cNvPr id="131" name="Rounded Rectangle 130">
            <a:extLst>
              <a:ext uri="{FF2B5EF4-FFF2-40B4-BE49-F238E27FC236}">
                <a16:creationId xmlns:a16="http://schemas.microsoft.com/office/drawing/2014/main" xmlns="" id="{D9DB8EA0-DD8E-034E-8116-27B137630E47}"/>
              </a:ext>
            </a:extLst>
          </p:cNvPr>
          <p:cNvSpPr/>
          <p:nvPr/>
        </p:nvSpPr>
        <p:spPr>
          <a:xfrm>
            <a:off x="10498713" y="5739739"/>
            <a:ext cx="1492955" cy="827017"/>
          </a:xfrm>
          <a:prstGeom prst="roundRect">
            <a:avLst/>
          </a:prstGeom>
          <a:solidFill>
            <a:srgbClr val="185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alibri" panose="020F0502020204030204" pitchFamily="34" charset="0"/>
              <a:cs typeface="Calibri" panose="020F0502020204030204" pitchFamily="34" charset="0"/>
            </a:endParaRPr>
          </a:p>
        </p:txBody>
      </p:sp>
      <p:sp>
        <p:nvSpPr>
          <p:cNvPr id="134" name="Rounded Rectangle 133">
            <a:extLst>
              <a:ext uri="{FF2B5EF4-FFF2-40B4-BE49-F238E27FC236}">
                <a16:creationId xmlns:a16="http://schemas.microsoft.com/office/drawing/2014/main" xmlns="" id="{AA960DCD-3DCF-8E4B-AD7C-64ADB5784CD4}"/>
              </a:ext>
            </a:extLst>
          </p:cNvPr>
          <p:cNvSpPr/>
          <p:nvPr/>
        </p:nvSpPr>
        <p:spPr>
          <a:xfrm>
            <a:off x="9373529" y="4583562"/>
            <a:ext cx="1871661" cy="827017"/>
          </a:xfrm>
          <a:prstGeom prst="roundRect">
            <a:avLst/>
          </a:prstGeom>
          <a:solidFill>
            <a:srgbClr val="1D7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alibri" panose="020F0502020204030204" pitchFamily="34" charset="0"/>
              <a:cs typeface="Calibri" panose="020F0502020204030204" pitchFamily="34" charset="0"/>
            </a:endParaRPr>
          </a:p>
        </p:txBody>
      </p:sp>
      <p:sp>
        <p:nvSpPr>
          <p:cNvPr id="50" name="Rectangle 49">
            <a:extLst>
              <a:ext uri="{FF2B5EF4-FFF2-40B4-BE49-F238E27FC236}">
                <a16:creationId xmlns:a16="http://schemas.microsoft.com/office/drawing/2014/main" xmlns="" id="{ED2D55F5-7E18-2C48-87C0-68B585233D2B}"/>
              </a:ext>
            </a:extLst>
          </p:cNvPr>
          <p:cNvSpPr/>
          <p:nvPr/>
        </p:nvSpPr>
        <p:spPr>
          <a:xfrm>
            <a:off x="5665905" y="3494991"/>
            <a:ext cx="1767010" cy="660337"/>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solidFill>
                  <a:schemeClr val="tx1"/>
                </a:solidFill>
              </a:rPr>
              <a:t>Aumento da taxa de reciclagem</a:t>
            </a:r>
            <a:endParaRPr lang="pt-BR" sz="1400" b="1" dirty="0">
              <a:solidFill>
                <a:schemeClr val="tx1"/>
              </a:solidFill>
            </a:endParaRPr>
          </a:p>
        </p:txBody>
      </p:sp>
      <p:sp>
        <p:nvSpPr>
          <p:cNvPr id="51" name="Rectangle 50">
            <a:extLst>
              <a:ext uri="{FF2B5EF4-FFF2-40B4-BE49-F238E27FC236}">
                <a16:creationId xmlns:a16="http://schemas.microsoft.com/office/drawing/2014/main" xmlns="" id="{63C4D3DE-1B41-7140-AEF5-0E91A3A77B74}"/>
              </a:ext>
            </a:extLst>
          </p:cNvPr>
          <p:cNvSpPr/>
          <p:nvPr/>
        </p:nvSpPr>
        <p:spPr>
          <a:xfrm>
            <a:off x="1156210" y="5794232"/>
            <a:ext cx="1368000" cy="684000"/>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tx1"/>
                </a:solidFill>
              </a:rPr>
              <a:t>As pessoas separam adequadamente o lixo em casa</a:t>
            </a:r>
            <a:endParaRPr lang="pt-BR" sz="1200" b="1" dirty="0">
              <a:solidFill>
                <a:schemeClr val="tx1"/>
              </a:solidFill>
            </a:endParaRPr>
          </a:p>
        </p:txBody>
      </p:sp>
      <p:sp>
        <p:nvSpPr>
          <p:cNvPr id="52" name="Rectangle 51">
            <a:extLst>
              <a:ext uri="{FF2B5EF4-FFF2-40B4-BE49-F238E27FC236}">
                <a16:creationId xmlns:a16="http://schemas.microsoft.com/office/drawing/2014/main" xmlns="" id="{6BDEE82A-40E8-A443-AFAE-96B112472293}"/>
              </a:ext>
            </a:extLst>
          </p:cNvPr>
          <p:cNvSpPr/>
          <p:nvPr/>
        </p:nvSpPr>
        <p:spPr>
          <a:xfrm>
            <a:off x="1978887" y="4657376"/>
            <a:ext cx="1625367" cy="660337"/>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tx1"/>
                </a:solidFill>
              </a:rPr>
              <a:t>Os resíduos são devidamente geridos na origem</a:t>
            </a:r>
            <a:endParaRPr lang="pt-BR" sz="1200" b="1" dirty="0">
              <a:solidFill>
                <a:schemeClr val="tx1"/>
              </a:solidFill>
            </a:endParaRPr>
          </a:p>
        </p:txBody>
      </p:sp>
      <p:sp>
        <p:nvSpPr>
          <p:cNvPr id="53" name="Rectangle 52">
            <a:extLst>
              <a:ext uri="{FF2B5EF4-FFF2-40B4-BE49-F238E27FC236}">
                <a16:creationId xmlns:a16="http://schemas.microsoft.com/office/drawing/2014/main" xmlns="" id="{CA2F166E-C4CD-E64C-A1C5-D1317011B741}"/>
              </a:ext>
            </a:extLst>
          </p:cNvPr>
          <p:cNvSpPr/>
          <p:nvPr/>
        </p:nvSpPr>
        <p:spPr>
          <a:xfrm>
            <a:off x="5721798" y="2353006"/>
            <a:ext cx="1656000" cy="720000"/>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tx1"/>
                </a:solidFill>
              </a:rPr>
              <a:t>Diminuição do vazamento de resíduos no meio ambiente </a:t>
            </a:r>
            <a:endParaRPr lang="pt-BR" sz="1200" b="1" dirty="0">
              <a:solidFill>
                <a:schemeClr val="tx1"/>
              </a:solidFill>
            </a:endParaRPr>
          </a:p>
        </p:txBody>
      </p:sp>
      <p:sp>
        <p:nvSpPr>
          <p:cNvPr id="54" name="Rectangle 53">
            <a:extLst>
              <a:ext uri="{FF2B5EF4-FFF2-40B4-BE49-F238E27FC236}">
                <a16:creationId xmlns:a16="http://schemas.microsoft.com/office/drawing/2014/main" xmlns="" id="{FE15D54E-82C4-564C-B3B4-C2BF19D5420F}"/>
              </a:ext>
            </a:extLst>
          </p:cNvPr>
          <p:cNvSpPr/>
          <p:nvPr/>
        </p:nvSpPr>
        <p:spPr>
          <a:xfrm>
            <a:off x="4887478" y="1184044"/>
            <a:ext cx="1440000" cy="684000"/>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tx1"/>
                </a:solidFill>
              </a:rPr>
              <a:t>Impactos reduzidos nas mudanças climáticas</a:t>
            </a:r>
            <a:endParaRPr lang="pt-BR" sz="1200" b="1" dirty="0">
              <a:solidFill>
                <a:schemeClr val="tx1"/>
              </a:solidFill>
            </a:endParaRPr>
          </a:p>
        </p:txBody>
      </p:sp>
      <p:cxnSp>
        <p:nvCxnSpPr>
          <p:cNvPr id="58" name="Straight Connector 57">
            <a:extLst>
              <a:ext uri="{FF2B5EF4-FFF2-40B4-BE49-F238E27FC236}">
                <a16:creationId xmlns:a16="http://schemas.microsoft.com/office/drawing/2014/main" xmlns="" id="{7954728B-0AC9-044C-B191-73D578085D03}"/>
              </a:ext>
            </a:extLst>
          </p:cNvPr>
          <p:cNvCxnSpPr>
            <a:cxnSpLocks/>
          </p:cNvCxnSpPr>
          <p:nvPr/>
        </p:nvCxnSpPr>
        <p:spPr>
          <a:xfrm>
            <a:off x="6563058" y="4252772"/>
            <a:ext cx="0" cy="330789"/>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93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fill="hold"/>
                                        <p:tgtEl>
                                          <p:spTgt spid="52"/>
                                        </p:tgtEl>
                                        <p:attrNameLst>
                                          <p:attrName>ppt_x</p:attrName>
                                        </p:attrNameLst>
                                      </p:cBhvr>
                                      <p:tavLst>
                                        <p:tav tm="0">
                                          <p:val>
                                            <p:strVal val="#ppt_x"/>
                                          </p:val>
                                        </p:tav>
                                        <p:tav tm="100000">
                                          <p:val>
                                            <p:strVal val="#ppt_x"/>
                                          </p:val>
                                        </p:tav>
                                      </p:tavLst>
                                    </p:anim>
                                    <p:anim calcmode="lin" valueType="num">
                                      <p:cBhvr additive="base">
                                        <p:cTn id="1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ppt_x"/>
                                          </p:val>
                                        </p:tav>
                                        <p:tav tm="100000">
                                          <p:val>
                                            <p:strVal val="#ppt_x"/>
                                          </p:val>
                                        </p:tav>
                                      </p:tavLst>
                                    </p:anim>
                                    <p:anim calcmode="lin" valueType="num">
                                      <p:cBhvr additive="base">
                                        <p:cTn id="2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xmlns="" id="{6AEB44CB-A25E-8A4D-A79B-20EDA3D2F2AD}"/>
              </a:ext>
            </a:extLst>
          </p:cNvPr>
          <p:cNvPicPr>
            <a:picLocks noChangeAspect="1"/>
          </p:cNvPicPr>
          <p:nvPr/>
        </p:nvPicPr>
        <p:blipFill>
          <a:blip r:embed="rId3"/>
          <a:stretch>
            <a:fillRect/>
          </a:stretch>
        </p:blipFill>
        <p:spPr>
          <a:xfrm>
            <a:off x="0" y="0"/>
            <a:ext cx="12192000" cy="6858000"/>
          </a:xfrm>
          <a:prstGeom prst="rect">
            <a:avLst/>
          </a:prstGeom>
        </p:spPr>
      </p:pic>
      <p:sp>
        <p:nvSpPr>
          <p:cNvPr id="39" name="Oval 38">
            <a:extLst>
              <a:ext uri="{FF2B5EF4-FFF2-40B4-BE49-F238E27FC236}">
                <a16:creationId xmlns:a16="http://schemas.microsoft.com/office/drawing/2014/main" xmlns="" id="{3820800E-3D8F-5147-9229-6A3AED65AFEE}"/>
              </a:ext>
            </a:extLst>
          </p:cNvPr>
          <p:cNvSpPr/>
          <p:nvPr/>
        </p:nvSpPr>
        <p:spPr>
          <a:xfrm>
            <a:off x="861713" y="602352"/>
            <a:ext cx="528663" cy="52866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0" name="Oval 39">
            <a:extLst>
              <a:ext uri="{FF2B5EF4-FFF2-40B4-BE49-F238E27FC236}">
                <a16:creationId xmlns:a16="http://schemas.microsoft.com/office/drawing/2014/main" xmlns="" id="{8991D0A1-F655-2E4E-AC69-5CF878BAA5F3}"/>
              </a:ext>
            </a:extLst>
          </p:cNvPr>
          <p:cNvSpPr/>
          <p:nvPr/>
        </p:nvSpPr>
        <p:spPr>
          <a:xfrm>
            <a:off x="807229" y="602352"/>
            <a:ext cx="528663" cy="52866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2" name="TextBox 41">
            <a:extLst>
              <a:ext uri="{FF2B5EF4-FFF2-40B4-BE49-F238E27FC236}">
                <a16:creationId xmlns:a16="http://schemas.microsoft.com/office/drawing/2014/main" xmlns="" id="{14D64EF7-97A8-D44C-A74B-4F7163DC56E6}"/>
              </a:ext>
            </a:extLst>
          </p:cNvPr>
          <p:cNvSpPr txBox="1"/>
          <p:nvPr/>
        </p:nvSpPr>
        <p:spPr>
          <a:xfrm>
            <a:off x="1616031" y="632528"/>
            <a:ext cx="4674964" cy="707886"/>
          </a:xfrm>
          <a:prstGeom prst="rect">
            <a:avLst/>
          </a:prstGeom>
          <a:noFill/>
        </p:spPr>
        <p:txBody>
          <a:bodyPr wrap="square" rtlCol="0">
            <a:spAutoFit/>
          </a:bodyPr>
          <a:lstStyle/>
          <a:p>
            <a:r>
              <a:rPr lang="pt-BR" sz="2000" b="1" dirty="0" smtClean="0"/>
              <a:t>Escolha um aspecto do cenário "</a:t>
            </a:r>
            <a:r>
              <a:rPr lang="pt-BR" sz="2000" b="1" dirty="0" err="1" smtClean="0"/>
              <a:t>waste</a:t>
            </a:r>
            <a:r>
              <a:rPr lang="pt-BR" sz="2000" b="1" dirty="0" smtClean="0"/>
              <a:t> </a:t>
            </a:r>
            <a:r>
              <a:rPr lang="pt-BR" sz="2000" b="1" dirty="0" err="1" smtClean="0"/>
              <a:t>challenge</a:t>
            </a:r>
            <a:r>
              <a:rPr lang="pt-BR" sz="2000" b="1" dirty="0" smtClean="0"/>
              <a:t>" </a:t>
            </a:r>
            <a:endParaRPr lang="pt-BR" sz="2000" b="1" dirty="0"/>
          </a:p>
        </p:txBody>
      </p:sp>
      <p:sp>
        <p:nvSpPr>
          <p:cNvPr id="43" name="Oval 42">
            <a:extLst>
              <a:ext uri="{FF2B5EF4-FFF2-40B4-BE49-F238E27FC236}">
                <a16:creationId xmlns:a16="http://schemas.microsoft.com/office/drawing/2014/main" xmlns="" id="{F1F3AF91-53DC-6547-A720-FD988A17998F}"/>
              </a:ext>
            </a:extLst>
          </p:cNvPr>
          <p:cNvSpPr/>
          <p:nvPr/>
        </p:nvSpPr>
        <p:spPr>
          <a:xfrm>
            <a:off x="861713" y="3667810"/>
            <a:ext cx="528663" cy="52866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4" name="Oval 43">
            <a:extLst>
              <a:ext uri="{FF2B5EF4-FFF2-40B4-BE49-F238E27FC236}">
                <a16:creationId xmlns:a16="http://schemas.microsoft.com/office/drawing/2014/main" xmlns="" id="{D200220B-48CA-3248-8D47-F153D6509629}"/>
              </a:ext>
            </a:extLst>
          </p:cNvPr>
          <p:cNvSpPr/>
          <p:nvPr/>
        </p:nvSpPr>
        <p:spPr>
          <a:xfrm>
            <a:off x="807229" y="3667810"/>
            <a:ext cx="528663" cy="52866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5" name="TextBox 44">
            <a:extLst>
              <a:ext uri="{FF2B5EF4-FFF2-40B4-BE49-F238E27FC236}">
                <a16:creationId xmlns:a16="http://schemas.microsoft.com/office/drawing/2014/main" xmlns="" id="{C81ACA74-AC1A-944A-8AA8-636060F4359B}"/>
              </a:ext>
            </a:extLst>
          </p:cNvPr>
          <p:cNvSpPr txBox="1"/>
          <p:nvPr/>
        </p:nvSpPr>
        <p:spPr>
          <a:xfrm>
            <a:off x="1616031" y="3681053"/>
            <a:ext cx="4674964" cy="707886"/>
          </a:xfrm>
          <a:prstGeom prst="rect">
            <a:avLst/>
          </a:prstGeom>
          <a:noFill/>
        </p:spPr>
        <p:txBody>
          <a:bodyPr wrap="square" rtlCol="0">
            <a:spAutoFit/>
          </a:bodyPr>
          <a:lstStyle/>
          <a:p>
            <a:r>
              <a:rPr lang="pt-BR" sz="2000" b="1" dirty="0" smtClean="0"/>
              <a:t>Criar uma árvore de soluções e definir a solução</a:t>
            </a:r>
            <a:endParaRPr lang="pt-BR" sz="2000" b="1" dirty="0"/>
          </a:p>
        </p:txBody>
      </p:sp>
      <p:sp>
        <p:nvSpPr>
          <p:cNvPr id="46" name="Oval 45">
            <a:extLst>
              <a:ext uri="{FF2B5EF4-FFF2-40B4-BE49-F238E27FC236}">
                <a16:creationId xmlns:a16="http://schemas.microsoft.com/office/drawing/2014/main" xmlns="" id="{433EC97B-2C72-7741-9C41-B3A85A23C700}"/>
              </a:ext>
            </a:extLst>
          </p:cNvPr>
          <p:cNvSpPr/>
          <p:nvPr/>
        </p:nvSpPr>
        <p:spPr>
          <a:xfrm>
            <a:off x="6959442" y="602352"/>
            <a:ext cx="528663" cy="52866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7" name="Oval 46">
            <a:extLst>
              <a:ext uri="{FF2B5EF4-FFF2-40B4-BE49-F238E27FC236}">
                <a16:creationId xmlns:a16="http://schemas.microsoft.com/office/drawing/2014/main" xmlns="" id="{2579D2A9-25B1-8A44-8A0F-3D36CA81BEA5}"/>
              </a:ext>
            </a:extLst>
          </p:cNvPr>
          <p:cNvSpPr/>
          <p:nvPr/>
        </p:nvSpPr>
        <p:spPr>
          <a:xfrm>
            <a:off x="6904958" y="602352"/>
            <a:ext cx="528663" cy="52866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8" name="TextBox 47">
            <a:extLst>
              <a:ext uri="{FF2B5EF4-FFF2-40B4-BE49-F238E27FC236}">
                <a16:creationId xmlns:a16="http://schemas.microsoft.com/office/drawing/2014/main" xmlns="" id="{01763630-1FB8-4643-A523-CEC50132B887}"/>
              </a:ext>
            </a:extLst>
          </p:cNvPr>
          <p:cNvSpPr txBox="1"/>
          <p:nvPr/>
        </p:nvSpPr>
        <p:spPr>
          <a:xfrm>
            <a:off x="7713760" y="547863"/>
            <a:ext cx="4478240" cy="707886"/>
          </a:xfrm>
          <a:prstGeom prst="rect">
            <a:avLst/>
          </a:prstGeom>
          <a:noFill/>
        </p:spPr>
        <p:txBody>
          <a:bodyPr wrap="square" rtlCol="0">
            <a:spAutoFit/>
          </a:bodyPr>
          <a:lstStyle/>
          <a:p>
            <a:r>
              <a:rPr lang="pt-BR" sz="2000" b="1" dirty="0" smtClean="0"/>
              <a:t>Criar uma árvore de problemas e definir o  problema principal</a:t>
            </a:r>
            <a:endParaRPr lang="pt-BR" sz="2000" b="1" dirty="0"/>
          </a:p>
        </p:txBody>
      </p:sp>
      <p:sp>
        <p:nvSpPr>
          <p:cNvPr id="49" name="Oval 48">
            <a:extLst>
              <a:ext uri="{FF2B5EF4-FFF2-40B4-BE49-F238E27FC236}">
                <a16:creationId xmlns:a16="http://schemas.microsoft.com/office/drawing/2014/main" xmlns="" id="{4B98C4C0-F507-1C4F-8E6C-3DFB3BBF3CA0}"/>
              </a:ext>
            </a:extLst>
          </p:cNvPr>
          <p:cNvSpPr/>
          <p:nvPr/>
        </p:nvSpPr>
        <p:spPr>
          <a:xfrm>
            <a:off x="6959442" y="3667810"/>
            <a:ext cx="528663" cy="52866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0" name="Oval 49">
            <a:extLst>
              <a:ext uri="{FF2B5EF4-FFF2-40B4-BE49-F238E27FC236}">
                <a16:creationId xmlns:a16="http://schemas.microsoft.com/office/drawing/2014/main" xmlns="" id="{B31693F9-183B-984D-B67C-017D2C311ED3}"/>
              </a:ext>
            </a:extLst>
          </p:cNvPr>
          <p:cNvSpPr/>
          <p:nvPr/>
        </p:nvSpPr>
        <p:spPr>
          <a:xfrm>
            <a:off x="6904958" y="3667810"/>
            <a:ext cx="528663" cy="52866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1" name="TextBox 50">
            <a:extLst>
              <a:ext uri="{FF2B5EF4-FFF2-40B4-BE49-F238E27FC236}">
                <a16:creationId xmlns:a16="http://schemas.microsoft.com/office/drawing/2014/main" xmlns="" id="{6CEC887D-89F6-114F-9328-7767DAB6C7A7}"/>
              </a:ext>
            </a:extLst>
          </p:cNvPr>
          <p:cNvSpPr txBox="1"/>
          <p:nvPr/>
        </p:nvSpPr>
        <p:spPr>
          <a:xfrm>
            <a:off x="7638086" y="3522347"/>
            <a:ext cx="4262988" cy="1015663"/>
          </a:xfrm>
          <a:prstGeom prst="rect">
            <a:avLst/>
          </a:prstGeom>
          <a:noFill/>
        </p:spPr>
        <p:txBody>
          <a:bodyPr wrap="square" rtlCol="0">
            <a:spAutoFit/>
          </a:bodyPr>
          <a:lstStyle/>
          <a:p>
            <a:r>
              <a:rPr lang="pt-BR" sz="2000" b="1" dirty="0" smtClean="0"/>
              <a:t>Selecione uma intervenção preferida e crie uma declaração final de problemas e soluções</a:t>
            </a:r>
            <a:endParaRPr lang="pt-BR" sz="2000" b="1" dirty="0"/>
          </a:p>
        </p:txBody>
      </p:sp>
      <p:sp>
        <p:nvSpPr>
          <p:cNvPr id="52" name="TextBox 51">
            <a:extLst>
              <a:ext uri="{FF2B5EF4-FFF2-40B4-BE49-F238E27FC236}">
                <a16:creationId xmlns:a16="http://schemas.microsoft.com/office/drawing/2014/main" xmlns="" id="{2D4DE224-A088-F54D-8555-3394A09785A8}"/>
              </a:ext>
            </a:extLst>
          </p:cNvPr>
          <p:cNvSpPr txBox="1"/>
          <p:nvPr/>
        </p:nvSpPr>
        <p:spPr>
          <a:xfrm>
            <a:off x="566524" y="3695052"/>
            <a:ext cx="1098609" cy="461665"/>
          </a:xfrm>
          <a:prstGeom prst="rect">
            <a:avLst/>
          </a:prstGeom>
          <a:noFill/>
        </p:spPr>
        <p:txBody>
          <a:bodyPr wrap="square" rtlCol="0">
            <a:spAutoFit/>
          </a:bodyPr>
          <a:lstStyle/>
          <a:p>
            <a:pPr algn="ctr"/>
            <a:r>
              <a:rPr lang="pt-BR" sz="2400" b="1" dirty="0" smtClean="0">
                <a:solidFill>
                  <a:schemeClr val="bg1"/>
                </a:solidFill>
              </a:rPr>
              <a:t>3.</a:t>
            </a:r>
            <a:endParaRPr lang="pt-BR" sz="2400" b="1" dirty="0">
              <a:solidFill>
                <a:schemeClr val="bg1"/>
              </a:solidFill>
            </a:endParaRPr>
          </a:p>
        </p:txBody>
      </p:sp>
      <p:sp>
        <p:nvSpPr>
          <p:cNvPr id="53" name="TextBox 52">
            <a:extLst>
              <a:ext uri="{FF2B5EF4-FFF2-40B4-BE49-F238E27FC236}">
                <a16:creationId xmlns:a16="http://schemas.microsoft.com/office/drawing/2014/main" xmlns="" id="{0827F8B5-72E8-034D-96E3-4FFC0F190355}"/>
              </a:ext>
            </a:extLst>
          </p:cNvPr>
          <p:cNvSpPr txBox="1"/>
          <p:nvPr/>
        </p:nvSpPr>
        <p:spPr>
          <a:xfrm>
            <a:off x="569328" y="628856"/>
            <a:ext cx="1098609" cy="461665"/>
          </a:xfrm>
          <a:prstGeom prst="rect">
            <a:avLst/>
          </a:prstGeom>
          <a:noFill/>
        </p:spPr>
        <p:txBody>
          <a:bodyPr wrap="square" rtlCol="0">
            <a:spAutoFit/>
          </a:bodyPr>
          <a:lstStyle/>
          <a:p>
            <a:pPr algn="ctr"/>
            <a:r>
              <a:rPr lang="pt-BR" sz="2400" b="1" dirty="0" smtClean="0">
                <a:solidFill>
                  <a:schemeClr val="bg1"/>
                </a:solidFill>
              </a:rPr>
              <a:t>1.</a:t>
            </a:r>
            <a:endParaRPr lang="pt-BR" sz="2400" b="1" dirty="0">
              <a:solidFill>
                <a:schemeClr val="bg1"/>
              </a:solidFill>
            </a:endParaRPr>
          </a:p>
        </p:txBody>
      </p:sp>
      <p:sp>
        <p:nvSpPr>
          <p:cNvPr id="54" name="TextBox 53">
            <a:extLst>
              <a:ext uri="{FF2B5EF4-FFF2-40B4-BE49-F238E27FC236}">
                <a16:creationId xmlns:a16="http://schemas.microsoft.com/office/drawing/2014/main" xmlns="" id="{CE15F581-E09C-B14B-AB74-C5718630CFEB}"/>
              </a:ext>
            </a:extLst>
          </p:cNvPr>
          <p:cNvSpPr txBox="1"/>
          <p:nvPr/>
        </p:nvSpPr>
        <p:spPr>
          <a:xfrm>
            <a:off x="6681208" y="625252"/>
            <a:ext cx="1098609" cy="461665"/>
          </a:xfrm>
          <a:prstGeom prst="rect">
            <a:avLst/>
          </a:prstGeom>
          <a:noFill/>
        </p:spPr>
        <p:txBody>
          <a:bodyPr wrap="square" rtlCol="0">
            <a:spAutoFit/>
          </a:bodyPr>
          <a:lstStyle/>
          <a:p>
            <a:pPr algn="ctr"/>
            <a:r>
              <a:rPr lang="pt-BR" sz="2400" b="1" dirty="0" smtClean="0">
                <a:solidFill>
                  <a:schemeClr val="bg1"/>
                </a:solidFill>
              </a:rPr>
              <a:t>2.</a:t>
            </a:r>
            <a:endParaRPr lang="pt-BR" sz="2400" b="1" dirty="0">
              <a:solidFill>
                <a:schemeClr val="bg1"/>
              </a:solidFill>
            </a:endParaRPr>
          </a:p>
        </p:txBody>
      </p:sp>
      <p:sp>
        <p:nvSpPr>
          <p:cNvPr id="55" name="TextBox 54">
            <a:extLst>
              <a:ext uri="{FF2B5EF4-FFF2-40B4-BE49-F238E27FC236}">
                <a16:creationId xmlns:a16="http://schemas.microsoft.com/office/drawing/2014/main" xmlns="" id="{263F838E-FDF5-C044-B377-ECBD1BFF7223}"/>
              </a:ext>
            </a:extLst>
          </p:cNvPr>
          <p:cNvSpPr txBox="1"/>
          <p:nvPr/>
        </p:nvSpPr>
        <p:spPr>
          <a:xfrm>
            <a:off x="6681207" y="3706949"/>
            <a:ext cx="1098609" cy="461665"/>
          </a:xfrm>
          <a:prstGeom prst="rect">
            <a:avLst/>
          </a:prstGeom>
          <a:noFill/>
        </p:spPr>
        <p:txBody>
          <a:bodyPr wrap="square" rtlCol="0">
            <a:spAutoFit/>
          </a:bodyPr>
          <a:lstStyle/>
          <a:p>
            <a:pPr algn="ctr"/>
            <a:r>
              <a:rPr lang="pt-BR" sz="2400" b="1" dirty="0" smtClean="0">
                <a:solidFill>
                  <a:schemeClr val="bg1"/>
                </a:solidFill>
              </a:rPr>
              <a:t>4.</a:t>
            </a:r>
            <a:endParaRPr lang="pt-BR" sz="2400" b="1" dirty="0">
              <a:solidFill>
                <a:schemeClr val="bg1"/>
              </a:solidFill>
            </a:endParaRPr>
          </a:p>
        </p:txBody>
      </p:sp>
      <p:pic>
        <p:nvPicPr>
          <p:cNvPr id="60" name="Picture 59">
            <a:extLst>
              <a:ext uri="{FF2B5EF4-FFF2-40B4-BE49-F238E27FC236}">
                <a16:creationId xmlns:a16="http://schemas.microsoft.com/office/drawing/2014/main" xmlns="" id="{821356F2-0F3D-6F40-AB93-AD353A0577F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357605" y="1265298"/>
            <a:ext cx="1825980" cy="1925733"/>
          </a:xfrm>
          <a:prstGeom prst="rect">
            <a:avLst/>
          </a:prstGeom>
        </p:spPr>
      </p:pic>
      <p:sp>
        <p:nvSpPr>
          <p:cNvPr id="61" name="Google Shape;242;p7">
            <a:extLst>
              <a:ext uri="{FF2B5EF4-FFF2-40B4-BE49-F238E27FC236}">
                <a16:creationId xmlns:a16="http://schemas.microsoft.com/office/drawing/2014/main" xmlns="" id="{184B6A39-806E-DE4F-91F2-A09ACA855F08}"/>
              </a:ext>
            </a:extLst>
          </p:cNvPr>
          <p:cNvSpPr txBox="1"/>
          <p:nvPr/>
        </p:nvSpPr>
        <p:spPr>
          <a:xfrm>
            <a:off x="9842683" y="1894356"/>
            <a:ext cx="1906860" cy="535491"/>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sz="1600" b="1" dirty="0" smtClean="0">
                <a:solidFill>
                  <a:srgbClr val="29C7F7"/>
                </a:solidFill>
                <a:ea typeface="Calibri"/>
                <a:cs typeface="Calibri"/>
                <a:sym typeface="Calibri"/>
              </a:rPr>
              <a:t>Declarações Negativas</a:t>
            </a:r>
            <a:endParaRPr lang="pt-BR" sz="700" dirty="0">
              <a:solidFill>
                <a:srgbClr val="29C7F7"/>
              </a:solidFill>
            </a:endParaRPr>
          </a:p>
        </p:txBody>
      </p:sp>
      <p:sp>
        <p:nvSpPr>
          <p:cNvPr id="62" name="Up Arrow 61">
            <a:extLst>
              <a:ext uri="{FF2B5EF4-FFF2-40B4-BE49-F238E27FC236}">
                <a16:creationId xmlns:a16="http://schemas.microsoft.com/office/drawing/2014/main" xmlns="" id="{A8BB242A-67A5-C84A-955F-99A173888DE7}"/>
              </a:ext>
            </a:extLst>
          </p:cNvPr>
          <p:cNvSpPr/>
          <p:nvPr/>
        </p:nvSpPr>
        <p:spPr>
          <a:xfrm>
            <a:off x="7956968" y="1725994"/>
            <a:ext cx="218203" cy="1189333"/>
          </a:xfrm>
          <a:prstGeom prst="upArrow">
            <a:avLst/>
          </a:prstGeom>
          <a:solidFill>
            <a:srgbClr val="29C7F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3" name="Google Shape;242;p7">
            <a:extLst>
              <a:ext uri="{FF2B5EF4-FFF2-40B4-BE49-F238E27FC236}">
                <a16:creationId xmlns:a16="http://schemas.microsoft.com/office/drawing/2014/main" xmlns="" id="{10E4A927-71E4-184B-AAC0-CD7AA18102F8}"/>
              </a:ext>
            </a:extLst>
          </p:cNvPr>
          <p:cNvSpPr txBox="1"/>
          <p:nvPr/>
        </p:nvSpPr>
        <p:spPr>
          <a:xfrm>
            <a:off x="7668144" y="1400183"/>
            <a:ext cx="795849" cy="286192"/>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sz="1400" b="1" dirty="0" smtClean="0">
                <a:ea typeface="Calibri"/>
                <a:cs typeface="Calibri"/>
                <a:sym typeface="Calibri"/>
              </a:rPr>
              <a:t>Efeito</a:t>
            </a:r>
            <a:endParaRPr lang="pt-BR" sz="600" dirty="0"/>
          </a:p>
        </p:txBody>
      </p:sp>
      <p:sp>
        <p:nvSpPr>
          <p:cNvPr id="64" name="Google Shape;242;p7">
            <a:extLst>
              <a:ext uri="{FF2B5EF4-FFF2-40B4-BE49-F238E27FC236}">
                <a16:creationId xmlns:a16="http://schemas.microsoft.com/office/drawing/2014/main" xmlns="" id="{8F1D5B15-8EBD-4C44-B274-6F19544D1EF7}"/>
              </a:ext>
            </a:extLst>
          </p:cNvPr>
          <p:cNvSpPr txBox="1"/>
          <p:nvPr/>
        </p:nvSpPr>
        <p:spPr>
          <a:xfrm>
            <a:off x="7679030" y="2955972"/>
            <a:ext cx="795849" cy="286192"/>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sz="1400" b="1" dirty="0" smtClean="0">
                <a:ea typeface="Calibri"/>
                <a:cs typeface="Calibri"/>
                <a:sym typeface="Calibri"/>
              </a:rPr>
              <a:t>Causas</a:t>
            </a:r>
            <a:endParaRPr lang="pt-BR" sz="600" dirty="0"/>
          </a:p>
        </p:txBody>
      </p:sp>
      <p:pic>
        <p:nvPicPr>
          <p:cNvPr id="65" name="Picture 64">
            <a:extLst>
              <a:ext uri="{FF2B5EF4-FFF2-40B4-BE49-F238E27FC236}">
                <a16:creationId xmlns:a16="http://schemas.microsoft.com/office/drawing/2014/main" xmlns="" id="{8033A04B-B662-524F-A552-AD05F6D746A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176655" y="4394426"/>
            <a:ext cx="1825980" cy="1925733"/>
          </a:xfrm>
          <a:prstGeom prst="rect">
            <a:avLst/>
          </a:prstGeom>
        </p:spPr>
      </p:pic>
      <p:sp>
        <p:nvSpPr>
          <p:cNvPr id="66" name="Google Shape;242;p7">
            <a:extLst>
              <a:ext uri="{FF2B5EF4-FFF2-40B4-BE49-F238E27FC236}">
                <a16:creationId xmlns:a16="http://schemas.microsoft.com/office/drawing/2014/main" xmlns="" id="{65D259E7-2954-B740-8CC6-0B9072A3BE94}"/>
              </a:ext>
            </a:extLst>
          </p:cNvPr>
          <p:cNvSpPr txBox="1"/>
          <p:nvPr/>
        </p:nvSpPr>
        <p:spPr>
          <a:xfrm>
            <a:off x="3661733" y="5023484"/>
            <a:ext cx="1906860" cy="535491"/>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sz="1600" b="1" dirty="0" smtClean="0">
                <a:solidFill>
                  <a:srgbClr val="3AC69D"/>
                </a:solidFill>
                <a:ea typeface="Calibri"/>
                <a:cs typeface="Calibri"/>
                <a:sym typeface="Calibri"/>
              </a:rPr>
              <a:t>Declarações Positivas</a:t>
            </a:r>
            <a:endParaRPr lang="pt-BR" sz="700" dirty="0">
              <a:solidFill>
                <a:srgbClr val="3AC69D"/>
              </a:solidFill>
            </a:endParaRPr>
          </a:p>
        </p:txBody>
      </p:sp>
      <p:sp>
        <p:nvSpPr>
          <p:cNvPr id="67" name="Up Arrow 66">
            <a:extLst>
              <a:ext uri="{FF2B5EF4-FFF2-40B4-BE49-F238E27FC236}">
                <a16:creationId xmlns:a16="http://schemas.microsoft.com/office/drawing/2014/main" xmlns="" id="{44759BAB-58CA-3A4C-9331-660B7D46964B}"/>
              </a:ext>
            </a:extLst>
          </p:cNvPr>
          <p:cNvSpPr/>
          <p:nvPr/>
        </p:nvSpPr>
        <p:spPr>
          <a:xfrm>
            <a:off x="1776018" y="4855122"/>
            <a:ext cx="218203" cy="1189333"/>
          </a:xfrm>
          <a:prstGeom prst="upArrow">
            <a:avLst/>
          </a:prstGeom>
          <a:solidFill>
            <a:srgbClr val="3AC69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8" name="Google Shape;242;p7">
            <a:extLst>
              <a:ext uri="{FF2B5EF4-FFF2-40B4-BE49-F238E27FC236}">
                <a16:creationId xmlns:a16="http://schemas.microsoft.com/office/drawing/2014/main" xmlns="" id="{D8D3D621-774A-7C42-B02E-56B61B39EDC5}"/>
              </a:ext>
            </a:extLst>
          </p:cNvPr>
          <p:cNvSpPr txBox="1"/>
          <p:nvPr/>
        </p:nvSpPr>
        <p:spPr>
          <a:xfrm>
            <a:off x="1639183" y="4593822"/>
            <a:ext cx="640179" cy="286192"/>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sz="1400" b="1" dirty="0" smtClean="0">
                <a:ea typeface="Calibri"/>
                <a:cs typeface="Calibri"/>
                <a:sym typeface="Calibri"/>
              </a:rPr>
              <a:t>Fins</a:t>
            </a:r>
            <a:endParaRPr lang="pt-BR" sz="600" dirty="0"/>
          </a:p>
        </p:txBody>
      </p:sp>
      <p:sp>
        <p:nvSpPr>
          <p:cNvPr id="69" name="Google Shape;242;p7">
            <a:extLst>
              <a:ext uri="{FF2B5EF4-FFF2-40B4-BE49-F238E27FC236}">
                <a16:creationId xmlns:a16="http://schemas.microsoft.com/office/drawing/2014/main" xmlns="" id="{508D1772-09BE-DB40-AC09-C1228ED7CF29}"/>
              </a:ext>
            </a:extLst>
          </p:cNvPr>
          <p:cNvSpPr txBox="1"/>
          <p:nvPr/>
        </p:nvSpPr>
        <p:spPr>
          <a:xfrm>
            <a:off x="1498080" y="6085100"/>
            <a:ext cx="795849" cy="286192"/>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sz="1400" b="1" dirty="0" smtClean="0">
                <a:ea typeface="Calibri"/>
                <a:cs typeface="Calibri"/>
                <a:sym typeface="Calibri"/>
              </a:rPr>
              <a:t>Meios</a:t>
            </a:r>
            <a:endParaRPr lang="pt-BR" sz="600" dirty="0"/>
          </a:p>
        </p:txBody>
      </p:sp>
      <p:sp>
        <p:nvSpPr>
          <p:cNvPr id="93" name="Oval 92">
            <a:extLst>
              <a:ext uri="{FF2B5EF4-FFF2-40B4-BE49-F238E27FC236}">
                <a16:creationId xmlns:a16="http://schemas.microsoft.com/office/drawing/2014/main" xmlns="" id="{978194C9-ED06-974E-A4EE-F07C369A03C5}"/>
              </a:ext>
            </a:extLst>
          </p:cNvPr>
          <p:cNvSpPr/>
          <p:nvPr/>
        </p:nvSpPr>
        <p:spPr>
          <a:xfrm>
            <a:off x="8702482" y="4372874"/>
            <a:ext cx="1337045" cy="133704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4" name="Oval 93">
            <a:extLst>
              <a:ext uri="{FF2B5EF4-FFF2-40B4-BE49-F238E27FC236}">
                <a16:creationId xmlns:a16="http://schemas.microsoft.com/office/drawing/2014/main" xmlns="" id="{D28F4BD7-81C2-D84D-AD6F-8021422AF690}"/>
              </a:ext>
            </a:extLst>
          </p:cNvPr>
          <p:cNvSpPr/>
          <p:nvPr/>
        </p:nvSpPr>
        <p:spPr>
          <a:xfrm>
            <a:off x="8211774" y="5102537"/>
            <a:ext cx="1337045" cy="133704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5" name="Oval 94">
            <a:extLst>
              <a:ext uri="{FF2B5EF4-FFF2-40B4-BE49-F238E27FC236}">
                <a16:creationId xmlns:a16="http://schemas.microsoft.com/office/drawing/2014/main" xmlns="" id="{63D88BBE-399C-D74E-B141-681CBE4F9237}"/>
              </a:ext>
            </a:extLst>
          </p:cNvPr>
          <p:cNvSpPr/>
          <p:nvPr/>
        </p:nvSpPr>
        <p:spPr>
          <a:xfrm>
            <a:off x="9276951" y="5102536"/>
            <a:ext cx="1337045" cy="133704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6" name="Rectangle 95">
            <a:extLst>
              <a:ext uri="{FF2B5EF4-FFF2-40B4-BE49-F238E27FC236}">
                <a16:creationId xmlns:a16="http://schemas.microsoft.com/office/drawing/2014/main" xmlns="" id="{27F78646-EB3F-9E47-884D-50EC591EBA84}"/>
              </a:ext>
            </a:extLst>
          </p:cNvPr>
          <p:cNvSpPr/>
          <p:nvPr/>
        </p:nvSpPr>
        <p:spPr>
          <a:xfrm>
            <a:off x="9106888" y="4621650"/>
            <a:ext cx="149622" cy="159145"/>
          </a:xfrm>
          <a:prstGeom prst="rect">
            <a:avLst/>
          </a:prstGeom>
          <a:solidFill>
            <a:srgbClr val="56C0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7" name="Rectangle 96">
            <a:extLst>
              <a:ext uri="{FF2B5EF4-FFF2-40B4-BE49-F238E27FC236}">
                <a16:creationId xmlns:a16="http://schemas.microsoft.com/office/drawing/2014/main" xmlns="" id="{2144C197-011F-0946-B2BC-A6FE038C7460}"/>
              </a:ext>
            </a:extLst>
          </p:cNvPr>
          <p:cNvSpPr/>
          <p:nvPr/>
        </p:nvSpPr>
        <p:spPr>
          <a:xfrm>
            <a:off x="10039527" y="5863392"/>
            <a:ext cx="149622" cy="15914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8" name="Rectangle 97">
            <a:extLst>
              <a:ext uri="{FF2B5EF4-FFF2-40B4-BE49-F238E27FC236}">
                <a16:creationId xmlns:a16="http://schemas.microsoft.com/office/drawing/2014/main" xmlns="" id="{58FDE1CF-A286-FE49-B307-83F8383CDCE8}"/>
              </a:ext>
            </a:extLst>
          </p:cNvPr>
          <p:cNvSpPr/>
          <p:nvPr/>
        </p:nvSpPr>
        <p:spPr>
          <a:xfrm>
            <a:off x="9324386" y="5483456"/>
            <a:ext cx="149622" cy="15914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9" name="Rectangle 98">
            <a:extLst>
              <a:ext uri="{FF2B5EF4-FFF2-40B4-BE49-F238E27FC236}">
                <a16:creationId xmlns:a16="http://schemas.microsoft.com/office/drawing/2014/main" xmlns="" id="{BDFE2C2D-0FF0-D84A-954B-B6F84A88BFEA}"/>
              </a:ext>
            </a:extLst>
          </p:cNvPr>
          <p:cNvSpPr/>
          <p:nvPr/>
        </p:nvSpPr>
        <p:spPr>
          <a:xfrm>
            <a:off x="8769584" y="5995177"/>
            <a:ext cx="149622" cy="159145"/>
          </a:xfrm>
          <a:prstGeom prst="rect">
            <a:avLst/>
          </a:prstGeom>
          <a:solidFill>
            <a:srgbClr val="E523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0" name="Rectangle 99">
            <a:extLst>
              <a:ext uri="{FF2B5EF4-FFF2-40B4-BE49-F238E27FC236}">
                <a16:creationId xmlns:a16="http://schemas.microsoft.com/office/drawing/2014/main" xmlns="" id="{5B469A96-3C54-6F4B-B6C2-6AE8F81F2FB5}"/>
              </a:ext>
            </a:extLst>
          </p:cNvPr>
          <p:cNvSpPr/>
          <p:nvPr/>
        </p:nvSpPr>
        <p:spPr>
          <a:xfrm>
            <a:off x="8972668" y="5274822"/>
            <a:ext cx="149622" cy="159145"/>
          </a:xfrm>
          <a:prstGeom prst="rect">
            <a:avLst/>
          </a:prstGeom>
          <a:solidFill>
            <a:srgbClr val="FE9D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1" name="Rectangle 100">
            <a:extLst>
              <a:ext uri="{FF2B5EF4-FFF2-40B4-BE49-F238E27FC236}">
                <a16:creationId xmlns:a16="http://schemas.microsoft.com/office/drawing/2014/main" xmlns="" id="{4ECDC7B2-27B0-C94B-B2E4-CAFCB8BE2C02}"/>
              </a:ext>
            </a:extLst>
          </p:cNvPr>
          <p:cNvSpPr/>
          <p:nvPr/>
        </p:nvSpPr>
        <p:spPr>
          <a:xfrm>
            <a:off x="8897857" y="4822936"/>
            <a:ext cx="149622" cy="159145"/>
          </a:xfrm>
          <a:prstGeom prst="rect">
            <a:avLst/>
          </a:prstGeom>
          <a:solidFill>
            <a:srgbClr val="26BD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8" name="Picture 7" descr="A picture containing text, clock&#10;&#10;Description automatically generated">
            <a:extLst>
              <a:ext uri="{FF2B5EF4-FFF2-40B4-BE49-F238E27FC236}">
                <a16:creationId xmlns:a16="http://schemas.microsoft.com/office/drawing/2014/main" xmlns="" id="{A093E2A0-A099-734E-BE84-F16725D11E57}"/>
              </a:ext>
            </a:extLst>
          </p:cNvPr>
          <p:cNvPicPr>
            <a:picLocks noChangeAspect="1"/>
          </p:cNvPicPr>
          <p:nvPr/>
        </p:nvPicPr>
        <p:blipFill>
          <a:blip r:embed="rId5"/>
          <a:stretch>
            <a:fillRect/>
          </a:stretch>
        </p:blipFill>
        <p:spPr>
          <a:xfrm>
            <a:off x="2106488" y="1699852"/>
            <a:ext cx="1594912" cy="1594912"/>
          </a:xfrm>
          <a:prstGeom prst="rect">
            <a:avLst/>
          </a:prstGeom>
        </p:spPr>
      </p:pic>
      <p:pic>
        <p:nvPicPr>
          <p:cNvPr id="14" name="Picture 13" descr="Icon&#10;&#10;Description automatically generated">
            <a:extLst>
              <a:ext uri="{FF2B5EF4-FFF2-40B4-BE49-F238E27FC236}">
                <a16:creationId xmlns:a16="http://schemas.microsoft.com/office/drawing/2014/main" xmlns="" id="{CE126A4B-C251-9F4C-A922-7DC45FD109B6}"/>
              </a:ext>
            </a:extLst>
          </p:cNvPr>
          <p:cNvPicPr>
            <a:picLocks noChangeAspect="1"/>
          </p:cNvPicPr>
          <p:nvPr/>
        </p:nvPicPr>
        <p:blipFill>
          <a:blip r:embed="rId6"/>
          <a:stretch>
            <a:fillRect/>
          </a:stretch>
        </p:blipFill>
        <p:spPr>
          <a:xfrm>
            <a:off x="3579537" y="1448495"/>
            <a:ext cx="981351" cy="981351"/>
          </a:xfrm>
          <a:prstGeom prst="rect">
            <a:avLst/>
          </a:prstGeom>
        </p:spPr>
      </p:pic>
      <p:sp>
        <p:nvSpPr>
          <p:cNvPr id="5" name="Slide Number Placeholder 4">
            <a:extLst>
              <a:ext uri="{FF2B5EF4-FFF2-40B4-BE49-F238E27FC236}">
                <a16:creationId xmlns:a16="http://schemas.microsoft.com/office/drawing/2014/main" xmlns="" id="{891AA026-6F84-D8A6-D8BB-874EFB643BB4}"/>
              </a:ext>
            </a:extLst>
          </p:cNvPr>
          <p:cNvSpPr>
            <a:spLocks noGrp="1"/>
          </p:cNvSpPr>
          <p:nvPr>
            <p:ph type="sldNum" sz="quarter" idx="12"/>
          </p:nvPr>
        </p:nvSpPr>
        <p:spPr/>
        <p:txBody>
          <a:bodyPr/>
          <a:lstStyle/>
          <a:p>
            <a:fld id="{6C43096E-6A3C-E44C-A8AA-DD4DCDE3626A}" type="slidenum">
              <a:rPr lang="pt-BR" smtClean="0"/>
              <a:t>13</a:t>
            </a:fld>
            <a:endParaRPr lang="pt-BR" dirty="0"/>
          </a:p>
        </p:txBody>
      </p:sp>
    </p:spTree>
    <p:extLst>
      <p:ext uri="{BB962C8B-B14F-4D97-AF65-F5344CB8AC3E}">
        <p14:creationId xmlns:p14="http://schemas.microsoft.com/office/powerpoint/2010/main" val="2945580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xmlns="" id="{5171BC68-CC43-2B4D-BB8F-888BEB7BEB09}"/>
              </a:ext>
            </a:extLst>
          </p:cNvPr>
          <p:cNvSpPr/>
          <p:nvPr/>
        </p:nvSpPr>
        <p:spPr>
          <a:xfrm>
            <a:off x="506503" y="1563393"/>
            <a:ext cx="10907167" cy="1254511"/>
          </a:xfrm>
          <a:prstGeom prst="rect">
            <a:avLst/>
          </a:prstGeom>
        </p:spPr>
        <p:txBody>
          <a:bodyPr wrap="square">
            <a:spAutoFit/>
          </a:bodyPr>
          <a:lstStyle/>
          <a:p>
            <a:pPr algn="thaiDist">
              <a:lnSpc>
                <a:spcPct val="120000"/>
              </a:lnSpc>
            </a:pPr>
            <a:r>
              <a:rPr lang="pt-BR" sz="1600" b="1" dirty="0" smtClean="0">
                <a:solidFill>
                  <a:srgbClr val="262626"/>
                </a:solidFill>
              </a:rPr>
              <a:t>O workshop visa fornecer orientação sobre como enquadrar problemas e soluções usando ferramentas práticas e fáceis de usar para ajudar a resolver problemas complexos e interconectados. O workshop focará os alunos no pensamento transformador, trabalho em equipe e pensamento orientado a resultados por meio da utilização de ferramentas de mapeamento que ajudam a identificar, definir e resolver os maiores desafios de sustentabilidade de nosso tempo. </a:t>
            </a:r>
            <a:endParaRPr lang="pt-BR" sz="1600" b="1" dirty="0">
              <a:solidFill>
                <a:srgbClr val="262626"/>
              </a:solidFill>
            </a:endParaRPr>
          </a:p>
        </p:txBody>
      </p:sp>
      <p:sp>
        <p:nvSpPr>
          <p:cNvPr id="6" name="Rounded Rectangle 5">
            <a:extLst>
              <a:ext uri="{FF2B5EF4-FFF2-40B4-BE49-F238E27FC236}">
                <a16:creationId xmlns:a16="http://schemas.microsoft.com/office/drawing/2014/main" xmlns="" id="{FD9AA248-B0AF-F84E-94F8-0CF855A300AF}"/>
              </a:ext>
            </a:extLst>
          </p:cNvPr>
          <p:cNvSpPr/>
          <p:nvPr/>
        </p:nvSpPr>
        <p:spPr>
          <a:xfrm>
            <a:off x="313764" y="1462601"/>
            <a:ext cx="11371732" cy="1480103"/>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2" name="Rounded Rectangle 31">
            <a:extLst>
              <a:ext uri="{FF2B5EF4-FFF2-40B4-BE49-F238E27FC236}">
                <a16:creationId xmlns:a16="http://schemas.microsoft.com/office/drawing/2014/main" xmlns="" id="{03D80DED-07FA-7648-A98B-006FFF2CC66F}"/>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3" name="Rounded Rectangle 32">
            <a:extLst>
              <a:ext uri="{FF2B5EF4-FFF2-40B4-BE49-F238E27FC236}">
                <a16:creationId xmlns:a16="http://schemas.microsoft.com/office/drawing/2014/main" xmlns="" id="{AE593411-CF70-804B-88B7-4B861BF579D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4" name="TextBox 33">
            <a:extLst>
              <a:ext uri="{FF2B5EF4-FFF2-40B4-BE49-F238E27FC236}">
                <a16:creationId xmlns:a16="http://schemas.microsoft.com/office/drawing/2014/main" xmlns="" id="{C098EEBB-9906-934A-AAC3-1F3847C7F9B7}"/>
              </a:ext>
            </a:extLst>
          </p:cNvPr>
          <p:cNvSpPr txBox="1"/>
          <p:nvPr/>
        </p:nvSpPr>
        <p:spPr>
          <a:xfrm>
            <a:off x="2794680" y="294106"/>
            <a:ext cx="6791279" cy="584775"/>
          </a:xfrm>
          <a:prstGeom prst="rect">
            <a:avLst/>
          </a:prstGeom>
          <a:noFill/>
        </p:spPr>
        <p:txBody>
          <a:bodyPr wrap="square" rtlCol="0">
            <a:spAutoFit/>
          </a:bodyPr>
          <a:lstStyle/>
          <a:p>
            <a:pPr algn="ctr"/>
            <a:r>
              <a:rPr lang="pt-BR" sz="3200" b="1" dirty="0" smtClean="0">
                <a:solidFill>
                  <a:schemeClr val="bg1"/>
                </a:solidFill>
              </a:rPr>
              <a:t>Preparação e Objetivos do Workshop</a:t>
            </a:r>
            <a:endParaRPr lang="pt-BR" sz="3200" b="1" dirty="0">
              <a:solidFill>
                <a:schemeClr val="bg1"/>
              </a:solidFill>
            </a:endParaRPr>
          </a:p>
        </p:txBody>
      </p:sp>
      <p:sp>
        <p:nvSpPr>
          <p:cNvPr id="21" name="TextBox 20">
            <a:extLst>
              <a:ext uri="{FF2B5EF4-FFF2-40B4-BE49-F238E27FC236}">
                <a16:creationId xmlns:a16="http://schemas.microsoft.com/office/drawing/2014/main" xmlns="" id="{A578BCDC-8719-EB47-ABEF-3276125F0C98}"/>
              </a:ext>
            </a:extLst>
          </p:cNvPr>
          <p:cNvSpPr txBox="1"/>
          <p:nvPr/>
        </p:nvSpPr>
        <p:spPr>
          <a:xfrm>
            <a:off x="2794681" y="901959"/>
            <a:ext cx="6602638" cy="307777"/>
          </a:xfrm>
          <a:prstGeom prst="rect">
            <a:avLst/>
          </a:prstGeom>
          <a:noFill/>
        </p:spPr>
        <p:txBody>
          <a:bodyPr wrap="square" rtlCol="0">
            <a:spAutoFit/>
          </a:bodyPr>
          <a:lstStyle/>
          <a:p>
            <a:pPr algn="ctr"/>
            <a:r>
              <a:rPr lang="pt-BR" sz="1400" b="1" dirty="0" smtClean="0">
                <a:solidFill>
                  <a:schemeClr val="bg1"/>
                </a:solidFill>
              </a:rPr>
              <a:t>Tempo de preparação: 10 – 15 minutos</a:t>
            </a:r>
            <a:endParaRPr lang="pt-BR" sz="1400" b="1" dirty="0">
              <a:solidFill>
                <a:schemeClr val="bg1"/>
              </a:solidFill>
            </a:endParaRPr>
          </a:p>
        </p:txBody>
      </p:sp>
      <p:grpSp>
        <p:nvGrpSpPr>
          <p:cNvPr id="9" name="Group 8">
            <a:extLst>
              <a:ext uri="{FF2B5EF4-FFF2-40B4-BE49-F238E27FC236}">
                <a16:creationId xmlns:a16="http://schemas.microsoft.com/office/drawing/2014/main" xmlns="" id="{5E5CEC13-4F72-87BC-D9DF-A33EC9698C48}"/>
              </a:ext>
            </a:extLst>
          </p:cNvPr>
          <p:cNvGrpSpPr/>
          <p:nvPr/>
        </p:nvGrpSpPr>
        <p:grpSpPr>
          <a:xfrm>
            <a:off x="712180" y="4586227"/>
            <a:ext cx="443210" cy="427913"/>
            <a:chOff x="663222" y="3355931"/>
            <a:chExt cx="443210" cy="427913"/>
          </a:xfrm>
        </p:grpSpPr>
        <p:sp>
          <p:nvSpPr>
            <p:cNvPr id="10" name="Oval 9">
              <a:extLst>
                <a:ext uri="{FF2B5EF4-FFF2-40B4-BE49-F238E27FC236}">
                  <a16:creationId xmlns:a16="http://schemas.microsoft.com/office/drawing/2014/main" xmlns="" id="{FDB79BEE-9F05-5AC4-0CCB-553BB49724AA}"/>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Oval 10">
              <a:extLst>
                <a:ext uri="{FF2B5EF4-FFF2-40B4-BE49-F238E27FC236}">
                  <a16:creationId xmlns:a16="http://schemas.microsoft.com/office/drawing/2014/main" xmlns="" id="{3067E27E-E84A-4317-DBE0-EC212FEE34E1}"/>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Rectangle 11">
              <a:extLst>
                <a:ext uri="{FF2B5EF4-FFF2-40B4-BE49-F238E27FC236}">
                  <a16:creationId xmlns:a16="http://schemas.microsoft.com/office/drawing/2014/main" xmlns="" id="{FBD07FB5-B631-3CE0-43D3-39B896FA2D3B}"/>
                </a:ext>
              </a:extLst>
            </p:cNvPr>
            <p:cNvSpPr/>
            <p:nvPr/>
          </p:nvSpPr>
          <p:spPr>
            <a:xfrm>
              <a:off x="731556" y="3355931"/>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2</a:t>
              </a:r>
              <a:endParaRPr lang="pt-BR" b="1" dirty="0">
                <a:solidFill>
                  <a:schemeClr val="bg1"/>
                </a:solidFill>
                <a:cs typeface="Arial" panose="020B0604020202020204" pitchFamily="34" charset="0"/>
              </a:endParaRPr>
            </a:p>
          </p:txBody>
        </p:sp>
      </p:grpSp>
      <p:sp>
        <p:nvSpPr>
          <p:cNvPr id="14" name="Rectangle 13">
            <a:extLst>
              <a:ext uri="{FF2B5EF4-FFF2-40B4-BE49-F238E27FC236}">
                <a16:creationId xmlns:a16="http://schemas.microsoft.com/office/drawing/2014/main" xmlns="" id="{72AC7058-8F80-94D7-3F28-D74F03195D33}"/>
              </a:ext>
            </a:extLst>
          </p:cNvPr>
          <p:cNvSpPr/>
          <p:nvPr/>
        </p:nvSpPr>
        <p:spPr>
          <a:xfrm>
            <a:off x="1228656" y="3287271"/>
            <a:ext cx="10185014" cy="757130"/>
          </a:xfrm>
          <a:prstGeom prst="rect">
            <a:avLst/>
          </a:prstGeom>
        </p:spPr>
        <p:txBody>
          <a:bodyPr wrap="square">
            <a:spAutoFit/>
          </a:bodyPr>
          <a:lstStyle/>
          <a:p>
            <a:pPr algn="thaiDist">
              <a:lnSpc>
                <a:spcPct val="120000"/>
              </a:lnSpc>
            </a:pPr>
            <a:r>
              <a:rPr lang="pt-BR" b="1" dirty="0" smtClean="0">
                <a:solidFill>
                  <a:srgbClr val="262626"/>
                </a:solidFill>
              </a:rPr>
              <a:t>Exibir os slides da aula para a turma e criar uma discussão sobre o que eles já sabem sobre como resolver problemas complexos  </a:t>
            </a:r>
            <a:r>
              <a:rPr lang="pt-BR" dirty="0" smtClean="0">
                <a:solidFill>
                  <a:srgbClr val="262626"/>
                </a:solidFill>
              </a:rPr>
              <a:t>e apresente a árvore de problemas/soluções. </a:t>
            </a:r>
            <a:endParaRPr lang="pt-BR" dirty="0">
              <a:solidFill>
                <a:srgbClr val="262626"/>
              </a:solidFill>
            </a:endParaRPr>
          </a:p>
        </p:txBody>
      </p:sp>
      <p:grpSp>
        <p:nvGrpSpPr>
          <p:cNvPr id="15" name="Group 14">
            <a:extLst>
              <a:ext uri="{FF2B5EF4-FFF2-40B4-BE49-F238E27FC236}">
                <a16:creationId xmlns:a16="http://schemas.microsoft.com/office/drawing/2014/main" xmlns="" id="{4478D716-B85F-88A3-AFD7-D0568C12D351}"/>
              </a:ext>
            </a:extLst>
          </p:cNvPr>
          <p:cNvGrpSpPr/>
          <p:nvPr/>
        </p:nvGrpSpPr>
        <p:grpSpPr>
          <a:xfrm>
            <a:off x="712256" y="3300532"/>
            <a:ext cx="443210" cy="427913"/>
            <a:chOff x="663222" y="3355931"/>
            <a:chExt cx="443210" cy="427913"/>
          </a:xfrm>
        </p:grpSpPr>
        <p:sp>
          <p:nvSpPr>
            <p:cNvPr id="16" name="Oval 15">
              <a:extLst>
                <a:ext uri="{FF2B5EF4-FFF2-40B4-BE49-F238E27FC236}">
                  <a16:creationId xmlns:a16="http://schemas.microsoft.com/office/drawing/2014/main" xmlns="" id="{7B16B6D5-D78A-B0D5-46F5-CD4C5F9F9D86}"/>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Oval 16">
              <a:extLst>
                <a:ext uri="{FF2B5EF4-FFF2-40B4-BE49-F238E27FC236}">
                  <a16:creationId xmlns:a16="http://schemas.microsoft.com/office/drawing/2014/main" xmlns="" id="{5A480FFF-4780-B5F0-2AC2-E21D80F756F7}"/>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8" name="Rectangle 17">
              <a:extLst>
                <a:ext uri="{FF2B5EF4-FFF2-40B4-BE49-F238E27FC236}">
                  <a16:creationId xmlns:a16="http://schemas.microsoft.com/office/drawing/2014/main" xmlns="" id="{E80940E8-22E6-C80E-6992-707F8FFD6958}"/>
                </a:ext>
              </a:extLst>
            </p:cNvPr>
            <p:cNvSpPr/>
            <p:nvPr/>
          </p:nvSpPr>
          <p:spPr>
            <a:xfrm>
              <a:off x="731556" y="3355931"/>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1</a:t>
              </a:r>
              <a:endParaRPr lang="pt-BR" b="1" dirty="0">
                <a:solidFill>
                  <a:schemeClr val="bg1"/>
                </a:solidFill>
                <a:cs typeface="Arial" panose="020B0604020202020204" pitchFamily="34" charset="0"/>
              </a:endParaRPr>
            </a:p>
          </p:txBody>
        </p:sp>
      </p:grpSp>
      <p:sp>
        <p:nvSpPr>
          <p:cNvPr id="19" name="Rectangle 18">
            <a:extLst>
              <a:ext uri="{FF2B5EF4-FFF2-40B4-BE49-F238E27FC236}">
                <a16:creationId xmlns:a16="http://schemas.microsoft.com/office/drawing/2014/main" xmlns="" id="{9257F564-7545-F606-351E-54D5A87E1445}"/>
              </a:ext>
            </a:extLst>
          </p:cNvPr>
          <p:cNvSpPr/>
          <p:nvPr/>
        </p:nvSpPr>
        <p:spPr>
          <a:xfrm>
            <a:off x="1267916" y="4475629"/>
            <a:ext cx="10145754" cy="1089529"/>
          </a:xfrm>
          <a:prstGeom prst="rect">
            <a:avLst/>
          </a:prstGeom>
        </p:spPr>
        <p:txBody>
          <a:bodyPr wrap="square">
            <a:spAutoFit/>
          </a:bodyPr>
          <a:lstStyle/>
          <a:p>
            <a:pPr algn="thaiDist">
              <a:lnSpc>
                <a:spcPct val="120000"/>
              </a:lnSpc>
            </a:pPr>
            <a:r>
              <a:rPr lang="pt-BR" dirty="0" smtClean="0"/>
              <a:t>A atividade do workshop é melhor realizada em um </a:t>
            </a:r>
            <a:r>
              <a:rPr lang="pt-BR" b="1" dirty="0" smtClean="0"/>
              <a:t>grande quadro branco ou cartaz usando notas adesivas</a:t>
            </a:r>
            <a:r>
              <a:rPr lang="pt-BR" dirty="0" smtClean="0"/>
              <a:t> que podem ser facilmente exibidas para os grupos trabalharem juntos em uma discussão aberta.</a:t>
            </a:r>
          </a:p>
          <a:p>
            <a:pPr algn="thaiDist">
              <a:lnSpc>
                <a:spcPct val="120000"/>
              </a:lnSpc>
            </a:pPr>
            <a:endParaRPr lang="pt-BR" dirty="0">
              <a:solidFill>
                <a:srgbClr val="262626"/>
              </a:solidFill>
            </a:endParaRPr>
          </a:p>
        </p:txBody>
      </p:sp>
      <p:sp>
        <p:nvSpPr>
          <p:cNvPr id="20" name="TextBox 19">
            <a:extLst>
              <a:ext uri="{FF2B5EF4-FFF2-40B4-BE49-F238E27FC236}">
                <a16:creationId xmlns:a16="http://schemas.microsoft.com/office/drawing/2014/main" xmlns="" id="{870443D5-F53C-B910-E5A0-AB1541127325}"/>
              </a:ext>
            </a:extLst>
          </p:cNvPr>
          <p:cNvSpPr txBox="1"/>
          <p:nvPr/>
        </p:nvSpPr>
        <p:spPr>
          <a:xfrm>
            <a:off x="1314196" y="5414512"/>
            <a:ext cx="10099474" cy="1089529"/>
          </a:xfrm>
          <a:prstGeom prst="rect">
            <a:avLst/>
          </a:prstGeom>
          <a:noFill/>
        </p:spPr>
        <p:txBody>
          <a:bodyPr wrap="square" rtlCol="0">
            <a:spAutoFit/>
          </a:bodyPr>
          <a:lstStyle/>
          <a:p>
            <a:pPr algn="thaiDist">
              <a:lnSpc>
                <a:spcPct val="120000"/>
              </a:lnSpc>
            </a:pPr>
            <a:r>
              <a:rPr lang="pt-BR" b="1" dirty="0" smtClean="0"/>
              <a:t>Siga as instruções da aula </a:t>
            </a:r>
            <a:r>
              <a:rPr lang="pt-BR" dirty="0" smtClean="0"/>
              <a:t>sobre como criar uma árvore de problemas/soluções a partir de um aspecto relacionado ao</a:t>
            </a:r>
            <a:r>
              <a:rPr lang="pt-BR" b="1" dirty="0" smtClean="0"/>
              <a:t> "</a:t>
            </a:r>
            <a:r>
              <a:rPr lang="pt-BR" b="1" dirty="0" err="1" smtClean="0"/>
              <a:t>Waste</a:t>
            </a:r>
            <a:r>
              <a:rPr lang="pt-BR" b="1" dirty="0" smtClean="0"/>
              <a:t> </a:t>
            </a:r>
            <a:r>
              <a:rPr lang="pt-BR" b="1" dirty="0" err="1" smtClean="0"/>
              <a:t>Challenge</a:t>
            </a:r>
            <a:r>
              <a:rPr lang="pt-BR" b="1" dirty="0" smtClean="0"/>
              <a:t>"</a:t>
            </a:r>
            <a:r>
              <a:rPr lang="pt-BR" dirty="0" smtClean="0"/>
              <a:t>. As notas do slide na parte inferior de cada slide terão instruções sobre como criar a árvore de problemas/soluções</a:t>
            </a:r>
            <a:r>
              <a:rPr lang="pt-BR" dirty="0" smtClean="0">
                <a:solidFill>
                  <a:srgbClr val="262626"/>
                </a:solidFill>
              </a:rPr>
              <a:t>. </a:t>
            </a:r>
            <a:endParaRPr lang="pt-BR" dirty="0">
              <a:solidFill>
                <a:srgbClr val="262626"/>
              </a:solidFill>
            </a:endParaRPr>
          </a:p>
        </p:txBody>
      </p:sp>
      <p:grpSp>
        <p:nvGrpSpPr>
          <p:cNvPr id="22" name="Group 21">
            <a:extLst>
              <a:ext uri="{FF2B5EF4-FFF2-40B4-BE49-F238E27FC236}">
                <a16:creationId xmlns:a16="http://schemas.microsoft.com/office/drawing/2014/main" xmlns="" id="{92FDCB1C-543A-F655-612D-629CAC1391BE}"/>
              </a:ext>
            </a:extLst>
          </p:cNvPr>
          <p:cNvGrpSpPr/>
          <p:nvPr/>
        </p:nvGrpSpPr>
        <p:grpSpPr>
          <a:xfrm>
            <a:off x="728635" y="5548861"/>
            <a:ext cx="443210" cy="427913"/>
            <a:chOff x="663222" y="3355931"/>
            <a:chExt cx="443210" cy="427913"/>
          </a:xfrm>
        </p:grpSpPr>
        <p:sp>
          <p:nvSpPr>
            <p:cNvPr id="23" name="Oval 22">
              <a:extLst>
                <a:ext uri="{FF2B5EF4-FFF2-40B4-BE49-F238E27FC236}">
                  <a16:creationId xmlns:a16="http://schemas.microsoft.com/office/drawing/2014/main" xmlns="" id="{82F847A7-5433-42DF-46B4-738F72A780AF}"/>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4" name="Oval 23">
              <a:extLst>
                <a:ext uri="{FF2B5EF4-FFF2-40B4-BE49-F238E27FC236}">
                  <a16:creationId xmlns:a16="http://schemas.microsoft.com/office/drawing/2014/main" xmlns="" id="{2F9A8BA4-D78C-4E92-F638-58983B0C7884}"/>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5" name="Rectangle 24">
              <a:extLst>
                <a:ext uri="{FF2B5EF4-FFF2-40B4-BE49-F238E27FC236}">
                  <a16:creationId xmlns:a16="http://schemas.microsoft.com/office/drawing/2014/main" xmlns="" id="{25CDE0F3-B01F-16AF-82C3-7056D7C2C88F}"/>
                </a:ext>
              </a:extLst>
            </p:cNvPr>
            <p:cNvSpPr/>
            <p:nvPr/>
          </p:nvSpPr>
          <p:spPr>
            <a:xfrm>
              <a:off x="731556" y="3355931"/>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3</a:t>
              </a:r>
              <a:endParaRPr lang="pt-BR" b="1" dirty="0">
                <a:solidFill>
                  <a:schemeClr val="bg1"/>
                </a:solidFill>
                <a:cs typeface="Arial" panose="020B0604020202020204" pitchFamily="34" charset="0"/>
              </a:endParaRPr>
            </a:p>
          </p:txBody>
        </p:sp>
      </p:grpSp>
      <p:sp>
        <p:nvSpPr>
          <p:cNvPr id="8" name="Slide Number Placeholder 7">
            <a:extLst>
              <a:ext uri="{FF2B5EF4-FFF2-40B4-BE49-F238E27FC236}">
                <a16:creationId xmlns:a16="http://schemas.microsoft.com/office/drawing/2014/main" xmlns="" id="{CDB85644-9E42-31CE-9577-F6A6940ADD5D}"/>
              </a:ext>
            </a:extLst>
          </p:cNvPr>
          <p:cNvSpPr>
            <a:spLocks noGrp="1"/>
          </p:cNvSpPr>
          <p:nvPr>
            <p:ph type="sldNum" sz="quarter" idx="12"/>
          </p:nvPr>
        </p:nvSpPr>
        <p:spPr/>
        <p:txBody>
          <a:bodyPr/>
          <a:lstStyle/>
          <a:p>
            <a:fld id="{6C43096E-6A3C-E44C-A8AA-DD4DCDE3626A}" type="slidenum">
              <a:rPr lang="pt-BR" smtClean="0"/>
              <a:t>2</a:t>
            </a:fld>
            <a:endParaRPr lang="pt-BR" dirty="0"/>
          </a:p>
        </p:txBody>
      </p:sp>
    </p:spTree>
    <p:extLst>
      <p:ext uri="{BB962C8B-B14F-4D97-AF65-F5344CB8AC3E}">
        <p14:creationId xmlns:p14="http://schemas.microsoft.com/office/powerpoint/2010/main" val="2869964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31" name="Rounded Rectangle 30">
            <a:extLst>
              <a:ext uri="{FF2B5EF4-FFF2-40B4-BE49-F238E27FC236}">
                <a16:creationId xmlns:a16="http://schemas.microsoft.com/office/drawing/2014/main" xmlns="" id="{C5FB9B07-2C9C-8A4F-A32C-ED14DE9560C2}"/>
              </a:ext>
            </a:extLst>
          </p:cNvPr>
          <p:cNvSpPr/>
          <p:nvPr/>
        </p:nvSpPr>
        <p:spPr>
          <a:xfrm>
            <a:off x="323615" y="1464528"/>
            <a:ext cx="6540323"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8" name="Rectangle 27">
            <a:extLst>
              <a:ext uri="{FF2B5EF4-FFF2-40B4-BE49-F238E27FC236}">
                <a16:creationId xmlns:a16="http://schemas.microsoft.com/office/drawing/2014/main" xmlns="" id="{99517891-8C27-C14F-822D-D6BE71B4E90C}"/>
              </a:ext>
            </a:extLst>
          </p:cNvPr>
          <p:cNvSpPr/>
          <p:nvPr/>
        </p:nvSpPr>
        <p:spPr>
          <a:xfrm>
            <a:off x="482750" y="1456997"/>
            <a:ext cx="6499941" cy="424732"/>
          </a:xfrm>
          <a:prstGeom prst="rect">
            <a:avLst/>
          </a:prstGeom>
        </p:spPr>
        <p:txBody>
          <a:bodyPr wrap="square">
            <a:spAutoFit/>
          </a:bodyPr>
          <a:lstStyle/>
          <a:p>
            <a:pPr algn="thaiDist">
              <a:lnSpc>
                <a:spcPct val="120000"/>
              </a:lnSpc>
            </a:pPr>
            <a:r>
              <a:rPr lang="pt-BR" b="1" dirty="0">
                <a:solidFill>
                  <a:schemeClr val="bg1"/>
                </a:solidFill>
              </a:rPr>
              <a:t>Principais Resultados de Aprendizagem e Alinhamento Curricular:</a:t>
            </a:r>
          </a:p>
        </p:txBody>
      </p:sp>
      <p:sp>
        <p:nvSpPr>
          <p:cNvPr id="37" name="Rectangle 36">
            <a:extLst>
              <a:ext uri="{FF2B5EF4-FFF2-40B4-BE49-F238E27FC236}">
                <a16:creationId xmlns:a16="http://schemas.microsoft.com/office/drawing/2014/main" xmlns="" id="{E83BA1D4-BD4C-B44F-89BF-B15505F3EBB5}"/>
              </a:ext>
            </a:extLst>
          </p:cNvPr>
          <p:cNvSpPr/>
          <p:nvPr/>
        </p:nvSpPr>
        <p:spPr>
          <a:xfrm>
            <a:off x="323617" y="2011188"/>
            <a:ext cx="11361877" cy="3748719"/>
          </a:xfrm>
          <a:prstGeom prst="rect">
            <a:avLst/>
          </a:prstGeom>
        </p:spPr>
        <p:txBody>
          <a:bodyPr wrap="square">
            <a:spAutoFit/>
          </a:bodyPr>
          <a:lstStyle/>
          <a:p>
            <a:pPr marL="171450" indent="-171450" algn="thaiDist">
              <a:lnSpc>
                <a:spcPct val="120000"/>
              </a:lnSpc>
              <a:buClr>
                <a:srgbClr val="3AC69D"/>
              </a:buClr>
              <a:buSzPct val="150000"/>
              <a:buFont typeface="Arial" panose="020B0604020202020204" pitchFamily="34" charset="0"/>
              <a:buChar char="•"/>
            </a:pPr>
            <a:r>
              <a:rPr lang="pt-BR" sz="1600" b="1" dirty="0" smtClean="0">
                <a:solidFill>
                  <a:srgbClr val="262626"/>
                </a:solidFill>
              </a:rPr>
              <a:t>Artes </a:t>
            </a:r>
            <a:r>
              <a:rPr lang="pt-BR" sz="1600" b="1" dirty="0">
                <a:solidFill>
                  <a:srgbClr val="262626"/>
                </a:solidFill>
              </a:rPr>
              <a:t>da Língua Inglesa e Alfabetização: </a:t>
            </a:r>
            <a:r>
              <a:rPr lang="pt-BR" sz="1600" dirty="0">
                <a:solidFill>
                  <a:srgbClr val="262626"/>
                </a:solidFill>
              </a:rPr>
              <a:t>Participe de conversas colaborativas com diversos parceiros sobre tópicos e textos. </a:t>
            </a:r>
            <a:r>
              <a:rPr lang="pt-BR" sz="1600" dirty="0" smtClean="0">
                <a:solidFill>
                  <a:srgbClr val="262626"/>
                </a:solidFill>
              </a:rPr>
              <a:t>Seguir regras </a:t>
            </a:r>
            <a:r>
              <a:rPr lang="pt-BR" sz="1600" dirty="0">
                <a:solidFill>
                  <a:srgbClr val="262626"/>
                </a:solidFill>
              </a:rPr>
              <a:t>acordadas para as discussões. Use palavras e frases adquiridas através de conversas, lendo e sendo lido e respondendo a textos. Apresente informações, descobertas e evidências de apoio de forma clara, concisa e lógica, de modo que os ouvintes possam seguir a linha de </a:t>
            </a:r>
            <a:r>
              <a:rPr lang="pt-BR" sz="1600" dirty="0" smtClean="0">
                <a:solidFill>
                  <a:srgbClr val="262626"/>
                </a:solidFill>
              </a:rPr>
              <a:t>raciocínio</a:t>
            </a:r>
            <a:r>
              <a:rPr lang="pt-BR" sz="1600" dirty="0" smtClean="0"/>
              <a:t>.</a:t>
            </a:r>
            <a:endParaRPr lang="pt-BR" sz="1600" dirty="0" smtClean="0">
              <a:solidFill>
                <a:srgbClr val="262626"/>
              </a:solidFill>
            </a:endParaRPr>
          </a:p>
          <a:p>
            <a:pPr marL="171450" indent="-171450" algn="thaiDist">
              <a:lnSpc>
                <a:spcPct val="120000"/>
              </a:lnSpc>
              <a:buClr>
                <a:srgbClr val="3AC69D"/>
              </a:buClr>
              <a:buSzPct val="150000"/>
              <a:buFont typeface="Arial" panose="020B0604020202020204" pitchFamily="34" charset="0"/>
              <a:buChar char="•"/>
            </a:pPr>
            <a:r>
              <a:rPr lang="pt-BR" sz="1600" b="1" dirty="0" smtClean="0"/>
              <a:t>Estudos Sociais - Pessoas, Lugares e Ambientes</a:t>
            </a:r>
            <a:r>
              <a:rPr lang="pt-BR" sz="1600" b="1" dirty="0" smtClean="0">
                <a:solidFill>
                  <a:srgbClr val="262626"/>
                </a:solidFill>
                <a:cs typeface="Calibri"/>
                <a:sym typeface="Calibri"/>
              </a:rPr>
              <a:t>: </a:t>
            </a:r>
            <a:r>
              <a:rPr lang="pt-BR" sz="1600" dirty="0" smtClean="0">
                <a:solidFill>
                  <a:srgbClr val="262626"/>
                </a:solidFill>
                <a:cs typeface="Calibri"/>
                <a:sym typeface="Calibri"/>
              </a:rPr>
              <a:t>O </a:t>
            </a:r>
            <a:r>
              <a:rPr lang="pt-BR" sz="1600" dirty="0">
                <a:solidFill>
                  <a:srgbClr val="262626"/>
                </a:solidFill>
                <a:cs typeface="Calibri"/>
                <a:sym typeface="Calibri"/>
              </a:rPr>
              <a:t>estudo de pessoas, lugares e ambientes nos permite compreender </a:t>
            </a:r>
            <a:r>
              <a:rPr lang="pt-BR" sz="1600" dirty="0" smtClean="0">
                <a:solidFill>
                  <a:srgbClr val="262626"/>
                </a:solidFill>
                <a:cs typeface="Calibri"/>
                <a:sym typeface="Calibri"/>
              </a:rPr>
              <a:t>o relação </a:t>
            </a:r>
            <a:r>
              <a:rPr lang="pt-BR" sz="1600" dirty="0">
                <a:solidFill>
                  <a:srgbClr val="262626"/>
                </a:solidFill>
                <a:cs typeface="Calibri"/>
                <a:sym typeface="Calibri"/>
              </a:rPr>
              <a:t>entre as populações humanas e o mundo </a:t>
            </a:r>
            <a:r>
              <a:rPr lang="pt-BR" sz="1600" dirty="0" smtClean="0">
                <a:solidFill>
                  <a:srgbClr val="262626"/>
                </a:solidFill>
                <a:cs typeface="Calibri"/>
                <a:sym typeface="Calibri"/>
              </a:rPr>
              <a:t>físico. </a:t>
            </a:r>
          </a:p>
          <a:p>
            <a:pPr marL="171450" indent="-171450" algn="thaiDist">
              <a:lnSpc>
                <a:spcPct val="120000"/>
              </a:lnSpc>
              <a:buClr>
                <a:srgbClr val="3AC69D"/>
              </a:buClr>
              <a:buSzPct val="150000"/>
              <a:buFont typeface="Arial" panose="020B0604020202020204" pitchFamily="34" charset="0"/>
              <a:buChar char="•"/>
            </a:pPr>
            <a:r>
              <a:rPr lang="pt-BR" sz="1600" b="1" dirty="0"/>
              <a:t>Ciência - Terra e Atividade Humana</a:t>
            </a:r>
            <a:r>
              <a:rPr lang="pt-BR" sz="1600" b="1" dirty="0" smtClean="0">
                <a:solidFill>
                  <a:srgbClr val="262626"/>
                </a:solidFill>
              </a:rPr>
              <a:t>: </a:t>
            </a:r>
            <a:r>
              <a:rPr lang="pt-BR" sz="1600" dirty="0"/>
              <a:t>Comunicar soluções que reduzam o impacto dos seres humanos na terra, água, ar e / ou outros seres vivos no ambiente local. As coisas que as pessoas fazem podem afetar o mundo ao seu redor. Mas eles podem fazer escolhas que reduzam seus impactos na terra, água, ar e outros seres vivos</a:t>
            </a:r>
            <a:r>
              <a:rPr lang="pt-BR" sz="1600" dirty="0" smtClean="0">
                <a:solidFill>
                  <a:srgbClr val="262626"/>
                </a:solidFill>
              </a:rPr>
              <a:t>.</a:t>
            </a:r>
          </a:p>
          <a:p>
            <a:pPr marL="171450" indent="-171450" algn="thaiDist">
              <a:lnSpc>
                <a:spcPct val="120000"/>
              </a:lnSpc>
              <a:buClr>
                <a:srgbClr val="3AC69D"/>
              </a:buClr>
              <a:buSzPct val="150000"/>
              <a:buFont typeface="Arial" panose="020B0604020202020204" pitchFamily="34" charset="0"/>
              <a:buChar char="•"/>
            </a:pPr>
            <a:endParaRPr lang="pt-BR" sz="1600" dirty="0" smtClean="0"/>
          </a:p>
          <a:p>
            <a:pPr marL="171450" indent="-171450" algn="thaiDist">
              <a:lnSpc>
                <a:spcPct val="120000"/>
              </a:lnSpc>
              <a:buClr>
                <a:srgbClr val="3AC69D"/>
              </a:buClr>
              <a:buSzPct val="150000"/>
              <a:buFont typeface="Arial" panose="020B0604020202020204" pitchFamily="34" charset="0"/>
              <a:buChar char="•"/>
            </a:pPr>
            <a:endParaRPr lang="pt-BR" sz="1600" dirty="0" smtClean="0">
              <a:solidFill>
                <a:srgbClr val="262626"/>
              </a:solidFill>
            </a:endParaRPr>
          </a:p>
          <a:p>
            <a:pPr marL="171450" indent="-171450" algn="thaiDist">
              <a:lnSpc>
                <a:spcPct val="120000"/>
              </a:lnSpc>
              <a:buClr>
                <a:srgbClr val="3AC69D"/>
              </a:buClr>
              <a:buSzPct val="150000"/>
              <a:buFont typeface="Arial" panose="020B0604020202020204" pitchFamily="34" charset="0"/>
              <a:buChar char="•"/>
            </a:pPr>
            <a:endParaRPr lang="pt-BR" sz="1600" dirty="0">
              <a:solidFill>
                <a:srgbClr val="262626"/>
              </a:solidFill>
            </a:endParaRPr>
          </a:p>
        </p:txBody>
      </p:sp>
      <p:sp>
        <p:nvSpPr>
          <p:cNvPr id="30" name="Rounded Rectangle 29">
            <a:extLst>
              <a:ext uri="{FF2B5EF4-FFF2-40B4-BE49-F238E27FC236}">
                <a16:creationId xmlns:a16="http://schemas.microsoft.com/office/drawing/2014/main" xmlns="" id="{B3D3BBA8-E2E4-CF45-BF72-B5B052BCB00C}"/>
              </a:ext>
            </a:extLst>
          </p:cNvPr>
          <p:cNvSpPr/>
          <p:nvPr/>
        </p:nvSpPr>
        <p:spPr>
          <a:xfrm>
            <a:off x="323618" y="4846812"/>
            <a:ext cx="2471063"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8" name="Rectangle 37">
            <a:extLst>
              <a:ext uri="{FF2B5EF4-FFF2-40B4-BE49-F238E27FC236}">
                <a16:creationId xmlns:a16="http://schemas.microsoft.com/office/drawing/2014/main" xmlns="" id="{279E0FEB-CD14-B84F-9CC0-A073E335659C}"/>
              </a:ext>
            </a:extLst>
          </p:cNvPr>
          <p:cNvSpPr/>
          <p:nvPr/>
        </p:nvSpPr>
        <p:spPr>
          <a:xfrm>
            <a:off x="331549" y="4846812"/>
            <a:ext cx="2463131" cy="424732"/>
          </a:xfrm>
          <a:prstGeom prst="rect">
            <a:avLst/>
          </a:prstGeom>
        </p:spPr>
        <p:txBody>
          <a:bodyPr wrap="square">
            <a:spAutoFit/>
          </a:bodyPr>
          <a:lstStyle/>
          <a:p>
            <a:pPr algn="thaiDist">
              <a:lnSpc>
                <a:spcPct val="120000"/>
              </a:lnSpc>
            </a:pPr>
            <a:r>
              <a:rPr lang="pt-BR" b="1" dirty="0">
                <a:solidFill>
                  <a:schemeClr val="bg1"/>
                </a:solidFill>
              </a:rPr>
              <a:t>Alinhamento de ODS</a:t>
            </a:r>
          </a:p>
        </p:txBody>
      </p:sp>
      <p:sp>
        <p:nvSpPr>
          <p:cNvPr id="15" name="Rounded Rectangle 14">
            <a:extLst>
              <a:ext uri="{FF2B5EF4-FFF2-40B4-BE49-F238E27FC236}">
                <a16:creationId xmlns:a16="http://schemas.microsoft.com/office/drawing/2014/main" xmlns="" id="{650BA5B6-8EAD-5A45-94A6-2C8EA009B9C0}"/>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 name="Rounded Rectangle 15">
            <a:extLst>
              <a:ext uri="{FF2B5EF4-FFF2-40B4-BE49-F238E27FC236}">
                <a16:creationId xmlns:a16="http://schemas.microsoft.com/office/drawing/2014/main" xmlns="" id="{A39FBF4C-9127-4740-A7DD-AB280895D434}"/>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TextBox 16">
            <a:extLst>
              <a:ext uri="{FF2B5EF4-FFF2-40B4-BE49-F238E27FC236}">
                <a16:creationId xmlns:a16="http://schemas.microsoft.com/office/drawing/2014/main" xmlns="" id="{8EBFCA84-3E35-AA4F-B39D-FB84F113376F}"/>
              </a:ext>
            </a:extLst>
          </p:cNvPr>
          <p:cNvSpPr txBox="1"/>
          <p:nvPr/>
        </p:nvSpPr>
        <p:spPr>
          <a:xfrm>
            <a:off x="2794681" y="294106"/>
            <a:ext cx="6602638" cy="584775"/>
          </a:xfrm>
          <a:prstGeom prst="rect">
            <a:avLst/>
          </a:prstGeom>
          <a:noFill/>
        </p:spPr>
        <p:txBody>
          <a:bodyPr wrap="square" rtlCol="0">
            <a:spAutoFit/>
          </a:bodyPr>
          <a:lstStyle/>
          <a:p>
            <a:pPr algn="ctr"/>
            <a:r>
              <a:rPr lang="pt-BR" sz="3200" b="1" dirty="0">
                <a:solidFill>
                  <a:schemeClr val="bg1"/>
                </a:solidFill>
              </a:rPr>
              <a:t>ODS e Alinhamento Curricular </a:t>
            </a:r>
          </a:p>
        </p:txBody>
      </p:sp>
      <p:sp>
        <p:nvSpPr>
          <p:cNvPr id="18" name="TextBox 17">
            <a:extLst>
              <a:ext uri="{FF2B5EF4-FFF2-40B4-BE49-F238E27FC236}">
                <a16:creationId xmlns:a16="http://schemas.microsoft.com/office/drawing/2014/main" xmlns="" id="{AC9CD571-A741-D540-AD6D-622A537A4DA6}"/>
              </a:ext>
            </a:extLst>
          </p:cNvPr>
          <p:cNvSpPr txBox="1"/>
          <p:nvPr/>
        </p:nvSpPr>
        <p:spPr>
          <a:xfrm>
            <a:off x="2794681" y="901959"/>
            <a:ext cx="6602638" cy="307777"/>
          </a:xfrm>
          <a:prstGeom prst="rect">
            <a:avLst/>
          </a:prstGeom>
          <a:noFill/>
        </p:spPr>
        <p:txBody>
          <a:bodyPr wrap="square" rtlCol="0">
            <a:spAutoFit/>
          </a:bodyPr>
          <a:lstStyle/>
          <a:p>
            <a:pPr algn="ctr"/>
            <a:r>
              <a:rPr lang="pt-BR" sz="1400" b="1" dirty="0" smtClean="0">
                <a:solidFill>
                  <a:schemeClr val="bg1"/>
                </a:solidFill>
              </a:rPr>
              <a:t>Tempo de preparação: 10 – 15 minutos</a:t>
            </a:r>
            <a:endParaRPr lang="pt-BR" sz="1400" b="1" dirty="0">
              <a:solidFill>
                <a:schemeClr val="bg1"/>
              </a:solidFill>
            </a:endParaRPr>
          </a:p>
        </p:txBody>
      </p:sp>
      <p:pic>
        <p:nvPicPr>
          <p:cNvPr id="5" name="Picture 4" descr="A picture containing text, clipart&#10;&#10;Description automatically generated">
            <a:extLst>
              <a:ext uri="{FF2B5EF4-FFF2-40B4-BE49-F238E27FC236}">
                <a16:creationId xmlns:a16="http://schemas.microsoft.com/office/drawing/2014/main" xmlns="" id="{EE519F4C-0542-37A8-49A5-7888F83808D9}"/>
              </a:ext>
            </a:extLst>
          </p:cNvPr>
          <p:cNvPicPr>
            <a:picLocks noChangeAspect="1"/>
          </p:cNvPicPr>
          <p:nvPr/>
        </p:nvPicPr>
        <p:blipFill>
          <a:blip r:embed="rId4"/>
          <a:stretch>
            <a:fillRect/>
          </a:stretch>
        </p:blipFill>
        <p:spPr>
          <a:xfrm>
            <a:off x="323617" y="5348035"/>
            <a:ext cx="1270000" cy="12700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xmlns="" id="{9C610668-27E2-7F29-7FA6-3493150757BB}"/>
              </a:ext>
            </a:extLst>
          </p:cNvPr>
          <p:cNvPicPr>
            <a:picLocks noChangeAspect="1"/>
          </p:cNvPicPr>
          <p:nvPr/>
        </p:nvPicPr>
        <p:blipFill>
          <a:blip r:embed="rId5"/>
          <a:stretch>
            <a:fillRect/>
          </a:stretch>
        </p:blipFill>
        <p:spPr>
          <a:xfrm>
            <a:off x="1593617" y="5348035"/>
            <a:ext cx="1270000" cy="1270000"/>
          </a:xfrm>
          <a:prstGeom prst="rect">
            <a:avLst/>
          </a:prstGeom>
        </p:spPr>
      </p:pic>
      <p:pic>
        <p:nvPicPr>
          <p:cNvPr id="4" name="Picture 3" descr="A picture containing icon&#10;&#10;Description automatically generated">
            <a:extLst>
              <a:ext uri="{FF2B5EF4-FFF2-40B4-BE49-F238E27FC236}">
                <a16:creationId xmlns:a16="http://schemas.microsoft.com/office/drawing/2014/main" xmlns="" id="{004D1DE1-84B9-9C06-1F00-6172BADD4E85}"/>
              </a:ext>
            </a:extLst>
          </p:cNvPr>
          <p:cNvPicPr>
            <a:picLocks noChangeAspect="1"/>
          </p:cNvPicPr>
          <p:nvPr/>
        </p:nvPicPr>
        <p:blipFill>
          <a:blip r:embed="rId6"/>
          <a:stretch>
            <a:fillRect/>
          </a:stretch>
        </p:blipFill>
        <p:spPr>
          <a:xfrm>
            <a:off x="4113148" y="5344007"/>
            <a:ext cx="1272149" cy="1272149"/>
          </a:xfrm>
          <a:prstGeom prst="rect">
            <a:avLst/>
          </a:prstGeom>
        </p:spPr>
      </p:pic>
      <p:pic>
        <p:nvPicPr>
          <p:cNvPr id="8" name="Picture 7" descr="Table&#10;&#10;Description automatically generated with low confidence">
            <a:extLst>
              <a:ext uri="{FF2B5EF4-FFF2-40B4-BE49-F238E27FC236}">
                <a16:creationId xmlns:a16="http://schemas.microsoft.com/office/drawing/2014/main" xmlns="" id="{3972712C-1568-EB1D-FAE6-8C3E6FF16C76}"/>
              </a:ext>
            </a:extLst>
          </p:cNvPr>
          <p:cNvPicPr>
            <a:picLocks noChangeAspect="1"/>
          </p:cNvPicPr>
          <p:nvPr/>
        </p:nvPicPr>
        <p:blipFill>
          <a:blip r:embed="rId7"/>
          <a:stretch>
            <a:fillRect/>
          </a:stretch>
        </p:blipFill>
        <p:spPr>
          <a:xfrm>
            <a:off x="2858646" y="5348035"/>
            <a:ext cx="1262445" cy="1272149"/>
          </a:xfrm>
          <a:prstGeom prst="rect">
            <a:avLst/>
          </a:prstGeom>
        </p:spPr>
      </p:pic>
      <p:sp>
        <p:nvSpPr>
          <p:cNvPr id="10" name="Slide Number Placeholder 9">
            <a:extLst>
              <a:ext uri="{FF2B5EF4-FFF2-40B4-BE49-F238E27FC236}">
                <a16:creationId xmlns:a16="http://schemas.microsoft.com/office/drawing/2014/main" xmlns="" id="{49D0F170-A3BF-8D3E-8B49-6D0B8CA20995}"/>
              </a:ext>
            </a:extLst>
          </p:cNvPr>
          <p:cNvSpPr>
            <a:spLocks noGrp="1"/>
          </p:cNvSpPr>
          <p:nvPr>
            <p:ph type="sldNum" sz="quarter" idx="12"/>
          </p:nvPr>
        </p:nvSpPr>
        <p:spPr/>
        <p:txBody>
          <a:bodyPr/>
          <a:lstStyle/>
          <a:p>
            <a:fld id="{6C43096E-6A3C-E44C-A8AA-DD4DCDE3626A}" type="slidenum">
              <a:rPr lang="pt-BR" smtClean="0"/>
              <a:t>3</a:t>
            </a:fld>
            <a:endParaRPr lang="pt-BR" dirty="0"/>
          </a:p>
        </p:txBody>
      </p:sp>
      <p:pic>
        <p:nvPicPr>
          <p:cNvPr id="20" name="Picture 5"/>
          <p:cNvPicPr/>
          <p:nvPr/>
        </p:nvPicPr>
        <p:blipFill>
          <a:blip r:embed="rId8">
            <a:extLst>
              <a:ext uri="{28A0092B-C50C-407E-A947-70E740481C1C}">
                <a14:useLocalDpi xmlns:a14="http://schemas.microsoft.com/office/drawing/2010/main" val="0"/>
              </a:ext>
            </a:extLst>
          </a:blip>
          <a:srcRect/>
          <a:stretch>
            <a:fillRect/>
          </a:stretch>
        </p:blipFill>
        <p:spPr bwMode="auto">
          <a:xfrm>
            <a:off x="3145148" y="5378580"/>
            <a:ext cx="968000" cy="401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CaixaDeTexto 1"/>
          <p:cNvSpPr txBox="1"/>
          <p:nvPr/>
        </p:nvSpPr>
        <p:spPr>
          <a:xfrm>
            <a:off x="3205983" y="5367658"/>
            <a:ext cx="870585" cy="441960"/>
          </a:xfrm>
          <a:prstGeom prst="rect">
            <a:avLst/>
          </a:prstGeom>
          <a:noFill/>
        </p:spPr>
        <p:txBody>
          <a:bodyPr wrap="square" lIns="0" rtlCol="0">
            <a:spAutoFit/>
          </a:bodyPr>
          <a:lstStyle/>
          <a:p>
            <a:pPr>
              <a:spcAft>
                <a:spcPts val="0"/>
              </a:spcAft>
            </a:pPr>
            <a:r>
              <a:rPr lang="pt-PT" sz="800" dirty="0">
                <a:solidFill>
                  <a:srgbClr val="FFFFFF"/>
                </a:solidFill>
                <a:effectLst/>
                <a:latin typeface="Arial"/>
                <a:ea typeface="Arial"/>
              </a:rPr>
              <a:t>CIDADES E COMUNIDADES SUSTENTÁVEIS</a:t>
            </a:r>
            <a:endParaRPr lang="pt-BR" sz="1200" dirty="0">
              <a:effectLst/>
              <a:latin typeface="Times New Roman"/>
              <a:ea typeface="Times New Roman"/>
            </a:endParaRPr>
          </a:p>
        </p:txBody>
      </p:sp>
      <p:pic>
        <p:nvPicPr>
          <p:cNvPr id="29" name="Picture 3"/>
          <p:cNvPicPr/>
          <p:nvPr/>
        </p:nvPicPr>
        <p:blipFill>
          <a:blip r:embed="rId9">
            <a:extLst>
              <a:ext uri="{28A0092B-C50C-407E-A947-70E740481C1C}">
                <a14:useLocalDpi xmlns:a14="http://schemas.microsoft.com/office/drawing/2010/main" val="0"/>
              </a:ext>
            </a:extLst>
          </a:blip>
          <a:srcRect/>
          <a:stretch>
            <a:fillRect/>
          </a:stretch>
        </p:blipFill>
        <p:spPr bwMode="auto">
          <a:xfrm>
            <a:off x="633497" y="5408934"/>
            <a:ext cx="726440" cy="330078"/>
          </a:xfrm>
          <a:prstGeom prst="rect">
            <a:avLst/>
          </a:prstGeom>
          <a:noFill/>
          <a:ln>
            <a:noFill/>
          </a:ln>
          <a:extLst/>
        </p:spPr>
      </p:pic>
      <p:sp>
        <p:nvSpPr>
          <p:cNvPr id="32" name="CaixaDeTexto 1"/>
          <p:cNvSpPr txBox="1"/>
          <p:nvPr/>
        </p:nvSpPr>
        <p:spPr>
          <a:xfrm>
            <a:off x="633497" y="5408934"/>
            <a:ext cx="823828" cy="338554"/>
          </a:xfrm>
          <a:prstGeom prst="rect">
            <a:avLst/>
          </a:prstGeom>
          <a:noFill/>
        </p:spPr>
        <p:txBody>
          <a:bodyPr wrap="square" lIns="0" rIns="0" rtlCol="0">
            <a:spAutoFit/>
          </a:bodyPr>
          <a:lstStyle/>
          <a:p>
            <a:pPr>
              <a:spcAft>
                <a:spcPts val="0"/>
              </a:spcAft>
            </a:pPr>
            <a:r>
              <a:rPr lang="pt-BR" sz="800" dirty="0">
                <a:solidFill>
                  <a:srgbClr val="FFFFFF"/>
                </a:solidFill>
                <a:effectLst/>
                <a:latin typeface="Arial"/>
                <a:ea typeface="Arial"/>
              </a:rPr>
              <a:t>EDUCAÇÃO DE QUALIDADE</a:t>
            </a:r>
            <a:endParaRPr lang="pt-BR" sz="800" dirty="0">
              <a:effectLst/>
              <a:latin typeface="Times New Roman"/>
              <a:ea typeface="Times New Roman"/>
            </a:endParaRPr>
          </a:p>
        </p:txBody>
      </p:sp>
      <p:pic>
        <p:nvPicPr>
          <p:cNvPr id="33" name="Picture 4"/>
          <p:cNvPicPr/>
          <p:nvPr/>
        </p:nvPicPr>
        <p:blipFill>
          <a:blip r:embed="rId10">
            <a:extLst>
              <a:ext uri="{28A0092B-C50C-407E-A947-70E740481C1C}">
                <a14:useLocalDpi xmlns:a14="http://schemas.microsoft.com/office/drawing/2010/main" val="0"/>
              </a:ext>
            </a:extLst>
          </a:blip>
          <a:srcRect/>
          <a:stretch>
            <a:fillRect/>
          </a:stretch>
        </p:blipFill>
        <p:spPr bwMode="auto">
          <a:xfrm>
            <a:off x="1971224" y="5434332"/>
            <a:ext cx="887421" cy="375285"/>
          </a:xfrm>
          <a:prstGeom prst="rect">
            <a:avLst/>
          </a:prstGeom>
          <a:noFill/>
          <a:ln>
            <a:noFill/>
          </a:ln>
          <a:extLst/>
        </p:spPr>
      </p:pic>
      <p:sp>
        <p:nvSpPr>
          <p:cNvPr id="34" name="CaixaDeTexto 1"/>
          <p:cNvSpPr txBox="1"/>
          <p:nvPr/>
        </p:nvSpPr>
        <p:spPr>
          <a:xfrm>
            <a:off x="2001697" y="5383141"/>
            <a:ext cx="755015" cy="461665"/>
          </a:xfrm>
          <a:prstGeom prst="rect">
            <a:avLst/>
          </a:prstGeom>
          <a:noFill/>
        </p:spPr>
        <p:txBody>
          <a:bodyPr wrap="square" lIns="0" rIns="0" rtlCol="0">
            <a:spAutoFit/>
          </a:bodyPr>
          <a:lstStyle/>
          <a:p>
            <a:pPr>
              <a:spcAft>
                <a:spcPts val="0"/>
              </a:spcAft>
            </a:pPr>
            <a:r>
              <a:rPr lang="pt-BR" sz="800" dirty="0">
                <a:solidFill>
                  <a:srgbClr val="FFFFFF"/>
                </a:solidFill>
                <a:effectLst/>
                <a:latin typeface="Arial"/>
                <a:ea typeface="Arial"/>
              </a:rPr>
              <a:t>PARCERIAS PARA OS OBJETIVOS</a:t>
            </a:r>
            <a:endParaRPr lang="pt-BR" sz="1600" dirty="0">
              <a:effectLst/>
              <a:latin typeface="Times New Roman"/>
              <a:ea typeface="Times New Roman"/>
            </a:endParaRPr>
          </a:p>
        </p:txBody>
      </p:sp>
      <p:pic>
        <p:nvPicPr>
          <p:cNvPr id="35" name="Picture 5"/>
          <p:cNvPicPr/>
          <p:nvPr/>
        </p:nvPicPr>
        <p:blipFill>
          <a:blip r:embed="rId11">
            <a:extLst>
              <a:ext uri="{28A0092B-C50C-407E-A947-70E740481C1C}">
                <a14:useLocalDpi xmlns:a14="http://schemas.microsoft.com/office/drawing/2010/main" val="0"/>
              </a:ext>
            </a:extLst>
          </a:blip>
          <a:srcRect/>
          <a:stretch>
            <a:fillRect/>
          </a:stretch>
        </p:blipFill>
        <p:spPr bwMode="auto">
          <a:xfrm>
            <a:off x="4380722" y="5434332"/>
            <a:ext cx="970280" cy="349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CaixaDeTexto 1"/>
          <p:cNvSpPr txBox="1"/>
          <p:nvPr/>
        </p:nvSpPr>
        <p:spPr>
          <a:xfrm>
            <a:off x="4393499" y="5383141"/>
            <a:ext cx="936000" cy="584775"/>
          </a:xfrm>
          <a:prstGeom prst="rect">
            <a:avLst/>
          </a:prstGeom>
          <a:noFill/>
        </p:spPr>
        <p:txBody>
          <a:bodyPr wrap="square" lIns="0" rIns="0" rtlCol="0">
            <a:spAutoFit/>
          </a:bodyPr>
          <a:lstStyle/>
          <a:p>
            <a:pPr>
              <a:spcAft>
                <a:spcPts val="0"/>
              </a:spcAft>
            </a:pPr>
            <a:r>
              <a:rPr lang="pt-BR" sz="800" dirty="0">
                <a:solidFill>
                  <a:srgbClr val="FFFFFF"/>
                </a:solidFill>
                <a:effectLst/>
                <a:latin typeface="Arial"/>
                <a:ea typeface="Arial"/>
              </a:rPr>
              <a:t>INDÚSTRIA, INOVAÇÃO E INFRAESTRUTURA</a:t>
            </a:r>
            <a:endParaRPr lang="pt-BR" sz="1600" dirty="0">
              <a:effectLst/>
              <a:latin typeface="Times New Roman"/>
              <a:ea typeface="Times New Roman"/>
            </a:endParaRPr>
          </a:p>
        </p:txBody>
      </p:sp>
    </p:spTree>
    <p:extLst>
      <p:ext uri="{BB962C8B-B14F-4D97-AF65-F5344CB8AC3E}">
        <p14:creationId xmlns:p14="http://schemas.microsoft.com/office/powerpoint/2010/main" val="1618116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BC6657B-1248-6B4D-AE85-8670C18C8E1B}"/>
              </a:ext>
            </a:extLst>
          </p:cNvPr>
          <p:cNvPicPr>
            <a:picLocks noChangeAspect="1"/>
          </p:cNvPicPr>
          <p:nvPr/>
        </p:nvPicPr>
        <p:blipFill>
          <a:blip r:embed="rId3"/>
          <a:stretch>
            <a:fillRect/>
          </a:stretch>
        </p:blipFill>
        <p:spPr>
          <a:xfrm>
            <a:off x="-16329" y="0"/>
            <a:ext cx="12224657" cy="6858000"/>
          </a:xfrm>
          <a:prstGeom prst="rect">
            <a:avLst/>
          </a:prstGeom>
        </p:spPr>
      </p:pic>
      <p:sp>
        <p:nvSpPr>
          <p:cNvPr id="15" name="Rounded Rectangle 14">
            <a:extLst>
              <a:ext uri="{FF2B5EF4-FFF2-40B4-BE49-F238E27FC236}">
                <a16:creationId xmlns:a16="http://schemas.microsoft.com/office/drawing/2014/main" xmlns="" id="{F8A53F07-8687-3F40-9382-41085D07CD38}"/>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ounded Rectangle 13">
            <a:extLst>
              <a:ext uri="{FF2B5EF4-FFF2-40B4-BE49-F238E27FC236}">
                <a16:creationId xmlns:a16="http://schemas.microsoft.com/office/drawing/2014/main" xmlns="" id="{6DE8D3A3-57EC-FF49-A6E8-ADD4234945CA}"/>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TextBox 7">
            <a:extLst>
              <a:ext uri="{FF2B5EF4-FFF2-40B4-BE49-F238E27FC236}">
                <a16:creationId xmlns:a16="http://schemas.microsoft.com/office/drawing/2014/main" xmlns="" id="{763938BB-E533-A545-8C65-E6C820BBFD6B}"/>
              </a:ext>
            </a:extLst>
          </p:cNvPr>
          <p:cNvSpPr txBox="1"/>
          <p:nvPr/>
        </p:nvSpPr>
        <p:spPr>
          <a:xfrm>
            <a:off x="2983322" y="294106"/>
            <a:ext cx="6225356" cy="584775"/>
          </a:xfrm>
          <a:prstGeom prst="rect">
            <a:avLst/>
          </a:prstGeom>
          <a:noFill/>
        </p:spPr>
        <p:txBody>
          <a:bodyPr wrap="square" rtlCol="0">
            <a:spAutoFit/>
          </a:bodyPr>
          <a:lstStyle/>
          <a:p>
            <a:pPr algn="ctr"/>
            <a:r>
              <a:rPr lang="pt-BR" sz="3200" b="1" dirty="0" smtClean="0">
                <a:solidFill>
                  <a:schemeClr val="bg1"/>
                </a:solidFill>
              </a:rPr>
              <a:t>O Workshop </a:t>
            </a:r>
            <a:endParaRPr lang="pt-BR" sz="3200" b="1" dirty="0">
              <a:solidFill>
                <a:schemeClr val="bg1"/>
              </a:solidFill>
            </a:endParaRPr>
          </a:p>
        </p:txBody>
      </p:sp>
      <p:sp>
        <p:nvSpPr>
          <p:cNvPr id="17" name="TextBox 16">
            <a:extLst>
              <a:ext uri="{FF2B5EF4-FFF2-40B4-BE49-F238E27FC236}">
                <a16:creationId xmlns:a16="http://schemas.microsoft.com/office/drawing/2014/main" xmlns="" id="{13E38A4A-937F-F74F-A584-D7EB77830D3F}"/>
              </a:ext>
            </a:extLst>
          </p:cNvPr>
          <p:cNvSpPr txBox="1"/>
          <p:nvPr/>
        </p:nvSpPr>
        <p:spPr>
          <a:xfrm>
            <a:off x="2794681" y="901959"/>
            <a:ext cx="6602638" cy="307777"/>
          </a:xfrm>
          <a:prstGeom prst="rect">
            <a:avLst/>
          </a:prstGeom>
          <a:noFill/>
        </p:spPr>
        <p:txBody>
          <a:bodyPr wrap="square" rtlCol="0">
            <a:spAutoFit/>
          </a:bodyPr>
          <a:lstStyle/>
          <a:p>
            <a:pPr algn="ctr"/>
            <a:r>
              <a:rPr lang="pt-BR" sz="1400" b="1" dirty="0" smtClean="0">
                <a:solidFill>
                  <a:schemeClr val="bg1"/>
                </a:solidFill>
              </a:rPr>
              <a:t>Duração do Workshop : 45 – 60 minutos</a:t>
            </a:r>
            <a:endParaRPr lang="pt-BR" sz="1400" b="1" dirty="0">
              <a:solidFill>
                <a:schemeClr val="bg1"/>
              </a:solidFill>
            </a:endParaRPr>
          </a:p>
        </p:txBody>
      </p:sp>
      <p:sp>
        <p:nvSpPr>
          <p:cNvPr id="28" name="TextBox 27">
            <a:extLst>
              <a:ext uri="{FF2B5EF4-FFF2-40B4-BE49-F238E27FC236}">
                <a16:creationId xmlns:a16="http://schemas.microsoft.com/office/drawing/2014/main" xmlns="" id="{099A8FAD-CBCC-8947-88ED-286647F3314A}"/>
              </a:ext>
            </a:extLst>
          </p:cNvPr>
          <p:cNvSpPr txBox="1"/>
          <p:nvPr/>
        </p:nvSpPr>
        <p:spPr>
          <a:xfrm>
            <a:off x="1282300" y="1689355"/>
            <a:ext cx="9728600" cy="646331"/>
          </a:xfrm>
          <a:prstGeom prst="rect">
            <a:avLst/>
          </a:prstGeom>
          <a:noFill/>
        </p:spPr>
        <p:txBody>
          <a:bodyPr wrap="square" rtlCol="0">
            <a:spAutoFit/>
          </a:bodyPr>
          <a:lstStyle/>
          <a:p>
            <a:r>
              <a:rPr lang="pt-BR" b="1" dirty="0" smtClean="0">
                <a:solidFill>
                  <a:srgbClr val="262626"/>
                </a:solidFill>
              </a:rPr>
              <a:t>Organize-se em grupos de 3-5 </a:t>
            </a:r>
            <a:r>
              <a:rPr lang="pt-BR" dirty="0" smtClean="0">
                <a:solidFill>
                  <a:srgbClr val="262626"/>
                </a:solidFill>
              </a:rPr>
              <a:t>e prepare uma cartolina ou quadro branco com notas adesivas para o exercício. </a:t>
            </a:r>
            <a:endParaRPr lang="pt-BR" dirty="0">
              <a:solidFill>
                <a:srgbClr val="262626"/>
              </a:solidFill>
            </a:endParaRPr>
          </a:p>
        </p:txBody>
      </p:sp>
      <p:sp>
        <p:nvSpPr>
          <p:cNvPr id="32" name="TextBox 31">
            <a:extLst>
              <a:ext uri="{FF2B5EF4-FFF2-40B4-BE49-F238E27FC236}">
                <a16:creationId xmlns:a16="http://schemas.microsoft.com/office/drawing/2014/main" xmlns="" id="{5F85B226-A8E0-D640-A16A-AE4D21CD29F9}"/>
              </a:ext>
            </a:extLst>
          </p:cNvPr>
          <p:cNvSpPr txBox="1"/>
          <p:nvPr/>
        </p:nvSpPr>
        <p:spPr>
          <a:xfrm>
            <a:off x="1282299" y="2444902"/>
            <a:ext cx="9728601" cy="923330"/>
          </a:xfrm>
          <a:prstGeom prst="rect">
            <a:avLst/>
          </a:prstGeom>
          <a:noFill/>
        </p:spPr>
        <p:txBody>
          <a:bodyPr wrap="square" rtlCol="0">
            <a:spAutoFit/>
          </a:bodyPr>
          <a:lstStyle/>
          <a:p>
            <a:pPr>
              <a:buClr>
                <a:srgbClr val="29C7F7"/>
              </a:buClr>
              <a:buSzPct val="200000"/>
              <a:tabLst>
                <a:tab pos="531813" algn="l"/>
              </a:tabLst>
            </a:pPr>
            <a:r>
              <a:rPr lang="pt-BR" b="1" dirty="0" smtClean="0">
                <a:solidFill>
                  <a:srgbClr val="262626"/>
                </a:solidFill>
              </a:rPr>
              <a:t>Leia o folheto "</a:t>
            </a:r>
            <a:r>
              <a:rPr lang="pt-BR" b="1" dirty="0" err="1" smtClean="0">
                <a:solidFill>
                  <a:srgbClr val="262626"/>
                </a:solidFill>
              </a:rPr>
              <a:t>Waste</a:t>
            </a:r>
            <a:r>
              <a:rPr lang="pt-BR" b="1" dirty="0" smtClean="0">
                <a:solidFill>
                  <a:srgbClr val="262626"/>
                </a:solidFill>
              </a:rPr>
              <a:t> </a:t>
            </a:r>
            <a:r>
              <a:rPr lang="pt-BR" b="1" dirty="0" err="1" smtClean="0">
                <a:solidFill>
                  <a:srgbClr val="262626"/>
                </a:solidFill>
              </a:rPr>
              <a:t>Challenge</a:t>
            </a:r>
            <a:r>
              <a:rPr lang="pt-BR" b="1" dirty="0" smtClean="0">
                <a:solidFill>
                  <a:srgbClr val="262626"/>
                </a:solidFill>
              </a:rPr>
              <a:t>" </a:t>
            </a:r>
            <a:r>
              <a:rPr lang="pt-BR" dirty="0" smtClean="0">
                <a:solidFill>
                  <a:srgbClr val="262626"/>
                </a:solidFill>
              </a:rPr>
              <a:t>para usar no exercício da árvore de </a:t>
            </a:r>
            <a:r>
              <a:rPr lang="pt-BR" b="1" dirty="0" smtClean="0">
                <a:solidFill>
                  <a:srgbClr val="262626"/>
                </a:solidFill>
              </a:rPr>
              <a:t>problemas/soluções.</a:t>
            </a:r>
            <a:r>
              <a:rPr lang="pt-BR" dirty="0" smtClean="0">
                <a:solidFill>
                  <a:srgbClr val="262626"/>
                </a:solidFill>
              </a:rPr>
              <a:t> Os alunos decidirão sobre um aspecto do cenário de "</a:t>
            </a:r>
            <a:r>
              <a:rPr lang="pt-BR" dirty="0" err="1" smtClean="0">
                <a:solidFill>
                  <a:srgbClr val="262626"/>
                </a:solidFill>
              </a:rPr>
              <a:t>Waste</a:t>
            </a:r>
            <a:r>
              <a:rPr lang="pt-BR" dirty="0" smtClean="0">
                <a:solidFill>
                  <a:srgbClr val="262626"/>
                </a:solidFill>
              </a:rPr>
              <a:t> </a:t>
            </a:r>
            <a:r>
              <a:rPr lang="pt-BR" dirty="0" err="1" smtClean="0">
                <a:solidFill>
                  <a:srgbClr val="262626"/>
                </a:solidFill>
              </a:rPr>
              <a:t>Challenge</a:t>
            </a:r>
            <a:r>
              <a:rPr lang="pt-BR" dirty="0" smtClean="0">
                <a:solidFill>
                  <a:srgbClr val="262626"/>
                </a:solidFill>
              </a:rPr>
              <a:t>" a partir do qual trabalhar (por exemplo, reciclagem, trabalhadores do lixo, coleta e classificação, etc.).</a:t>
            </a:r>
            <a:endParaRPr lang="pt-BR" dirty="0">
              <a:solidFill>
                <a:srgbClr val="262626"/>
              </a:solidFill>
            </a:endParaRPr>
          </a:p>
        </p:txBody>
      </p:sp>
      <p:sp>
        <p:nvSpPr>
          <p:cNvPr id="53" name="Oval 52">
            <a:extLst>
              <a:ext uri="{FF2B5EF4-FFF2-40B4-BE49-F238E27FC236}">
                <a16:creationId xmlns:a16="http://schemas.microsoft.com/office/drawing/2014/main" xmlns="" id="{80D0CADA-993B-824F-BF1E-BF91B2EDB3BF}"/>
              </a:ext>
            </a:extLst>
          </p:cNvPr>
          <p:cNvSpPr/>
          <p:nvPr/>
        </p:nvSpPr>
        <p:spPr>
          <a:xfrm>
            <a:off x="716859" y="1658982"/>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4" name="Oval 53">
            <a:extLst>
              <a:ext uri="{FF2B5EF4-FFF2-40B4-BE49-F238E27FC236}">
                <a16:creationId xmlns:a16="http://schemas.microsoft.com/office/drawing/2014/main" xmlns="" id="{9EBBCBC1-C8AC-124D-9E85-925ED5FF4E05}"/>
              </a:ext>
            </a:extLst>
          </p:cNvPr>
          <p:cNvSpPr/>
          <p:nvPr/>
        </p:nvSpPr>
        <p:spPr>
          <a:xfrm>
            <a:off x="663222" y="1658982"/>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5" name="Rectangle 54">
            <a:extLst>
              <a:ext uri="{FF2B5EF4-FFF2-40B4-BE49-F238E27FC236}">
                <a16:creationId xmlns:a16="http://schemas.microsoft.com/office/drawing/2014/main" xmlns="" id="{9E7A05C9-9A72-B146-85C5-EF61D44CC809}"/>
              </a:ext>
            </a:extLst>
          </p:cNvPr>
          <p:cNvSpPr/>
          <p:nvPr/>
        </p:nvSpPr>
        <p:spPr>
          <a:xfrm>
            <a:off x="707806" y="1638930"/>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1</a:t>
            </a:r>
            <a:endParaRPr lang="pt-BR" b="1" dirty="0">
              <a:solidFill>
                <a:schemeClr val="bg1"/>
              </a:solidFill>
              <a:cs typeface="Arial" panose="020B0604020202020204" pitchFamily="34" charset="0"/>
            </a:endParaRPr>
          </a:p>
        </p:txBody>
      </p:sp>
      <p:grpSp>
        <p:nvGrpSpPr>
          <p:cNvPr id="2" name="Group 1">
            <a:extLst>
              <a:ext uri="{FF2B5EF4-FFF2-40B4-BE49-F238E27FC236}">
                <a16:creationId xmlns:a16="http://schemas.microsoft.com/office/drawing/2014/main" xmlns="" id="{C434C557-5383-2358-635D-EF8155B7E4AE}"/>
              </a:ext>
            </a:extLst>
          </p:cNvPr>
          <p:cNvGrpSpPr/>
          <p:nvPr/>
        </p:nvGrpSpPr>
        <p:grpSpPr>
          <a:xfrm>
            <a:off x="647654" y="2573733"/>
            <a:ext cx="443210" cy="427913"/>
            <a:chOff x="663222" y="3355931"/>
            <a:chExt cx="443210" cy="427913"/>
          </a:xfrm>
        </p:grpSpPr>
        <p:sp>
          <p:nvSpPr>
            <p:cNvPr id="26" name="Oval 25">
              <a:extLst>
                <a:ext uri="{FF2B5EF4-FFF2-40B4-BE49-F238E27FC236}">
                  <a16:creationId xmlns:a16="http://schemas.microsoft.com/office/drawing/2014/main" xmlns="" id="{E2C0A7DC-442F-B249-92C1-742F65FB273D}"/>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9" name="Oval 28">
              <a:extLst>
                <a:ext uri="{FF2B5EF4-FFF2-40B4-BE49-F238E27FC236}">
                  <a16:creationId xmlns:a16="http://schemas.microsoft.com/office/drawing/2014/main" xmlns="" id="{5F64759B-CE29-104E-AA59-5405D1B5B774}"/>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Rectangle 29">
              <a:extLst>
                <a:ext uri="{FF2B5EF4-FFF2-40B4-BE49-F238E27FC236}">
                  <a16:creationId xmlns:a16="http://schemas.microsoft.com/office/drawing/2014/main" xmlns="" id="{9682A563-3FEE-2144-96BD-DD2DA9B27BE5}"/>
                </a:ext>
              </a:extLst>
            </p:cNvPr>
            <p:cNvSpPr/>
            <p:nvPr/>
          </p:nvSpPr>
          <p:spPr>
            <a:xfrm>
              <a:off x="731556" y="3355931"/>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2</a:t>
              </a:r>
              <a:endParaRPr lang="pt-BR" b="1" dirty="0">
                <a:solidFill>
                  <a:schemeClr val="bg1"/>
                </a:solidFill>
                <a:cs typeface="Arial" panose="020B0604020202020204" pitchFamily="34" charset="0"/>
              </a:endParaRPr>
            </a:p>
          </p:txBody>
        </p:sp>
      </p:grpSp>
      <p:sp>
        <p:nvSpPr>
          <p:cNvPr id="37" name="Oval 36">
            <a:extLst>
              <a:ext uri="{FF2B5EF4-FFF2-40B4-BE49-F238E27FC236}">
                <a16:creationId xmlns:a16="http://schemas.microsoft.com/office/drawing/2014/main" xmlns="" id="{D2D999FF-62A8-4D4C-B9F4-FAB8457B67B4}"/>
              </a:ext>
            </a:extLst>
          </p:cNvPr>
          <p:cNvSpPr/>
          <p:nvPr/>
        </p:nvSpPr>
        <p:spPr>
          <a:xfrm>
            <a:off x="716859" y="44561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8" name="Oval 37">
            <a:extLst>
              <a:ext uri="{FF2B5EF4-FFF2-40B4-BE49-F238E27FC236}">
                <a16:creationId xmlns:a16="http://schemas.microsoft.com/office/drawing/2014/main" xmlns="" id="{7C4E612F-3F76-0A4B-834A-1B231AE35B30}"/>
              </a:ext>
            </a:extLst>
          </p:cNvPr>
          <p:cNvSpPr/>
          <p:nvPr/>
        </p:nvSpPr>
        <p:spPr>
          <a:xfrm>
            <a:off x="663222" y="446225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9" name="Rectangle 38">
            <a:extLst>
              <a:ext uri="{FF2B5EF4-FFF2-40B4-BE49-F238E27FC236}">
                <a16:creationId xmlns:a16="http://schemas.microsoft.com/office/drawing/2014/main" xmlns="" id="{AF4562AF-FBD4-574B-9D90-D01C35E2DE21}"/>
              </a:ext>
            </a:extLst>
          </p:cNvPr>
          <p:cNvSpPr/>
          <p:nvPr/>
        </p:nvSpPr>
        <p:spPr>
          <a:xfrm>
            <a:off x="707806" y="4452479"/>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4</a:t>
            </a:r>
            <a:endParaRPr lang="pt-BR" b="1" dirty="0">
              <a:solidFill>
                <a:schemeClr val="bg1"/>
              </a:solidFill>
              <a:cs typeface="Arial" panose="020B0604020202020204" pitchFamily="34" charset="0"/>
            </a:endParaRPr>
          </a:p>
        </p:txBody>
      </p:sp>
      <p:sp>
        <p:nvSpPr>
          <p:cNvPr id="40" name="TextBox 39">
            <a:extLst>
              <a:ext uri="{FF2B5EF4-FFF2-40B4-BE49-F238E27FC236}">
                <a16:creationId xmlns:a16="http://schemas.microsoft.com/office/drawing/2014/main" xmlns="" id="{F64E5E03-422A-0F4B-AAE4-04BFCBF5E471}"/>
              </a:ext>
            </a:extLst>
          </p:cNvPr>
          <p:cNvSpPr txBox="1"/>
          <p:nvPr/>
        </p:nvSpPr>
        <p:spPr>
          <a:xfrm>
            <a:off x="1282299" y="4365824"/>
            <a:ext cx="9728601" cy="923330"/>
          </a:xfrm>
          <a:prstGeom prst="rect">
            <a:avLst/>
          </a:prstGeom>
          <a:noFill/>
        </p:spPr>
        <p:txBody>
          <a:bodyPr wrap="square" rtlCol="0">
            <a:spAutoFit/>
          </a:bodyPr>
          <a:lstStyle/>
          <a:p>
            <a:r>
              <a:rPr lang="pt-BR" b="1" dirty="0" smtClean="0"/>
              <a:t>Quando terminarem a árvore de problemas/soluções, </a:t>
            </a:r>
            <a:r>
              <a:rPr lang="pt-BR" dirty="0" smtClean="0"/>
              <a:t>peça aos grupos que definam seu caminho de soluções com uma "declaração de soluções" que eles acham que resolverá melhor o problema central. Peça aos grupos que apresentem suas descobertas para o restante da classe</a:t>
            </a:r>
            <a:r>
              <a:rPr lang="pt-BR" dirty="0" smtClean="0">
                <a:solidFill>
                  <a:srgbClr val="262626"/>
                </a:solidFill>
              </a:rPr>
              <a:t>.</a:t>
            </a:r>
            <a:endParaRPr lang="pt-BR" dirty="0">
              <a:solidFill>
                <a:srgbClr val="262626"/>
              </a:solidFill>
            </a:endParaRPr>
          </a:p>
        </p:txBody>
      </p:sp>
      <p:grpSp>
        <p:nvGrpSpPr>
          <p:cNvPr id="24" name="Group 23">
            <a:extLst>
              <a:ext uri="{FF2B5EF4-FFF2-40B4-BE49-F238E27FC236}">
                <a16:creationId xmlns:a16="http://schemas.microsoft.com/office/drawing/2014/main" xmlns="" id="{C458E8A7-6706-75C8-0609-86F17CCE3C5B}"/>
              </a:ext>
            </a:extLst>
          </p:cNvPr>
          <p:cNvGrpSpPr/>
          <p:nvPr/>
        </p:nvGrpSpPr>
        <p:grpSpPr>
          <a:xfrm>
            <a:off x="645226" y="3501457"/>
            <a:ext cx="443210" cy="427913"/>
            <a:chOff x="663222" y="3355931"/>
            <a:chExt cx="443210" cy="427913"/>
          </a:xfrm>
        </p:grpSpPr>
        <p:sp>
          <p:nvSpPr>
            <p:cNvPr id="25" name="Oval 24">
              <a:extLst>
                <a:ext uri="{FF2B5EF4-FFF2-40B4-BE49-F238E27FC236}">
                  <a16:creationId xmlns:a16="http://schemas.microsoft.com/office/drawing/2014/main" xmlns="" id="{6D4B3B1C-4814-16BA-FB3F-FC2D60072526}"/>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7" name="Oval 26">
              <a:extLst>
                <a:ext uri="{FF2B5EF4-FFF2-40B4-BE49-F238E27FC236}">
                  <a16:creationId xmlns:a16="http://schemas.microsoft.com/office/drawing/2014/main" xmlns="" id="{5AB87CE2-6DDD-9427-15BB-B722105213DB}"/>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1" name="Rectangle 30">
              <a:extLst>
                <a:ext uri="{FF2B5EF4-FFF2-40B4-BE49-F238E27FC236}">
                  <a16:creationId xmlns:a16="http://schemas.microsoft.com/office/drawing/2014/main" xmlns="" id="{43F2049E-8F5F-6023-7114-9D510F3AC1D3}"/>
                </a:ext>
              </a:extLst>
            </p:cNvPr>
            <p:cNvSpPr/>
            <p:nvPr/>
          </p:nvSpPr>
          <p:spPr>
            <a:xfrm>
              <a:off x="731556" y="3355931"/>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3</a:t>
              </a:r>
              <a:endParaRPr lang="pt-BR" b="1" dirty="0">
                <a:solidFill>
                  <a:schemeClr val="bg1"/>
                </a:solidFill>
                <a:cs typeface="Arial" panose="020B0604020202020204" pitchFamily="34" charset="0"/>
              </a:endParaRPr>
            </a:p>
          </p:txBody>
        </p:sp>
      </p:grpSp>
      <p:sp>
        <p:nvSpPr>
          <p:cNvPr id="33" name="TextBox 32">
            <a:extLst>
              <a:ext uri="{FF2B5EF4-FFF2-40B4-BE49-F238E27FC236}">
                <a16:creationId xmlns:a16="http://schemas.microsoft.com/office/drawing/2014/main" xmlns="" id="{7C9B89B1-0C6F-2EC8-FD5A-0D1CD0046A77}"/>
              </a:ext>
            </a:extLst>
          </p:cNvPr>
          <p:cNvSpPr txBox="1"/>
          <p:nvPr/>
        </p:nvSpPr>
        <p:spPr>
          <a:xfrm>
            <a:off x="1282298" y="3525531"/>
            <a:ext cx="9728602" cy="646331"/>
          </a:xfrm>
          <a:prstGeom prst="rect">
            <a:avLst/>
          </a:prstGeom>
          <a:noFill/>
        </p:spPr>
        <p:txBody>
          <a:bodyPr wrap="square" rtlCol="0">
            <a:spAutoFit/>
          </a:bodyPr>
          <a:lstStyle/>
          <a:p>
            <a:r>
              <a:rPr lang="pt-BR" b="1" dirty="0" smtClean="0"/>
              <a:t>Os grupos mapearão a árvore de problemas/soluções </a:t>
            </a:r>
            <a:r>
              <a:rPr lang="pt-BR" dirty="0" smtClean="0"/>
              <a:t>para examinar os aspectos inter-relacionados de seus problemas e os meios e fins de um possível caminho de solução</a:t>
            </a:r>
            <a:r>
              <a:rPr lang="pt-BR" dirty="0" smtClean="0">
                <a:solidFill>
                  <a:srgbClr val="262626"/>
                </a:solidFill>
              </a:rPr>
              <a:t>.</a:t>
            </a:r>
            <a:endParaRPr lang="pt-BR" dirty="0">
              <a:solidFill>
                <a:srgbClr val="262626"/>
              </a:solidFill>
            </a:endParaRPr>
          </a:p>
        </p:txBody>
      </p:sp>
      <p:sp>
        <p:nvSpPr>
          <p:cNvPr id="7" name="Slide Number Placeholder 6">
            <a:extLst>
              <a:ext uri="{FF2B5EF4-FFF2-40B4-BE49-F238E27FC236}">
                <a16:creationId xmlns:a16="http://schemas.microsoft.com/office/drawing/2014/main" xmlns="" id="{404731AF-5E60-4D77-9257-5E44EA0D4476}"/>
              </a:ext>
            </a:extLst>
          </p:cNvPr>
          <p:cNvSpPr>
            <a:spLocks noGrp="1"/>
          </p:cNvSpPr>
          <p:nvPr>
            <p:ph type="sldNum" sz="quarter" idx="12"/>
          </p:nvPr>
        </p:nvSpPr>
        <p:spPr/>
        <p:txBody>
          <a:bodyPr/>
          <a:lstStyle/>
          <a:p>
            <a:fld id="{6C43096E-6A3C-E44C-A8AA-DD4DCDE3626A}" type="slidenum">
              <a:rPr lang="pt-BR" smtClean="0"/>
              <a:t>4</a:t>
            </a:fld>
            <a:endParaRPr lang="pt-BR" dirty="0"/>
          </a:p>
        </p:txBody>
      </p:sp>
      <p:grpSp>
        <p:nvGrpSpPr>
          <p:cNvPr id="34" name="Group 33">
            <a:extLst>
              <a:ext uri="{FF2B5EF4-FFF2-40B4-BE49-F238E27FC236}">
                <a16:creationId xmlns:a16="http://schemas.microsoft.com/office/drawing/2014/main" xmlns="" id="{86183727-75B1-560F-D50F-8C63975BBA9D}"/>
              </a:ext>
            </a:extLst>
          </p:cNvPr>
          <p:cNvGrpSpPr/>
          <p:nvPr/>
        </p:nvGrpSpPr>
        <p:grpSpPr>
          <a:xfrm>
            <a:off x="2849805" y="5380593"/>
            <a:ext cx="6547514" cy="1338812"/>
            <a:chOff x="4790163" y="5101971"/>
            <a:chExt cx="6979921" cy="1490877"/>
          </a:xfrm>
        </p:grpSpPr>
        <p:sp>
          <p:nvSpPr>
            <p:cNvPr id="35" name="Rounded Rectangle 34">
              <a:extLst>
                <a:ext uri="{FF2B5EF4-FFF2-40B4-BE49-F238E27FC236}">
                  <a16:creationId xmlns:a16="http://schemas.microsoft.com/office/drawing/2014/main" xmlns="" id="{8861DDF1-06B7-7DB7-1B24-E6C11EB315E3}"/>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600" dirty="0" smtClean="0">
                <a:solidFill>
                  <a:srgbClr val="29C7F7"/>
                </a:solidFill>
                <a:highlight>
                  <a:srgbClr val="29C7F7"/>
                </a:highlight>
              </a:endParaRPr>
            </a:p>
            <a:p>
              <a:pPr algn="ctr"/>
              <a:endParaRPr lang="pt-BR" dirty="0">
                <a:solidFill>
                  <a:srgbClr val="29C7F7"/>
                </a:solidFill>
                <a:highlight>
                  <a:srgbClr val="29C7F7"/>
                </a:highlight>
              </a:endParaRPr>
            </a:p>
          </p:txBody>
        </p:sp>
        <p:sp>
          <p:nvSpPr>
            <p:cNvPr id="36" name="Rounded Rectangle 35">
              <a:extLst>
                <a:ext uri="{FF2B5EF4-FFF2-40B4-BE49-F238E27FC236}">
                  <a16:creationId xmlns:a16="http://schemas.microsoft.com/office/drawing/2014/main" xmlns="" id="{3E6FA284-72F9-0DD6-8539-3C3BBDB5D009}"/>
                </a:ext>
              </a:extLst>
            </p:cNvPr>
            <p:cNvSpPr/>
            <p:nvPr/>
          </p:nvSpPr>
          <p:spPr>
            <a:xfrm>
              <a:off x="4790164" y="5443839"/>
              <a:ext cx="6979920" cy="1149009"/>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600" dirty="0" smtClean="0"/>
            </a:p>
            <a:p>
              <a:r>
                <a:rPr lang="pt-BR" sz="1300" b="1" dirty="0" smtClean="0"/>
                <a:t>Os planos de   aula  são projetados para serem flexíveis e responsivos às necessidades em evolução da  sua sala de aula.   As aulas são editáveis e  personalizáveis para atender aos diferentes contextos individuais dos alunos e da sala de aula.  Uma versão do PowerPoint  com instruções  do professor e uma  aula em PDF imprimível estão disponíveis para download. </a:t>
              </a:r>
            </a:p>
            <a:p>
              <a:pPr algn="ctr"/>
              <a:endParaRPr lang="pt-BR" dirty="0"/>
            </a:p>
          </p:txBody>
        </p:sp>
        <p:sp>
          <p:nvSpPr>
            <p:cNvPr id="41" name="TextBox 40">
              <a:extLst>
                <a:ext uri="{FF2B5EF4-FFF2-40B4-BE49-F238E27FC236}">
                  <a16:creationId xmlns:a16="http://schemas.microsoft.com/office/drawing/2014/main" xmlns="" id="{AC40FF17-1283-21E7-3CEB-2FEF5BD072AF}"/>
                </a:ext>
              </a:extLst>
            </p:cNvPr>
            <p:cNvSpPr txBox="1"/>
            <p:nvPr/>
          </p:nvSpPr>
          <p:spPr>
            <a:xfrm>
              <a:off x="4790163" y="5101971"/>
              <a:ext cx="6979920" cy="411281"/>
            </a:xfrm>
            <a:prstGeom prst="rect">
              <a:avLst/>
            </a:prstGeom>
            <a:noFill/>
          </p:spPr>
          <p:txBody>
            <a:bodyPr wrap="square" rtlCol="0">
              <a:spAutoFit/>
            </a:bodyPr>
            <a:lstStyle/>
            <a:p>
              <a:pPr algn="ctr"/>
              <a:r>
                <a:rPr lang="pt-BR" b="1" dirty="0" smtClean="0">
                  <a:solidFill>
                    <a:schemeClr val="bg1"/>
                  </a:solidFill>
                </a:rPr>
                <a:t>Aula flexível e adaptativa</a:t>
              </a:r>
              <a:endParaRPr lang="pt-BR" b="1" dirty="0">
                <a:solidFill>
                  <a:schemeClr val="bg1"/>
                </a:solidFill>
              </a:endParaRPr>
            </a:p>
          </p:txBody>
        </p:sp>
      </p:grpSp>
    </p:spTree>
    <p:extLst>
      <p:ext uri="{BB962C8B-B14F-4D97-AF65-F5344CB8AC3E}">
        <p14:creationId xmlns:p14="http://schemas.microsoft.com/office/powerpoint/2010/main" val="637195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5B06CE6-5620-C24B-87A6-7ACD2A2C3D2A}"/>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xmlns="" id="{876888BF-7A3E-9245-930C-196C5896F84A}"/>
              </a:ext>
            </a:extLst>
          </p:cNvPr>
          <p:cNvPicPr>
            <a:picLocks noChangeAspect="1"/>
          </p:cNvPicPr>
          <p:nvPr/>
        </p:nvPicPr>
        <p:blipFill rotWithShape="1">
          <a:blip r:embed="rId3"/>
          <a:srcRect r="21856" b="73164"/>
          <a:stretch/>
        </p:blipFill>
        <p:spPr>
          <a:xfrm>
            <a:off x="929898" y="2611806"/>
            <a:ext cx="7919634" cy="1146875"/>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xmlns="" id="{B2F55DB0-5598-2448-921D-B24AB0E1E82D}"/>
              </a:ext>
            </a:extLst>
          </p:cNvPr>
          <p:cNvPicPr>
            <a:picLocks noChangeAspect="1"/>
          </p:cNvPicPr>
          <p:nvPr/>
        </p:nvPicPr>
        <p:blipFill rotWithShape="1">
          <a:blip r:embed="rId3"/>
          <a:srcRect l="50975" t="38442" r="-13" b="17"/>
          <a:stretch/>
        </p:blipFill>
        <p:spPr>
          <a:xfrm>
            <a:off x="6739913" y="4091552"/>
            <a:ext cx="4969790" cy="2629923"/>
          </a:xfrm>
          <a:prstGeom prst="rect">
            <a:avLst/>
          </a:prstGeom>
        </p:spPr>
      </p:pic>
      <p:sp>
        <p:nvSpPr>
          <p:cNvPr id="8" name="Rounded Rectangle 7">
            <a:extLst>
              <a:ext uri="{FF2B5EF4-FFF2-40B4-BE49-F238E27FC236}">
                <a16:creationId xmlns:a16="http://schemas.microsoft.com/office/drawing/2014/main" xmlns="" id="{F8BF3BB3-C63A-A041-A0EE-BF0395BA6DC5}"/>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Rounded Rectangle 8">
            <a:extLst>
              <a:ext uri="{FF2B5EF4-FFF2-40B4-BE49-F238E27FC236}">
                <a16:creationId xmlns:a16="http://schemas.microsoft.com/office/drawing/2014/main" xmlns="" id="{B3831DC3-9D13-224B-9697-EB5922B7AF1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xmlns="" id="{08A1ABBE-FB80-4F49-AFDB-B91C23547E80}"/>
              </a:ext>
            </a:extLst>
          </p:cNvPr>
          <p:cNvSpPr txBox="1"/>
          <p:nvPr/>
        </p:nvSpPr>
        <p:spPr>
          <a:xfrm>
            <a:off x="2606040" y="294106"/>
            <a:ext cx="6979920" cy="584775"/>
          </a:xfrm>
          <a:prstGeom prst="rect">
            <a:avLst/>
          </a:prstGeom>
          <a:noFill/>
        </p:spPr>
        <p:txBody>
          <a:bodyPr wrap="square" rtlCol="0">
            <a:spAutoFit/>
          </a:bodyPr>
          <a:lstStyle/>
          <a:p>
            <a:pPr algn="ctr"/>
            <a:r>
              <a:rPr lang="pt-BR" sz="3200" b="1" dirty="0">
                <a:solidFill>
                  <a:schemeClr val="bg1"/>
                </a:solidFill>
              </a:rPr>
              <a:t>Preparar a Apresentação do PowerPoint</a:t>
            </a:r>
            <a:endParaRPr lang="en-US" sz="3200" b="1" dirty="0">
              <a:solidFill>
                <a:schemeClr val="bg1"/>
              </a:solidFill>
            </a:endParaRPr>
          </a:p>
        </p:txBody>
      </p:sp>
      <p:sp>
        <p:nvSpPr>
          <p:cNvPr id="12" name="Rectangle 11">
            <a:extLst>
              <a:ext uri="{FF2B5EF4-FFF2-40B4-BE49-F238E27FC236}">
                <a16:creationId xmlns:a16="http://schemas.microsoft.com/office/drawing/2014/main" xmlns="" id="{F13677AE-C9C9-B847-8408-00ED0B8AD7C3}"/>
              </a:ext>
            </a:extLst>
          </p:cNvPr>
          <p:cNvSpPr/>
          <p:nvPr/>
        </p:nvSpPr>
        <p:spPr>
          <a:xfrm>
            <a:off x="323617" y="1247462"/>
            <a:ext cx="11361877" cy="1200329"/>
          </a:xfrm>
          <a:prstGeom prst="rect">
            <a:avLst/>
          </a:prstGeom>
        </p:spPr>
        <p:txBody>
          <a:bodyPr wrap="square">
            <a:spAutoFit/>
          </a:bodyPr>
          <a:lstStyle/>
          <a:p>
            <a:pPr algn="thaiDist">
              <a:lnSpc>
                <a:spcPct val="120000"/>
              </a:lnSpc>
              <a:buClr>
                <a:srgbClr val="3AC69D"/>
              </a:buClr>
              <a:buSzPct val="150000"/>
            </a:pPr>
            <a:r>
              <a:rPr lang="pt-BR" sz="2000" dirty="0"/>
              <a:t>Quando estiver pronto para apresentar as aulas à sua turma, clique em</a:t>
            </a:r>
            <a:r>
              <a:rPr lang="pt-BR" sz="2000" b="1" dirty="0"/>
              <a:t> Apresentação de Slides</a:t>
            </a:r>
            <a:r>
              <a:rPr lang="pt-BR" sz="2000" dirty="0"/>
              <a:t> na barra de menus superior e selecione</a:t>
            </a:r>
            <a:r>
              <a:rPr lang="pt-BR" sz="2000" b="1" dirty="0"/>
              <a:t> Modo de Exibição do Apresentador.</a:t>
            </a:r>
            <a:r>
              <a:rPr lang="pt-BR" sz="2000" dirty="0"/>
              <a:t>  No modo de exibição do Apresentador, você pode ver suas anotações enquanto o público vê apenas seus slides</a:t>
            </a:r>
            <a:r>
              <a:rPr lang="en-US" sz="2000" dirty="0" smtClean="0">
                <a:solidFill>
                  <a:srgbClr val="262626"/>
                </a:solidFill>
              </a:rPr>
              <a:t>.</a:t>
            </a:r>
            <a:endParaRPr lang="en-US" sz="2000" b="1" dirty="0">
              <a:solidFill>
                <a:srgbClr val="262626"/>
              </a:solidFill>
            </a:endParaRPr>
          </a:p>
        </p:txBody>
      </p:sp>
      <p:sp>
        <p:nvSpPr>
          <p:cNvPr id="13" name="Rectangle 12">
            <a:extLst>
              <a:ext uri="{FF2B5EF4-FFF2-40B4-BE49-F238E27FC236}">
                <a16:creationId xmlns:a16="http://schemas.microsoft.com/office/drawing/2014/main" xmlns="" id="{5C2A69C5-08AB-AB4C-9CAB-15E14B203C91}"/>
              </a:ext>
            </a:extLst>
          </p:cNvPr>
          <p:cNvSpPr/>
          <p:nvPr/>
        </p:nvSpPr>
        <p:spPr>
          <a:xfrm>
            <a:off x="323616" y="3978315"/>
            <a:ext cx="6092681" cy="2308324"/>
          </a:xfrm>
          <a:prstGeom prst="rect">
            <a:avLst/>
          </a:prstGeom>
        </p:spPr>
        <p:txBody>
          <a:bodyPr wrap="square">
            <a:spAutoFit/>
          </a:bodyPr>
          <a:lstStyle/>
          <a:p>
            <a:pPr algn="thaiDist">
              <a:lnSpc>
                <a:spcPct val="120000"/>
              </a:lnSpc>
              <a:buClr>
                <a:srgbClr val="3AC69D"/>
              </a:buClr>
              <a:buSzPct val="150000"/>
            </a:pPr>
            <a:r>
              <a:rPr lang="pt-BR" sz="2000" dirty="0"/>
              <a:t>As anotações aparecem em um painel à direita. O texto deve aparecer automaticamente e uma barra de rolagem vertical aparecerá se necessário. Você também pode alterar o tamanho do texto no Painel de anotações usando os dois botões no canto inferior esquerdo canto do painel Notas</a:t>
            </a:r>
            <a:r>
              <a:rPr lang="en-US" sz="2000" dirty="0" smtClean="0">
                <a:solidFill>
                  <a:srgbClr val="262626"/>
                </a:solidFill>
              </a:rPr>
              <a:t>. </a:t>
            </a:r>
            <a:endParaRPr lang="en-US" sz="2000" b="1" dirty="0">
              <a:solidFill>
                <a:srgbClr val="262626"/>
              </a:solidFill>
            </a:endParaRPr>
          </a:p>
        </p:txBody>
      </p:sp>
    </p:spTree>
    <p:extLst>
      <p:ext uri="{BB962C8B-B14F-4D97-AF65-F5344CB8AC3E}">
        <p14:creationId xmlns:p14="http://schemas.microsoft.com/office/powerpoint/2010/main" val="2458967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3FCFE87-54CC-C748-993B-AECEF413CC69}"/>
              </a:ext>
            </a:extLst>
          </p:cNvPr>
          <p:cNvPicPr>
            <a:picLocks noChangeAspect="1"/>
          </p:cNvPicPr>
          <p:nvPr/>
        </p:nvPicPr>
        <p:blipFill>
          <a:blip r:embed="rId3"/>
          <a:stretch>
            <a:fillRect/>
          </a:stretch>
        </p:blipFill>
        <p:spPr>
          <a:xfrm>
            <a:off x="0" y="0"/>
            <a:ext cx="12192000" cy="6858000"/>
          </a:xfrm>
          <a:prstGeom prst="rect">
            <a:avLst/>
          </a:prstGeom>
        </p:spPr>
      </p:pic>
      <p:pic>
        <p:nvPicPr>
          <p:cNvPr id="6" name="Picture 5" descr="Icon&#10;&#10;Description automatically generated">
            <a:extLst>
              <a:ext uri="{FF2B5EF4-FFF2-40B4-BE49-F238E27FC236}">
                <a16:creationId xmlns:a16="http://schemas.microsoft.com/office/drawing/2014/main" xmlns="" id="{C303924A-DF53-034F-9B16-B766B79EFFC7}"/>
              </a:ext>
            </a:extLst>
          </p:cNvPr>
          <p:cNvPicPr>
            <a:picLocks noChangeAspect="1"/>
          </p:cNvPicPr>
          <p:nvPr/>
        </p:nvPicPr>
        <p:blipFill rotWithShape="1">
          <a:blip r:embed="rId4"/>
          <a:srcRect b="-33"/>
          <a:stretch/>
        </p:blipFill>
        <p:spPr>
          <a:xfrm>
            <a:off x="1888435" y="526773"/>
            <a:ext cx="8725646" cy="5804453"/>
          </a:xfrm>
          <a:prstGeom prst="rect">
            <a:avLst/>
          </a:prstGeom>
        </p:spPr>
      </p:pic>
      <p:sp>
        <p:nvSpPr>
          <p:cNvPr id="7" name="Slide Number Placeholder 6">
            <a:extLst>
              <a:ext uri="{FF2B5EF4-FFF2-40B4-BE49-F238E27FC236}">
                <a16:creationId xmlns:a16="http://schemas.microsoft.com/office/drawing/2014/main" xmlns="" id="{D046C055-0D31-B914-2DDB-C9D4CE221295}"/>
              </a:ext>
            </a:extLst>
          </p:cNvPr>
          <p:cNvSpPr>
            <a:spLocks noGrp="1"/>
          </p:cNvSpPr>
          <p:nvPr>
            <p:ph type="sldNum" sz="quarter" idx="12"/>
          </p:nvPr>
        </p:nvSpPr>
        <p:spPr/>
        <p:txBody>
          <a:bodyPr/>
          <a:lstStyle/>
          <a:p>
            <a:fld id="{6C43096E-6A3C-E44C-A8AA-DD4DCDE3626A}" type="slidenum">
              <a:rPr lang="en-US" smtClean="0"/>
              <a:t>6</a:t>
            </a:fld>
            <a:endParaRPr lang="en-US" dirty="0"/>
          </a:p>
        </p:txBody>
      </p:sp>
    </p:spTree>
    <p:extLst>
      <p:ext uri="{BB962C8B-B14F-4D97-AF65-F5344CB8AC3E}">
        <p14:creationId xmlns:p14="http://schemas.microsoft.com/office/powerpoint/2010/main" val="810943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xmlns="" id="{EE1A1E45-4295-8B4F-812F-37ED1DE2D99C}"/>
              </a:ext>
            </a:extLst>
          </p:cNvPr>
          <p:cNvPicPr>
            <a:picLocks noChangeAspect="1"/>
          </p:cNvPicPr>
          <p:nvPr/>
        </p:nvPicPr>
        <p:blipFill>
          <a:blip r:embed="rId3"/>
          <a:stretch>
            <a:fillRect/>
          </a:stretch>
        </p:blipFill>
        <p:spPr>
          <a:xfrm>
            <a:off x="0" y="-3245"/>
            <a:ext cx="12192000" cy="6858000"/>
          </a:xfrm>
          <a:prstGeom prst="rect">
            <a:avLst/>
          </a:prstGeom>
        </p:spPr>
      </p:pic>
      <p:pic>
        <p:nvPicPr>
          <p:cNvPr id="136" name="Picture 135">
            <a:extLst>
              <a:ext uri="{FF2B5EF4-FFF2-40B4-BE49-F238E27FC236}">
                <a16:creationId xmlns:a16="http://schemas.microsoft.com/office/drawing/2014/main" xmlns="" id="{B5465056-B3D7-0F4D-BCF2-8F15FCBF44FC}"/>
              </a:ext>
            </a:extLst>
          </p:cNvPr>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alphaModFix amt="35000"/>
          </a:blip>
          <a:stretch>
            <a:fillRect/>
          </a:stretch>
        </p:blipFill>
        <p:spPr>
          <a:xfrm>
            <a:off x="3513210" y="479932"/>
            <a:ext cx="5929166" cy="6253077"/>
          </a:xfrm>
          <a:prstGeom prst="rect">
            <a:avLst/>
          </a:prstGeom>
        </p:spPr>
      </p:pic>
      <p:cxnSp>
        <p:nvCxnSpPr>
          <p:cNvPr id="29" name="Straight Connector 28">
            <a:extLst>
              <a:ext uri="{FF2B5EF4-FFF2-40B4-BE49-F238E27FC236}">
                <a16:creationId xmlns:a16="http://schemas.microsoft.com/office/drawing/2014/main" xmlns="" id="{E7321482-1D0A-C346-9DDD-CF14AF2332C6}"/>
              </a:ext>
            </a:extLst>
          </p:cNvPr>
          <p:cNvCxnSpPr>
            <a:cxnSpLocks/>
          </p:cNvCxnSpPr>
          <p:nvPr/>
        </p:nvCxnSpPr>
        <p:spPr>
          <a:xfrm>
            <a:off x="3718252" y="2730500"/>
            <a:ext cx="565527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2" name="Rounded Rectangle 61">
            <a:extLst>
              <a:ext uri="{FF2B5EF4-FFF2-40B4-BE49-F238E27FC236}">
                <a16:creationId xmlns:a16="http://schemas.microsoft.com/office/drawing/2014/main" xmlns="" id="{EC0EF283-720D-124D-9ED1-617815203857}"/>
              </a:ext>
            </a:extLst>
          </p:cNvPr>
          <p:cNvSpPr/>
          <p:nvPr/>
        </p:nvSpPr>
        <p:spPr>
          <a:xfrm>
            <a:off x="826101" y="257029"/>
            <a:ext cx="10824031" cy="597877"/>
          </a:xfrm>
          <a:prstGeom prst="roundRect">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3" name="Google Shape;242;p7">
            <a:extLst>
              <a:ext uri="{FF2B5EF4-FFF2-40B4-BE49-F238E27FC236}">
                <a16:creationId xmlns:a16="http://schemas.microsoft.com/office/drawing/2014/main" xmlns="" id="{96CA546C-0725-C545-AFC2-04B37E1A4897}"/>
              </a:ext>
            </a:extLst>
          </p:cNvPr>
          <p:cNvSpPr txBox="1"/>
          <p:nvPr/>
        </p:nvSpPr>
        <p:spPr>
          <a:xfrm>
            <a:off x="4304785" y="331914"/>
            <a:ext cx="3866662" cy="480091"/>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sz="2800" b="1" dirty="0" smtClean="0">
                <a:solidFill>
                  <a:schemeClr val="bg1"/>
                </a:solidFill>
                <a:ea typeface="Calibri"/>
                <a:cs typeface="Calibri"/>
                <a:sym typeface="Calibri"/>
              </a:rPr>
              <a:t>A Árvore de Problemas</a:t>
            </a:r>
            <a:endParaRPr lang="pt-BR" sz="1050" dirty="0">
              <a:solidFill>
                <a:schemeClr val="bg1"/>
              </a:solidFill>
            </a:endParaRPr>
          </a:p>
        </p:txBody>
      </p:sp>
      <p:sp>
        <p:nvSpPr>
          <p:cNvPr id="65" name="Rounded Rectangle 64">
            <a:extLst>
              <a:ext uri="{FF2B5EF4-FFF2-40B4-BE49-F238E27FC236}">
                <a16:creationId xmlns:a16="http://schemas.microsoft.com/office/drawing/2014/main" xmlns="" id="{F307F5C4-1AFB-F043-A784-9089859F07C9}"/>
              </a:ext>
            </a:extLst>
          </p:cNvPr>
          <p:cNvSpPr/>
          <p:nvPr/>
        </p:nvSpPr>
        <p:spPr>
          <a:xfrm>
            <a:off x="1100114" y="1124213"/>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endParaRPr>
          </a:p>
        </p:txBody>
      </p:sp>
      <p:sp>
        <p:nvSpPr>
          <p:cNvPr id="95" name="Left Brace 94">
            <a:extLst>
              <a:ext uri="{FF2B5EF4-FFF2-40B4-BE49-F238E27FC236}">
                <a16:creationId xmlns:a16="http://schemas.microsoft.com/office/drawing/2014/main" xmlns="" id="{BBA9AB67-3EF2-374D-9983-BAABC76F23E6}"/>
              </a:ext>
            </a:extLst>
          </p:cNvPr>
          <p:cNvSpPr/>
          <p:nvPr/>
        </p:nvSpPr>
        <p:spPr>
          <a:xfrm>
            <a:off x="771730" y="4338124"/>
            <a:ext cx="188386" cy="1904769"/>
          </a:xfrm>
          <a:prstGeom prst="lef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sp>
        <p:nvSpPr>
          <p:cNvPr id="96" name="Left Brace 95">
            <a:extLst>
              <a:ext uri="{FF2B5EF4-FFF2-40B4-BE49-F238E27FC236}">
                <a16:creationId xmlns:a16="http://schemas.microsoft.com/office/drawing/2014/main" xmlns="" id="{B6FD011E-83AE-094B-A064-2E31AB6D0E69}"/>
              </a:ext>
            </a:extLst>
          </p:cNvPr>
          <p:cNvSpPr/>
          <p:nvPr/>
        </p:nvSpPr>
        <p:spPr>
          <a:xfrm>
            <a:off x="770734" y="1417053"/>
            <a:ext cx="188386" cy="1904769"/>
          </a:xfrm>
          <a:prstGeom prst="lef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sp>
        <p:nvSpPr>
          <p:cNvPr id="97" name="Rounded Rectangle 96">
            <a:extLst>
              <a:ext uri="{FF2B5EF4-FFF2-40B4-BE49-F238E27FC236}">
                <a16:creationId xmlns:a16="http://schemas.microsoft.com/office/drawing/2014/main" xmlns="" id="{430551EB-9321-394B-9885-F00BD8E1069C}"/>
              </a:ext>
            </a:extLst>
          </p:cNvPr>
          <p:cNvSpPr/>
          <p:nvPr/>
        </p:nvSpPr>
        <p:spPr>
          <a:xfrm rot="16200000">
            <a:off x="-366267" y="2244635"/>
            <a:ext cx="1532758" cy="38605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latin typeface="Calibri" panose="020F0502020204030204" pitchFamily="34" charset="0"/>
                <a:cs typeface="Calibri" panose="020F0502020204030204" pitchFamily="34" charset="0"/>
              </a:rPr>
              <a:t>Efeitos</a:t>
            </a:r>
            <a:endParaRPr lang="pt-BR" b="1" dirty="0">
              <a:latin typeface="Calibri" panose="020F0502020204030204" pitchFamily="34" charset="0"/>
              <a:cs typeface="Calibri" panose="020F0502020204030204" pitchFamily="34" charset="0"/>
            </a:endParaRPr>
          </a:p>
        </p:txBody>
      </p:sp>
      <p:sp>
        <p:nvSpPr>
          <p:cNvPr id="98" name="Rounded Rectangle 97">
            <a:extLst>
              <a:ext uri="{FF2B5EF4-FFF2-40B4-BE49-F238E27FC236}">
                <a16:creationId xmlns:a16="http://schemas.microsoft.com/office/drawing/2014/main" xmlns="" id="{3A104866-C5E0-4A44-8FFF-B67C336D8601}"/>
              </a:ext>
            </a:extLst>
          </p:cNvPr>
          <p:cNvSpPr/>
          <p:nvPr/>
        </p:nvSpPr>
        <p:spPr>
          <a:xfrm rot="16200000">
            <a:off x="-366674" y="5057657"/>
            <a:ext cx="1532758" cy="38605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latin typeface="Calibri" panose="020F0502020204030204" pitchFamily="34" charset="0"/>
                <a:cs typeface="Calibri" panose="020F0502020204030204" pitchFamily="34" charset="0"/>
              </a:rPr>
              <a:t>Causas</a:t>
            </a:r>
            <a:endParaRPr lang="pt-BR" b="1" dirty="0">
              <a:latin typeface="Calibri" panose="020F0502020204030204" pitchFamily="34" charset="0"/>
              <a:cs typeface="Calibri" panose="020F0502020204030204" pitchFamily="34" charset="0"/>
            </a:endParaRPr>
          </a:p>
        </p:txBody>
      </p:sp>
      <p:sp>
        <p:nvSpPr>
          <p:cNvPr id="99" name="Rounded Rectangle 98">
            <a:extLst>
              <a:ext uri="{FF2B5EF4-FFF2-40B4-BE49-F238E27FC236}">
                <a16:creationId xmlns:a16="http://schemas.microsoft.com/office/drawing/2014/main" xmlns="" id="{DC7B21D1-65EA-294C-B49D-6391F40190E9}"/>
              </a:ext>
            </a:extLst>
          </p:cNvPr>
          <p:cNvSpPr/>
          <p:nvPr/>
        </p:nvSpPr>
        <p:spPr>
          <a:xfrm>
            <a:off x="2981236" y="1124213"/>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alibri" panose="020F0502020204030204" pitchFamily="34" charset="0"/>
              <a:cs typeface="Calibri" panose="020F0502020204030204" pitchFamily="34" charset="0"/>
            </a:endParaRPr>
          </a:p>
        </p:txBody>
      </p:sp>
      <p:sp>
        <p:nvSpPr>
          <p:cNvPr id="100" name="Rounded Rectangle 99">
            <a:extLst>
              <a:ext uri="{FF2B5EF4-FFF2-40B4-BE49-F238E27FC236}">
                <a16:creationId xmlns:a16="http://schemas.microsoft.com/office/drawing/2014/main" xmlns="" id="{0BA09738-3344-D940-81F9-178114C86070}"/>
              </a:ext>
            </a:extLst>
          </p:cNvPr>
          <p:cNvSpPr/>
          <p:nvPr/>
        </p:nvSpPr>
        <p:spPr>
          <a:xfrm>
            <a:off x="4862358" y="1129289"/>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alibri" panose="020F0502020204030204" pitchFamily="34" charset="0"/>
              <a:cs typeface="Calibri" panose="020F0502020204030204" pitchFamily="34" charset="0"/>
            </a:endParaRPr>
          </a:p>
        </p:txBody>
      </p:sp>
      <p:sp>
        <p:nvSpPr>
          <p:cNvPr id="101" name="Rounded Rectangle 100">
            <a:extLst>
              <a:ext uri="{FF2B5EF4-FFF2-40B4-BE49-F238E27FC236}">
                <a16:creationId xmlns:a16="http://schemas.microsoft.com/office/drawing/2014/main" xmlns="" id="{A3DC132E-520C-184F-83ED-9EC3C86B28B7}"/>
              </a:ext>
            </a:extLst>
          </p:cNvPr>
          <p:cNvSpPr/>
          <p:nvPr/>
        </p:nvSpPr>
        <p:spPr>
          <a:xfrm>
            <a:off x="6741143" y="1127660"/>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alibri" panose="020F0502020204030204" pitchFamily="34" charset="0"/>
              <a:cs typeface="Calibri" panose="020F0502020204030204" pitchFamily="34" charset="0"/>
            </a:endParaRPr>
          </a:p>
        </p:txBody>
      </p:sp>
      <p:sp>
        <p:nvSpPr>
          <p:cNvPr id="104" name="Rounded Rectangle 103">
            <a:extLst>
              <a:ext uri="{FF2B5EF4-FFF2-40B4-BE49-F238E27FC236}">
                <a16:creationId xmlns:a16="http://schemas.microsoft.com/office/drawing/2014/main" xmlns="" id="{5265D780-0387-AC48-8AEF-9F83C9470A5B}"/>
              </a:ext>
            </a:extLst>
          </p:cNvPr>
          <p:cNvSpPr/>
          <p:nvPr/>
        </p:nvSpPr>
        <p:spPr>
          <a:xfrm>
            <a:off x="1846591"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alibri" panose="020F0502020204030204" pitchFamily="34" charset="0"/>
              <a:cs typeface="Calibri" panose="020F0502020204030204" pitchFamily="34" charset="0"/>
            </a:endParaRPr>
          </a:p>
        </p:txBody>
      </p:sp>
      <p:sp>
        <p:nvSpPr>
          <p:cNvPr id="137" name="Google Shape;242;p7">
            <a:extLst>
              <a:ext uri="{FF2B5EF4-FFF2-40B4-BE49-F238E27FC236}">
                <a16:creationId xmlns:a16="http://schemas.microsoft.com/office/drawing/2014/main" xmlns="" id="{3288F96E-EA8C-504A-85E9-3D6A6382374C}"/>
              </a:ext>
            </a:extLst>
          </p:cNvPr>
          <p:cNvSpPr txBox="1"/>
          <p:nvPr/>
        </p:nvSpPr>
        <p:spPr>
          <a:xfrm>
            <a:off x="7369476" y="3328021"/>
            <a:ext cx="1492955" cy="369291"/>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sz="2000" b="1" dirty="0" smtClean="0">
                <a:solidFill>
                  <a:srgbClr val="29C7F7"/>
                </a:solidFill>
                <a:ea typeface="Calibri"/>
                <a:cs typeface="Calibri"/>
                <a:sym typeface="Calibri"/>
              </a:rPr>
              <a:t>Problema</a:t>
            </a:r>
            <a:endParaRPr lang="pt-BR" sz="900" dirty="0">
              <a:solidFill>
                <a:srgbClr val="29C7F7"/>
              </a:solidFill>
            </a:endParaRPr>
          </a:p>
        </p:txBody>
      </p:sp>
      <p:cxnSp>
        <p:nvCxnSpPr>
          <p:cNvPr id="33" name="Straight Connector 32">
            <a:extLst>
              <a:ext uri="{FF2B5EF4-FFF2-40B4-BE49-F238E27FC236}">
                <a16:creationId xmlns:a16="http://schemas.microsoft.com/office/drawing/2014/main" xmlns="" id="{BB13C887-ABA1-604D-871D-A290ECF9082E}"/>
              </a:ext>
            </a:extLst>
          </p:cNvPr>
          <p:cNvCxnSpPr/>
          <p:nvPr/>
        </p:nvCxnSpPr>
        <p:spPr>
          <a:xfrm>
            <a:off x="2108200" y="1951230"/>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xmlns="" id="{441D061A-C58A-484E-A219-958B291BBA55}"/>
              </a:ext>
            </a:extLst>
          </p:cNvPr>
          <p:cNvCxnSpPr/>
          <p:nvPr/>
        </p:nvCxnSpPr>
        <p:spPr>
          <a:xfrm>
            <a:off x="3467100" y="1946772"/>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EE7CD988-278C-8740-989F-F8B38B40B169}"/>
              </a:ext>
            </a:extLst>
          </p:cNvPr>
          <p:cNvCxnSpPr/>
          <p:nvPr/>
        </p:nvCxnSpPr>
        <p:spPr>
          <a:xfrm>
            <a:off x="2593069" y="1480553"/>
            <a:ext cx="38816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xmlns="" id="{08F6A341-32F6-2A48-A55B-421F812F95B9}"/>
              </a:ext>
            </a:extLst>
          </p:cNvPr>
          <p:cNvCxnSpPr/>
          <p:nvPr/>
        </p:nvCxnSpPr>
        <p:spPr>
          <a:xfrm>
            <a:off x="10998200" y="1954676"/>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xmlns="" id="{A34936DC-CD72-BD41-95AF-417FED4FA1AB}"/>
              </a:ext>
            </a:extLst>
          </p:cNvPr>
          <p:cNvCxnSpPr/>
          <p:nvPr/>
        </p:nvCxnSpPr>
        <p:spPr>
          <a:xfrm>
            <a:off x="9626600" y="19721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xmlns="" id="{3476519D-5BB2-FF48-9967-3B5A52EA815D}"/>
              </a:ext>
            </a:extLst>
          </p:cNvPr>
          <p:cNvCxnSpPr/>
          <p:nvPr/>
        </p:nvCxnSpPr>
        <p:spPr>
          <a:xfrm>
            <a:off x="10112883" y="1500606"/>
            <a:ext cx="38816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2" name="Rounded Rectangle 101">
            <a:extLst>
              <a:ext uri="{FF2B5EF4-FFF2-40B4-BE49-F238E27FC236}">
                <a16:creationId xmlns:a16="http://schemas.microsoft.com/office/drawing/2014/main" xmlns="" id="{6294CB5C-F5E1-4849-B499-2B9095EFFF75}"/>
              </a:ext>
            </a:extLst>
          </p:cNvPr>
          <p:cNvSpPr/>
          <p:nvPr/>
        </p:nvSpPr>
        <p:spPr>
          <a:xfrm>
            <a:off x="8619928" y="1145155"/>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alibri" panose="020F0502020204030204" pitchFamily="34" charset="0"/>
              <a:cs typeface="Calibri" panose="020F0502020204030204" pitchFamily="34" charset="0"/>
            </a:endParaRPr>
          </a:p>
        </p:txBody>
      </p:sp>
      <p:sp>
        <p:nvSpPr>
          <p:cNvPr id="103" name="Rounded Rectangle 102">
            <a:extLst>
              <a:ext uri="{FF2B5EF4-FFF2-40B4-BE49-F238E27FC236}">
                <a16:creationId xmlns:a16="http://schemas.microsoft.com/office/drawing/2014/main" xmlns="" id="{B2DF50E9-DA66-C84E-B89B-FF48ED195644}"/>
              </a:ext>
            </a:extLst>
          </p:cNvPr>
          <p:cNvSpPr/>
          <p:nvPr/>
        </p:nvSpPr>
        <p:spPr>
          <a:xfrm>
            <a:off x="10498713" y="1127659"/>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alibri" panose="020F0502020204030204" pitchFamily="34" charset="0"/>
              <a:cs typeface="Calibri" panose="020F0502020204030204" pitchFamily="34" charset="0"/>
            </a:endParaRPr>
          </a:p>
        </p:txBody>
      </p:sp>
      <p:sp>
        <p:nvSpPr>
          <p:cNvPr id="107" name="Rounded Rectangle 106">
            <a:extLst>
              <a:ext uri="{FF2B5EF4-FFF2-40B4-BE49-F238E27FC236}">
                <a16:creationId xmlns:a16="http://schemas.microsoft.com/office/drawing/2014/main" xmlns="" id="{B61A25DE-DC95-2D48-949E-8E64C5A31CE4}"/>
              </a:ext>
            </a:extLst>
          </p:cNvPr>
          <p:cNvSpPr/>
          <p:nvPr/>
        </p:nvSpPr>
        <p:spPr>
          <a:xfrm>
            <a:off x="9373529"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alibri" panose="020F0502020204030204" pitchFamily="34" charset="0"/>
              <a:cs typeface="Calibri" panose="020F0502020204030204" pitchFamily="34" charset="0"/>
            </a:endParaRPr>
          </a:p>
        </p:txBody>
      </p:sp>
      <p:cxnSp>
        <p:nvCxnSpPr>
          <p:cNvPr id="145" name="Straight Connector 144">
            <a:extLst>
              <a:ext uri="{FF2B5EF4-FFF2-40B4-BE49-F238E27FC236}">
                <a16:creationId xmlns:a16="http://schemas.microsoft.com/office/drawing/2014/main" xmlns="" id="{DAAAEC0F-4486-C04F-A82E-510EB8021882}"/>
              </a:ext>
            </a:extLst>
          </p:cNvPr>
          <p:cNvCxnSpPr/>
          <p:nvPr/>
        </p:nvCxnSpPr>
        <p:spPr>
          <a:xfrm>
            <a:off x="5866567" y="19467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xmlns="" id="{4F869E50-1E55-D745-AF1D-8246035943BF}"/>
              </a:ext>
            </a:extLst>
          </p:cNvPr>
          <p:cNvCxnSpPr/>
          <p:nvPr/>
        </p:nvCxnSpPr>
        <p:spPr>
          <a:xfrm>
            <a:off x="7218180" y="19467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xmlns="" id="{47E87D10-6A43-C745-B54E-06313FCC73D9}"/>
              </a:ext>
            </a:extLst>
          </p:cNvPr>
          <p:cNvCxnSpPr>
            <a:cxnSpLocks/>
          </p:cNvCxnSpPr>
          <p:nvPr/>
        </p:nvCxnSpPr>
        <p:spPr>
          <a:xfrm>
            <a:off x="6563058" y="3075764"/>
            <a:ext cx="0" cy="1507798"/>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6" name="Rounded Rectangle 105">
            <a:extLst>
              <a:ext uri="{FF2B5EF4-FFF2-40B4-BE49-F238E27FC236}">
                <a16:creationId xmlns:a16="http://schemas.microsoft.com/office/drawing/2014/main" xmlns="" id="{412DC498-1DBD-6B4B-8EE6-9C5BF7525D5A}"/>
              </a:ext>
            </a:extLst>
          </p:cNvPr>
          <p:cNvSpPr/>
          <p:nvPr/>
        </p:nvSpPr>
        <p:spPr>
          <a:xfrm>
            <a:off x="5608835"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alibri" panose="020F0502020204030204" pitchFamily="34" charset="0"/>
              <a:cs typeface="Calibri" panose="020F0502020204030204" pitchFamily="34" charset="0"/>
            </a:endParaRPr>
          </a:p>
        </p:txBody>
      </p:sp>
      <p:sp>
        <p:nvSpPr>
          <p:cNvPr id="135" name="Rounded Rectangle 134">
            <a:extLst>
              <a:ext uri="{FF2B5EF4-FFF2-40B4-BE49-F238E27FC236}">
                <a16:creationId xmlns:a16="http://schemas.microsoft.com/office/drawing/2014/main" xmlns="" id="{B42DAE2A-6760-434E-B04B-3882BE3BCD23}"/>
              </a:ext>
            </a:extLst>
          </p:cNvPr>
          <p:cNvSpPr/>
          <p:nvPr/>
        </p:nvSpPr>
        <p:spPr>
          <a:xfrm>
            <a:off x="5615959" y="3425755"/>
            <a:ext cx="1871661" cy="827017"/>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alibri" panose="020F0502020204030204" pitchFamily="34" charset="0"/>
              <a:cs typeface="Calibri" panose="020F0502020204030204" pitchFamily="34" charset="0"/>
            </a:endParaRPr>
          </a:p>
        </p:txBody>
      </p:sp>
      <p:cxnSp>
        <p:nvCxnSpPr>
          <p:cNvPr id="150" name="Straight Connector 149">
            <a:extLst>
              <a:ext uri="{FF2B5EF4-FFF2-40B4-BE49-F238E27FC236}">
                <a16:creationId xmlns:a16="http://schemas.microsoft.com/office/drawing/2014/main" xmlns="" id="{C5E4B700-E842-BB43-B796-89D518D4A094}"/>
              </a:ext>
            </a:extLst>
          </p:cNvPr>
          <p:cNvCxnSpPr>
            <a:stCxn id="135" idx="1"/>
          </p:cNvCxnSpPr>
          <p:nvPr/>
        </p:nvCxnSpPr>
        <p:spPr>
          <a:xfrm flipH="1" flipV="1">
            <a:off x="2766951" y="3835730"/>
            <a:ext cx="2849008" cy="353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xmlns="" id="{53FA35A7-AA9C-4045-A2C3-85EA5095A457}"/>
              </a:ext>
            </a:extLst>
          </p:cNvPr>
          <p:cNvCxnSpPr/>
          <p:nvPr/>
        </p:nvCxnSpPr>
        <p:spPr>
          <a:xfrm flipH="1" flipV="1">
            <a:off x="7480496" y="3833963"/>
            <a:ext cx="2849008" cy="353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xmlns="" id="{C731C900-2DDC-D041-AC77-69960ABD09F4}"/>
              </a:ext>
            </a:extLst>
          </p:cNvPr>
          <p:cNvCxnSpPr/>
          <p:nvPr/>
        </p:nvCxnSpPr>
        <p:spPr>
          <a:xfrm>
            <a:off x="2766951" y="3837497"/>
            <a:ext cx="0" cy="74606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xmlns="" id="{971F6170-8D82-B549-9282-59A435261620}"/>
              </a:ext>
            </a:extLst>
          </p:cNvPr>
          <p:cNvCxnSpPr/>
          <p:nvPr/>
        </p:nvCxnSpPr>
        <p:spPr>
          <a:xfrm>
            <a:off x="10330716" y="3837496"/>
            <a:ext cx="0" cy="74606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xmlns="" id="{49EA6009-9D76-5344-AE3C-173BD28DE393}"/>
              </a:ext>
            </a:extLst>
          </p:cNvPr>
          <p:cNvCxnSpPr/>
          <p:nvPr/>
        </p:nvCxnSpPr>
        <p:spPr>
          <a:xfrm>
            <a:off x="2108200" y="5403798"/>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xmlns="" id="{FE5174D1-EB10-6E4D-82A8-888EA634E901}"/>
              </a:ext>
            </a:extLst>
          </p:cNvPr>
          <p:cNvCxnSpPr/>
          <p:nvPr/>
        </p:nvCxnSpPr>
        <p:spPr>
          <a:xfrm>
            <a:off x="3467100" y="5399340"/>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6" name="Rounded Rectangle 125">
            <a:extLst>
              <a:ext uri="{FF2B5EF4-FFF2-40B4-BE49-F238E27FC236}">
                <a16:creationId xmlns:a16="http://schemas.microsoft.com/office/drawing/2014/main" xmlns="" id="{FB64545C-9124-8D44-B1EA-3370DDF5B510}"/>
              </a:ext>
            </a:extLst>
          </p:cNvPr>
          <p:cNvSpPr/>
          <p:nvPr/>
        </p:nvSpPr>
        <p:spPr>
          <a:xfrm>
            <a:off x="1100114" y="5736293"/>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alibri" panose="020F0502020204030204" pitchFamily="34" charset="0"/>
              <a:cs typeface="Calibri" panose="020F0502020204030204" pitchFamily="34" charset="0"/>
            </a:endParaRPr>
          </a:p>
        </p:txBody>
      </p:sp>
      <p:sp>
        <p:nvSpPr>
          <p:cNvPr id="127" name="Rounded Rectangle 126">
            <a:extLst>
              <a:ext uri="{FF2B5EF4-FFF2-40B4-BE49-F238E27FC236}">
                <a16:creationId xmlns:a16="http://schemas.microsoft.com/office/drawing/2014/main" xmlns="" id="{E12791BA-E237-D74F-9E13-2886D92A312D}"/>
              </a:ext>
            </a:extLst>
          </p:cNvPr>
          <p:cNvSpPr/>
          <p:nvPr/>
        </p:nvSpPr>
        <p:spPr>
          <a:xfrm>
            <a:off x="2981236" y="5736293"/>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alibri" panose="020F0502020204030204" pitchFamily="34" charset="0"/>
              <a:cs typeface="Calibri" panose="020F0502020204030204" pitchFamily="34" charset="0"/>
            </a:endParaRPr>
          </a:p>
        </p:txBody>
      </p:sp>
      <p:sp>
        <p:nvSpPr>
          <p:cNvPr id="132" name="Rounded Rectangle 131">
            <a:extLst>
              <a:ext uri="{FF2B5EF4-FFF2-40B4-BE49-F238E27FC236}">
                <a16:creationId xmlns:a16="http://schemas.microsoft.com/office/drawing/2014/main" xmlns="" id="{B1549935-74C3-774D-946E-44A587B46DA2}"/>
              </a:ext>
            </a:extLst>
          </p:cNvPr>
          <p:cNvSpPr/>
          <p:nvPr/>
        </p:nvSpPr>
        <p:spPr>
          <a:xfrm>
            <a:off x="1846591"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alibri" panose="020F0502020204030204" pitchFamily="34" charset="0"/>
              <a:cs typeface="Calibri" panose="020F0502020204030204" pitchFamily="34" charset="0"/>
            </a:endParaRPr>
          </a:p>
        </p:txBody>
      </p:sp>
      <p:cxnSp>
        <p:nvCxnSpPr>
          <p:cNvPr id="157" name="Straight Connector 156">
            <a:extLst>
              <a:ext uri="{FF2B5EF4-FFF2-40B4-BE49-F238E27FC236}">
                <a16:creationId xmlns:a16="http://schemas.microsoft.com/office/drawing/2014/main" xmlns="" id="{25FACB4A-C7E7-3B42-996E-5C5BC57975B3}"/>
              </a:ext>
            </a:extLst>
          </p:cNvPr>
          <p:cNvCxnSpPr/>
          <p:nvPr/>
        </p:nvCxnSpPr>
        <p:spPr>
          <a:xfrm>
            <a:off x="5866567" y="538630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xmlns="" id="{CEC5C50F-734B-0D41-91D8-D936CDCF33F7}"/>
              </a:ext>
            </a:extLst>
          </p:cNvPr>
          <p:cNvCxnSpPr/>
          <p:nvPr/>
        </p:nvCxnSpPr>
        <p:spPr>
          <a:xfrm>
            <a:off x="7218180" y="538630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8" name="Rounded Rectangle 127">
            <a:extLst>
              <a:ext uri="{FF2B5EF4-FFF2-40B4-BE49-F238E27FC236}">
                <a16:creationId xmlns:a16="http://schemas.microsoft.com/office/drawing/2014/main" xmlns="" id="{CFCFBDFB-BA49-DB4D-BB8C-3B8FC34B5DAF}"/>
              </a:ext>
            </a:extLst>
          </p:cNvPr>
          <p:cNvSpPr/>
          <p:nvPr/>
        </p:nvSpPr>
        <p:spPr>
          <a:xfrm>
            <a:off x="4862358" y="5741369"/>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alibri" panose="020F0502020204030204" pitchFamily="34" charset="0"/>
              <a:cs typeface="Calibri" panose="020F0502020204030204" pitchFamily="34" charset="0"/>
            </a:endParaRPr>
          </a:p>
        </p:txBody>
      </p:sp>
      <p:sp>
        <p:nvSpPr>
          <p:cNvPr id="129" name="Rounded Rectangle 128">
            <a:extLst>
              <a:ext uri="{FF2B5EF4-FFF2-40B4-BE49-F238E27FC236}">
                <a16:creationId xmlns:a16="http://schemas.microsoft.com/office/drawing/2014/main" xmlns="" id="{6EB7608D-7954-D348-9CC9-494D48C75263}"/>
              </a:ext>
            </a:extLst>
          </p:cNvPr>
          <p:cNvSpPr/>
          <p:nvPr/>
        </p:nvSpPr>
        <p:spPr>
          <a:xfrm>
            <a:off x="6741143" y="5739740"/>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alibri" panose="020F0502020204030204" pitchFamily="34" charset="0"/>
              <a:cs typeface="Calibri" panose="020F0502020204030204" pitchFamily="34" charset="0"/>
            </a:endParaRPr>
          </a:p>
        </p:txBody>
      </p:sp>
      <p:sp>
        <p:nvSpPr>
          <p:cNvPr id="133" name="Rounded Rectangle 132">
            <a:extLst>
              <a:ext uri="{FF2B5EF4-FFF2-40B4-BE49-F238E27FC236}">
                <a16:creationId xmlns:a16="http://schemas.microsoft.com/office/drawing/2014/main" xmlns="" id="{1840FC65-E957-3943-BD76-A9B310A2446F}"/>
              </a:ext>
            </a:extLst>
          </p:cNvPr>
          <p:cNvSpPr/>
          <p:nvPr/>
        </p:nvSpPr>
        <p:spPr>
          <a:xfrm>
            <a:off x="5608835"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alibri" panose="020F0502020204030204" pitchFamily="34" charset="0"/>
              <a:cs typeface="Calibri" panose="020F0502020204030204" pitchFamily="34" charset="0"/>
            </a:endParaRPr>
          </a:p>
        </p:txBody>
      </p:sp>
      <p:cxnSp>
        <p:nvCxnSpPr>
          <p:cNvPr id="159" name="Straight Connector 158">
            <a:extLst>
              <a:ext uri="{FF2B5EF4-FFF2-40B4-BE49-F238E27FC236}">
                <a16:creationId xmlns:a16="http://schemas.microsoft.com/office/drawing/2014/main" xmlns="" id="{B8ABAA59-1EA6-3747-A74E-547F0AE794E3}"/>
              </a:ext>
            </a:extLst>
          </p:cNvPr>
          <p:cNvCxnSpPr/>
          <p:nvPr/>
        </p:nvCxnSpPr>
        <p:spPr>
          <a:xfrm>
            <a:off x="10998200" y="5393083"/>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xmlns="" id="{6EA4EAB2-6A05-754E-9AC9-2BC8BF7A7337}"/>
              </a:ext>
            </a:extLst>
          </p:cNvPr>
          <p:cNvCxnSpPr/>
          <p:nvPr/>
        </p:nvCxnSpPr>
        <p:spPr>
          <a:xfrm>
            <a:off x="9626600" y="5410579"/>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0" name="Rounded Rectangle 129">
            <a:extLst>
              <a:ext uri="{FF2B5EF4-FFF2-40B4-BE49-F238E27FC236}">
                <a16:creationId xmlns:a16="http://schemas.microsoft.com/office/drawing/2014/main" xmlns="" id="{090953FD-C1E1-474A-9EF4-E2DA0B1945A5}"/>
              </a:ext>
            </a:extLst>
          </p:cNvPr>
          <p:cNvSpPr/>
          <p:nvPr/>
        </p:nvSpPr>
        <p:spPr>
          <a:xfrm>
            <a:off x="8619928" y="5757235"/>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alibri" panose="020F0502020204030204" pitchFamily="34" charset="0"/>
              <a:cs typeface="Calibri" panose="020F0502020204030204" pitchFamily="34" charset="0"/>
            </a:endParaRPr>
          </a:p>
        </p:txBody>
      </p:sp>
      <p:sp>
        <p:nvSpPr>
          <p:cNvPr id="131" name="Rounded Rectangle 130">
            <a:extLst>
              <a:ext uri="{FF2B5EF4-FFF2-40B4-BE49-F238E27FC236}">
                <a16:creationId xmlns:a16="http://schemas.microsoft.com/office/drawing/2014/main" xmlns="" id="{D9DB8EA0-DD8E-034E-8116-27B137630E47}"/>
              </a:ext>
            </a:extLst>
          </p:cNvPr>
          <p:cNvSpPr/>
          <p:nvPr/>
        </p:nvSpPr>
        <p:spPr>
          <a:xfrm>
            <a:off x="10498713" y="5739739"/>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alibri" panose="020F0502020204030204" pitchFamily="34" charset="0"/>
              <a:cs typeface="Calibri" panose="020F0502020204030204" pitchFamily="34" charset="0"/>
            </a:endParaRPr>
          </a:p>
        </p:txBody>
      </p:sp>
      <p:sp>
        <p:nvSpPr>
          <p:cNvPr id="134" name="Rounded Rectangle 133">
            <a:extLst>
              <a:ext uri="{FF2B5EF4-FFF2-40B4-BE49-F238E27FC236}">
                <a16:creationId xmlns:a16="http://schemas.microsoft.com/office/drawing/2014/main" xmlns="" id="{AA960DCD-3DCF-8E4B-AD7C-64ADB5784CD4}"/>
              </a:ext>
            </a:extLst>
          </p:cNvPr>
          <p:cNvSpPr/>
          <p:nvPr/>
        </p:nvSpPr>
        <p:spPr>
          <a:xfrm>
            <a:off x="9373529"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4970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xmlns="" id="{EE1A1E45-4295-8B4F-812F-37ED1DE2D99C}"/>
              </a:ext>
            </a:extLst>
          </p:cNvPr>
          <p:cNvPicPr>
            <a:picLocks noChangeAspect="1"/>
          </p:cNvPicPr>
          <p:nvPr/>
        </p:nvPicPr>
        <p:blipFill>
          <a:blip r:embed="rId3"/>
          <a:stretch>
            <a:fillRect/>
          </a:stretch>
        </p:blipFill>
        <p:spPr>
          <a:xfrm>
            <a:off x="0" y="-3245"/>
            <a:ext cx="12192000" cy="6858000"/>
          </a:xfrm>
          <a:prstGeom prst="rect">
            <a:avLst/>
          </a:prstGeom>
        </p:spPr>
      </p:pic>
      <p:cxnSp>
        <p:nvCxnSpPr>
          <p:cNvPr id="29" name="Straight Connector 28">
            <a:extLst>
              <a:ext uri="{FF2B5EF4-FFF2-40B4-BE49-F238E27FC236}">
                <a16:creationId xmlns:a16="http://schemas.microsoft.com/office/drawing/2014/main" xmlns="" id="{E7321482-1D0A-C346-9DDD-CF14AF2332C6}"/>
              </a:ext>
            </a:extLst>
          </p:cNvPr>
          <p:cNvCxnSpPr>
            <a:cxnSpLocks/>
          </p:cNvCxnSpPr>
          <p:nvPr/>
        </p:nvCxnSpPr>
        <p:spPr>
          <a:xfrm>
            <a:off x="3718252" y="2730500"/>
            <a:ext cx="565527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2" name="Rounded Rectangle 61">
            <a:extLst>
              <a:ext uri="{FF2B5EF4-FFF2-40B4-BE49-F238E27FC236}">
                <a16:creationId xmlns:a16="http://schemas.microsoft.com/office/drawing/2014/main" xmlns="" id="{EC0EF283-720D-124D-9ED1-617815203857}"/>
              </a:ext>
            </a:extLst>
          </p:cNvPr>
          <p:cNvSpPr/>
          <p:nvPr/>
        </p:nvSpPr>
        <p:spPr>
          <a:xfrm>
            <a:off x="826101" y="257029"/>
            <a:ext cx="10824031" cy="597877"/>
          </a:xfrm>
          <a:prstGeom prst="roundRect">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3" name="Google Shape;242;p7">
            <a:extLst>
              <a:ext uri="{FF2B5EF4-FFF2-40B4-BE49-F238E27FC236}">
                <a16:creationId xmlns:a16="http://schemas.microsoft.com/office/drawing/2014/main" xmlns="" id="{96CA546C-0725-C545-AFC2-04B37E1A4897}"/>
              </a:ext>
            </a:extLst>
          </p:cNvPr>
          <p:cNvSpPr txBox="1"/>
          <p:nvPr/>
        </p:nvSpPr>
        <p:spPr>
          <a:xfrm>
            <a:off x="4304785" y="331914"/>
            <a:ext cx="3866662" cy="480091"/>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sz="2800" b="1" dirty="0" smtClean="0">
                <a:solidFill>
                  <a:schemeClr val="bg1"/>
                </a:solidFill>
                <a:ea typeface="Calibri"/>
                <a:cs typeface="Calibri"/>
                <a:sym typeface="Calibri"/>
              </a:rPr>
              <a:t>A Árvore de Problemas</a:t>
            </a:r>
            <a:endParaRPr lang="pt-BR" sz="1050" dirty="0">
              <a:solidFill>
                <a:schemeClr val="bg1"/>
              </a:solidFill>
            </a:endParaRPr>
          </a:p>
        </p:txBody>
      </p:sp>
      <p:sp>
        <p:nvSpPr>
          <p:cNvPr id="65" name="Rounded Rectangle 64">
            <a:extLst>
              <a:ext uri="{FF2B5EF4-FFF2-40B4-BE49-F238E27FC236}">
                <a16:creationId xmlns:a16="http://schemas.microsoft.com/office/drawing/2014/main" xmlns="" id="{F307F5C4-1AFB-F043-A784-9089859F07C9}"/>
              </a:ext>
            </a:extLst>
          </p:cNvPr>
          <p:cNvSpPr/>
          <p:nvPr/>
        </p:nvSpPr>
        <p:spPr>
          <a:xfrm>
            <a:off x="1100114" y="1124213"/>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rPr>
              <a:t>Animais feridos</a:t>
            </a:r>
            <a:endParaRPr lang="pt-BR" sz="1200" b="1" dirty="0">
              <a:solidFill>
                <a:schemeClr val="bg1"/>
              </a:solidFill>
            </a:endParaRPr>
          </a:p>
        </p:txBody>
      </p:sp>
      <p:sp>
        <p:nvSpPr>
          <p:cNvPr id="95" name="Left Brace 94">
            <a:extLst>
              <a:ext uri="{FF2B5EF4-FFF2-40B4-BE49-F238E27FC236}">
                <a16:creationId xmlns:a16="http://schemas.microsoft.com/office/drawing/2014/main" xmlns="" id="{BBA9AB67-3EF2-374D-9983-BAABC76F23E6}"/>
              </a:ext>
            </a:extLst>
          </p:cNvPr>
          <p:cNvSpPr/>
          <p:nvPr/>
        </p:nvSpPr>
        <p:spPr>
          <a:xfrm>
            <a:off x="771730" y="4338124"/>
            <a:ext cx="188386" cy="1904769"/>
          </a:xfrm>
          <a:prstGeom prst="lef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sp>
        <p:nvSpPr>
          <p:cNvPr id="96" name="Left Brace 95">
            <a:extLst>
              <a:ext uri="{FF2B5EF4-FFF2-40B4-BE49-F238E27FC236}">
                <a16:creationId xmlns:a16="http://schemas.microsoft.com/office/drawing/2014/main" xmlns="" id="{B6FD011E-83AE-094B-A064-2E31AB6D0E69}"/>
              </a:ext>
            </a:extLst>
          </p:cNvPr>
          <p:cNvSpPr/>
          <p:nvPr/>
        </p:nvSpPr>
        <p:spPr>
          <a:xfrm>
            <a:off x="770734" y="1417053"/>
            <a:ext cx="188386" cy="1904769"/>
          </a:xfrm>
          <a:prstGeom prst="lef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sp>
        <p:nvSpPr>
          <p:cNvPr id="97" name="Rounded Rectangle 96">
            <a:extLst>
              <a:ext uri="{FF2B5EF4-FFF2-40B4-BE49-F238E27FC236}">
                <a16:creationId xmlns:a16="http://schemas.microsoft.com/office/drawing/2014/main" xmlns="" id="{430551EB-9321-394B-9885-F00BD8E1069C}"/>
              </a:ext>
            </a:extLst>
          </p:cNvPr>
          <p:cNvSpPr/>
          <p:nvPr/>
        </p:nvSpPr>
        <p:spPr>
          <a:xfrm rot="16200000">
            <a:off x="-366267" y="2244635"/>
            <a:ext cx="1532758" cy="38605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latin typeface="Calibri" panose="020F0502020204030204" pitchFamily="34" charset="0"/>
                <a:cs typeface="Calibri" panose="020F0502020204030204" pitchFamily="34" charset="0"/>
              </a:rPr>
              <a:t>Efeitos</a:t>
            </a:r>
            <a:endParaRPr lang="pt-BR" b="1" dirty="0">
              <a:latin typeface="Calibri" panose="020F0502020204030204" pitchFamily="34" charset="0"/>
              <a:cs typeface="Calibri" panose="020F0502020204030204" pitchFamily="34" charset="0"/>
            </a:endParaRPr>
          </a:p>
        </p:txBody>
      </p:sp>
      <p:sp>
        <p:nvSpPr>
          <p:cNvPr id="98" name="Rounded Rectangle 97">
            <a:extLst>
              <a:ext uri="{FF2B5EF4-FFF2-40B4-BE49-F238E27FC236}">
                <a16:creationId xmlns:a16="http://schemas.microsoft.com/office/drawing/2014/main" xmlns="" id="{3A104866-C5E0-4A44-8FFF-B67C336D8601}"/>
              </a:ext>
            </a:extLst>
          </p:cNvPr>
          <p:cNvSpPr/>
          <p:nvPr/>
        </p:nvSpPr>
        <p:spPr>
          <a:xfrm rot="16200000">
            <a:off x="-366674" y="5057657"/>
            <a:ext cx="1532758" cy="38605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latin typeface="Calibri" panose="020F0502020204030204" pitchFamily="34" charset="0"/>
                <a:cs typeface="Calibri" panose="020F0502020204030204" pitchFamily="34" charset="0"/>
              </a:rPr>
              <a:t>Causas</a:t>
            </a:r>
            <a:endParaRPr lang="pt-BR" b="1" dirty="0">
              <a:latin typeface="Calibri" panose="020F0502020204030204" pitchFamily="34" charset="0"/>
              <a:cs typeface="Calibri" panose="020F0502020204030204" pitchFamily="34" charset="0"/>
            </a:endParaRPr>
          </a:p>
        </p:txBody>
      </p:sp>
      <p:sp>
        <p:nvSpPr>
          <p:cNvPr id="99" name="Rounded Rectangle 98">
            <a:extLst>
              <a:ext uri="{FF2B5EF4-FFF2-40B4-BE49-F238E27FC236}">
                <a16:creationId xmlns:a16="http://schemas.microsoft.com/office/drawing/2014/main" xmlns="" id="{DC7B21D1-65EA-294C-B49D-6391F40190E9}"/>
              </a:ext>
            </a:extLst>
          </p:cNvPr>
          <p:cNvSpPr/>
          <p:nvPr/>
        </p:nvSpPr>
        <p:spPr>
          <a:xfrm>
            <a:off x="2981236" y="1124213"/>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Ameaça aos ecossistemas</a:t>
            </a:r>
            <a:endParaRPr lang="pt-BR" sz="1200" b="1" dirty="0">
              <a:solidFill>
                <a:schemeClr val="bg1"/>
              </a:solidFill>
              <a:latin typeface="Calibri" panose="020F0502020204030204" pitchFamily="34" charset="0"/>
              <a:cs typeface="Calibri" panose="020F0502020204030204" pitchFamily="34" charset="0"/>
            </a:endParaRPr>
          </a:p>
        </p:txBody>
      </p:sp>
      <p:sp>
        <p:nvSpPr>
          <p:cNvPr id="100" name="Rounded Rectangle 99">
            <a:extLst>
              <a:ext uri="{FF2B5EF4-FFF2-40B4-BE49-F238E27FC236}">
                <a16:creationId xmlns:a16="http://schemas.microsoft.com/office/drawing/2014/main" xmlns="" id="{0BA09738-3344-D940-81F9-178114C86070}"/>
              </a:ext>
            </a:extLst>
          </p:cNvPr>
          <p:cNvSpPr/>
          <p:nvPr/>
        </p:nvSpPr>
        <p:spPr>
          <a:xfrm>
            <a:off x="4862358" y="1129289"/>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Impactos nas mudanças climáticas</a:t>
            </a:r>
            <a:endParaRPr lang="pt-BR" sz="1200" b="1" dirty="0">
              <a:solidFill>
                <a:schemeClr val="bg1"/>
              </a:solidFill>
              <a:latin typeface="Calibri" panose="020F0502020204030204" pitchFamily="34" charset="0"/>
              <a:cs typeface="Calibri" panose="020F0502020204030204" pitchFamily="34" charset="0"/>
            </a:endParaRPr>
          </a:p>
        </p:txBody>
      </p:sp>
      <p:sp>
        <p:nvSpPr>
          <p:cNvPr id="101" name="Rounded Rectangle 100">
            <a:extLst>
              <a:ext uri="{FF2B5EF4-FFF2-40B4-BE49-F238E27FC236}">
                <a16:creationId xmlns:a16="http://schemas.microsoft.com/office/drawing/2014/main" xmlns="" id="{A3DC132E-520C-184F-83ED-9EC3C86B28B7}"/>
              </a:ext>
            </a:extLst>
          </p:cNvPr>
          <p:cNvSpPr/>
          <p:nvPr/>
        </p:nvSpPr>
        <p:spPr>
          <a:xfrm>
            <a:off x="6741143" y="1127660"/>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Impacto no turismo e nas economias costeiras</a:t>
            </a:r>
            <a:endParaRPr lang="pt-BR" sz="1200" b="1" dirty="0">
              <a:solidFill>
                <a:schemeClr val="bg1"/>
              </a:solidFill>
              <a:latin typeface="Calibri" panose="020F0502020204030204" pitchFamily="34" charset="0"/>
              <a:cs typeface="Calibri" panose="020F0502020204030204" pitchFamily="34" charset="0"/>
            </a:endParaRPr>
          </a:p>
        </p:txBody>
      </p:sp>
      <p:sp>
        <p:nvSpPr>
          <p:cNvPr id="104" name="Rounded Rectangle 103">
            <a:extLst>
              <a:ext uri="{FF2B5EF4-FFF2-40B4-BE49-F238E27FC236}">
                <a16:creationId xmlns:a16="http://schemas.microsoft.com/office/drawing/2014/main" xmlns="" id="{5265D780-0387-AC48-8AEF-9F83C9470A5B}"/>
              </a:ext>
            </a:extLst>
          </p:cNvPr>
          <p:cNvSpPr/>
          <p:nvPr/>
        </p:nvSpPr>
        <p:spPr>
          <a:xfrm>
            <a:off x="1846591"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Ingestão, asfixia e emaranhamento de centenas de espécies terrestres e marinhas</a:t>
            </a:r>
            <a:endParaRPr lang="pt-BR" sz="1200" b="1" dirty="0">
              <a:solidFill>
                <a:schemeClr val="bg1"/>
              </a:solidFill>
              <a:latin typeface="Calibri" panose="020F0502020204030204" pitchFamily="34" charset="0"/>
              <a:cs typeface="Calibri" panose="020F0502020204030204" pitchFamily="34" charset="0"/>
            </a:endParaRPr>
          </a:p>
        </p:txBody>
      </p:sp>
      <p:sp>
        <p:nvSpPr>
          <p:cNvPr id="137" name="Google Shape;242;p7">
            <a:extLst>
              <a:ext uri="{FF2B5EF4-FFF2-40B4-BE49-F238E27FC236}">
                <a16:creationId xmlns:a16="http://schemas.microsoft.com/office/drawing/2014/main" xmlns="" id="{3288F96E-EA8C-504A-85E9-3D6A6382374C}"/>
              </a:ext>
            </a:extLst>
          </p:cNvPr>
          <p:cNvSpPr txBox="1"/>
          <p:nvPr/>
        </p:nvSpPr>
        <p:spPr>
          <a:xfrm>
            <a:off x="7369476" y="3328021"/>
            <a:ext cx="1492955" cy="369291"/>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sz="2000" b="1" dirty="0" smtClean="0">
                <a:solidFill>
                  <a:srgbClr val="29C7F7"/>
                </a:solidFill>
                <a:ea typeface="Calibri"/>
                <a:cs typeface="Calibri"/>
                <a:sym typeface="Calibri"/>
              </a:rPr>
              <a:t>Problema</a:t>
            </a:r>
            <a:endParaRPr lang="pt-BR" sz="900" dirty="0">
              <a:solidFill>
                <a:srgbClr val="29C7F7"/>
              </a:solidFill>
            </a:endParaRPr>
          </a:p>
        </p:txBody>
      </p:sp>
      <p:cxnSp>
        <p:nvCxnSpPr>
          <p:cNvPr id="33" name="Straight Connector 32">
            <a:extLst>
              <a:ext uri="{FF2B5EF4-FFF2-40B4-BE49-F238E27FC236}">
                <a16:creationId xmlns:a16="http://schemas.microsoft.com/office/drawing/2014/main" xmlns="" id="{BB13C887-ABA1-604D-871D-A290ECF9082E}"/>
              </a:ext>
            </a:extLst>
          </p:cNvPr>
          <p:cNvCxnSpPr/>
          <p:nvPr/>
        </p:nvCxnSpPr>
        <p:spPr>
          <a:xfrm>
            <a:off x="2108200" y="1951230"/>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xmlns="" id="{441D061A-C58A-484E-A219-958B291BBA55}"/>
              </a:ext>
            </a:extLst>
          </p:cNvPr>
          <p:cNvCxnSpPr/>
          <p:nvPr/>
        </p:nvCxnSpPr>
        <p:spPr>
          <a:xfrm>
            <a:off x="3467100" y="1946772"/>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EE7CD988-278C-8740-989F-F8B38B40B169}"/>
              </a:ext>
            </a:extLst>
          </p:cNvPr>
          <p:cNvCxnSpPr/>
          <p:nvPr/>
        </p:nvCxnSpPr>
        <p:spPr>
          <a:xfrm>
            <a:off x="2593069" y="1480553"/>
            <a:ext cx="38816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xmlns="" id="{08F6A341-32F6-2A48-A55B-421F812F95B9}"/>
              </a:ext>
            </a:extLst>
          </p:cNvPr>
          <p:cNvCxnSpPr/>
          <p:nvPr/>
        </p:nvCxnSpPr>
        <p:spPr>
          <a:xfrm>
            <a:off x="10998200" y="1954676"/>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xmlns="" id="{A34936DC-CD72-BD41-95AF-417FED4FA1AB}"/>
              </a:ext>
            </a:extLst>
          </p:cNvPr>
          <p:cNvCxnSpPr/>
          <p:nvPr/>
        </p:nvCxnSpPr>
        <p:spPr>
          <a:xfrm>
            <a:off x="9626600" y="19721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xmlns="" id="{3476519D-5BB2-FF48-9967-3B5A52EA815D}"/>
              </a:ext>
            </a:extLst>
          </p:cNvPr>
          <p:cNvCxnSpPr/>
          <p:nvPr/>
        </p:nvCxnSpPr>
        <p:spPr>
          <a:xfrm>
            <a:off x="10112883" y="1500606"/>
            <a:ext cx="38816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2" name="Rounded Rectangle 101">
            <a:extLst>
              <a:ext uri="{FF2B5EF4-FFF2-40B4-BE49-F238E27FC236}">
                <a16:creationId xmlns:a16="http://schemas.microsoft.com/office/drawing/2014/main" xmlns="" id="{6294CB5C-F5E1-4849-B499-2B9095EFFF75}"/>
              </a:ext>
            </a:extLst>
          </p:cNvPr>
          <p:cNvSpPr/>
          <p:nvPr/>
        </p:nvSpPr>
        <p:spPr>
          <a:xfrm>
            <a:off x="8619928" y="1145155"/>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Humanos podem ingerir resíduos</a:t>
            </a:r>
            <a:endParaRPr lang="pt-BR" sz="1200" b="1" dirty="0">
              <a:solidFill>
                <a:schemeClr val="bg1"/>
              </a:solidFill>
              <a:latin typeface="Calibri" panose="020F0502020204030204" pitchFamily="34" charset="0"/>
              <a:cs typeface="Calibri" panose="020F0502020204030204" pitchFamily="34" charset="0"/>
            </a:endParaRPr>
          </a:p>
        </p:txBody>
      </p:sp>
      <p:sp>
        <p:nvSpPr>
          <p:cNvPr id="103" name="Rounded Rectangle 102">
            <a:extLst>
              <a:ext uri="{FF2B5EF4-FFF2-40B4-BE49-F238E27FC236}">
                <a16:creationId xmlns:a16="http://schemas.microsoft.com/office/drawing/2014/main" xmlns="" id="{B2DF50E9-DA66-C84E-B89B-FF48ED195644}"/>
              </a:ext>
            </a:extLst>
          </p:cNvPr>
          <p:cNvSpPr/>
          <p:nvPr/>
        </p:nvSpPr>
        <p:spPr>
          <a:xfrm>
            <a:off x="10498713" y="1127659"/>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Efeitos colaterais desconhecidos do consumo humano de resíduos</a:t>
            </a:r>
            <a:endParaRPr lang="pt-BR" sz="1200" b="1" dirty="0">
              <a:solidFill>
                <a:schemeClr val="bg1"/>
              </a:solidFill>
              <a:latin typeface="Calibri" panose="020F0502020204030204" pitchFamily="34" charset="0"/>
              <a:cs typeface="Calibri" panose="020F0502020204030204" pitchFamily="34" charset="0"/>
            </a:endParaRPr>
          </a:p>
        </p:txBody>
      </p:sp>
      <p:sp>
        <p:nvSpPr>
          <p:cNvPr id="107" name="Rounded Rectangle 106">
            <a:extLst>
              <a:ext uri="{FF2B5EF4-FFF2-40B4-BE49-F238E27FC236}">
                <a16:creationId xmlns:a16="http://schemas.microsoft.com/office/drawing/2014/main" xmlns="" id="{B61A25DE-DC95-2D48-949E-8E64C5A31CE4}"/>
              </a:ext>
            </a:extLst>
          </p:cNvPr>
          <p:cNvSpPr/>
          <p:nvPr/>
        </p:nvSpPr>
        <p:spPr>
          <a:xfrm>
            <a:off x="9373529"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Os resíduos entram na nossa cadeia alimentar</a:t>
            </a:r>
            <a:endParaRPr lang="pt-BR" sz="1200" b="1" dirty="0">
              <a:solidFill>
                <a:schemeClr val="bg1"/>
              </a:solidFill>
              <a:latin typeface="Calibri" panose="020F0502020204030204" pitchFamily="34" charset="0"/>
              <a:cs typeface="Calibri" panose="020F0502020204030204" pitchFamily="34" charset="0"/>
            </a:endParaRPr>
          </a:p>
        </p:txBody>
      </p:sp>
      <p:cxnSp>
        <p:nvCxnSpPr>
          <p:cNvPr id="145" name="Straight Connector 144">
            <a:extLst>
              <a:ext uri="{FF2B5EF4-FFF2-40B4-BE49-F238E27FC236}">
                <a16:creationId xmlns:a16="http://schemas.microsoft.com/office/drawing/2014/main" xmlns="" id="{DAAAEC0F-4486-C04F-A82E-510EB8021882}"/>
              </a:ext>
            </a:extLst>
          </p:cNvPr>
          <p:cNvCxnSpPr/>
          <p:nvPr/>
        </p:nvCxnSpPr>
        <p:spPr>
          <a:xfrm>
            <a:off x="5866567" y="1946772"/>
            <a:ext cx="0" cy="3499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xmlns="" id="{4F869E50-1E55-D745-AF1D-8246035943BF}"/>
              </a:ext>
            </a:extLst>
          </p:cNvPr>
          <p:cNvCxnSpPr/>
          <p:nvPr/>
        </p:nvCxnSpPr>
        <p:spPr>
          <a:xfrm>
            <a:off x="7218180" y="19467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xmlns="" id="{47E87D10-6A43-C745-B54E-06313FCC73D9}"/>
              </a:ext>
            </a:extLst>
          </p:cNvPr>
          <p:cNvCxnSpPr>
            <a:cxnSpLocks/>
          </p:cNvCxnSpPr>
          <p:nvPr/>
        </p:nvCxnSpPr>
        <p:spPr>
          <a:xfrm>
            <a:off x="6563058" y="3075764"/>
            <a:ext cx="0" cy="15077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6" name="Rounded Rectangle 105">
            <a:extLst>
              <a:ext uri="{FF2B5EF4-FFF2-40B4-BE49-F238E27FC236}">
                <a16:creationId xmlns:a16="http://schemas.microsoft.com/office/drawing/2014/main" xmlns="" id="{412DC498-1DBD-6B4B-8EE6-9C5BF7525D5A}"/>
              </a:ext>
            </a:extLst>
          </p:cNvPr>
          <p:cNvSpPr/>
          <p:nvPr/>
        </p:nvSpPr>
        <p:spPr>
          <a:xfrm>
            <a:off x="5608835"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Aumento do vazamento de lixo no meio ambiente</a:t>
            </a:r>
            <a:endParaRPr lang="pt-BR" sz="1200" b="1" dirty="0">
              <a:solidFill>
                <a:schemeClr val="bg1"/>
              </a:solidFill>
              <a:latin typeface="Calibri" panose="020F0502020204030204" pitchFamily="34" charset="0"/>
              <a:cs typeface="Calibri" panose="020F0502020204030204" pitchFamily="34" charset="0"/>
            </a:endParaRPr>
          </a:p>
        </p:txBody>
      </p:sp>
      <p:sp>
        <p:nvSpPr>
          <p:cNvPr id="135" name="Rounded Rectangle 134">
            <a:extLst>
              <a:ext uri="{FF2B5EF4-FFF2-40B4-BE49-F238E27FC236}">
                <a16:creationId xmlns:a16="http://schemas.microsoft.com/office/drawing/2014/main" xmlns="" id="{B42DAE2A-6760-434E-B04B-3882BE3BCD23}"/>
              </a:ext>
            </a:extLst>
          </p:cNvPr>
          <p:cNvSpPr/>
          <p:nvPr/>
        </p:nvSpPr>
        <p:spPr>
          <a:xfrm>
            <a:off x="5615959" y="3425755"/>
            <a:ext cx="1871661" cy="827017"/>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smtClean="0">
                <a:solidFill>
                  <a:schemeClr val="bg1"/>
                </a:solidFill>
                <a:latin typeface="Calibri" panose="020F0502020204030204" pitchFamily="34" charset="0"/>
                <a:cs typeface="Calibri" panose="020F0502020204030204" pitchFamily="34" charset="0"/>
              </a:rPr>
              <a:t>Baixa taxa de reciclagem</a:t>
            </a:r>
            <a:endParaRPr lang="pt-BR" sz="1600" b="1" dirty="0">
              <a:solidFill>
                <a:schemeClr val="bg1"/>
              </a:solidFill>
              <a:latin typeface="Calibri" panose="020F0502020204030204" pitchFamily="34" charset="0"/>
              <a:cs typeface="Calibri" panose="020F0502020204030204" pitchFamily="34" charset="0"/>
            </a:endParaRPr>
          </a:p>
        </p:txBody>
      </p:sp>
      <p:cxnSp>
        <p:nvCxnSpPr>
          <p:cNvPr id="150" name="Straight Connector 149">
            <a:extLst>
              <a:ext uri="{FF2B5EF4-FFF2-40B4-BE49-F238E27FC236}">
                <a16:creationId xmlns:a16="http://schemas.microsoft.com/office/drawing/2014/main" xmlns="" id="{C5E4B700-E842-BB43-B796-89D518D4A094}"/>
              </a:ext>
            </a:extLst>
          </p:cNvPr>
          <p:cNvCxnSpPr>
            <a:stCxn id="135" idx="1"/>
          </p:cNvCxnSpPr>
          <p:nvPr/>
        </p:nvCxnSpPr>
        <p:spPr>
          <a:xfrm flipH="1" flipV="1">
            <a:off x="2766951" y="3835730"/>
            <a:ext cx="2849008" cy="353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xmlns="" id="{53FA35A7-AA9C-4045-A2C3-85EA5095A457}"/>
              </a:ext>
            </a:extLst>
          </p:cNvPr>
          <p:cNvCxnSpPr/>
          <p:nvPr/>
        </p:nvCxnSpPr>
        <p:spPr>
          <a:xfrm flipH="1" flipV="1">
            <a:off x="7480496" y="3833963"/>
            <a:ext cx="2849008" cy="353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xmlns="" id="{C731C900-2DDC-D041-AC77-69960ABD09F4}"/>
              </a:ext>
            </a:extLst>
          </p:cNvPr>
          <p:cNvCxnSpPr/>
          <p:nvPr/>
        </p:nvCxnSpPr>
        <p:spPr>
          <a:xfrm>
            <a:off x="2766951" y="3837497"/>
            <a:ext cx="0" cy="74606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xmlns="" id="{971F6170-8D82-B549-9282-59A435261620}"/>
              </a:ext>
            </a:extLst>
          </p:cNvPr>
          <p:cNvCxnSpPr/>
          <p:nvPr/>
        </p:nvCxnSpPr>
        <p:spPr>
          <a:xfrm>
            <a:off x="10330716" y="3837496"/>
            <a:ext cx="0" cy="74606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xmlns="" id="{49EA6009-9D76-5344-AE3C-173BD28DE393}"/>
              </a:ext>
            </a:extLst>
          </p:cNvPr>
          <p:cNvCxnSpPr/>
          <p:nvPr/>
        </p:nvCxnSpPr>
        <p:spPr>
          <a:xfrm>
            <a:off x="2108200" y="5403798"/>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xmlns="" id="{FE5174D1-EB10-6E4D-82A8-888EA634E901}"/>
              </a:ext>
            </a:extLst>
          </p:cNvPr>
          <p:cNvCxnSpPr/>
          <p:nvPr/>
        </p:nvCxnSpPr>
        <p:spPr>
          <a:xfrm>
            <a:off x="3467100" y="5399340"/>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6" name="Rounded Rectangle 125">
            <a:extLst>
              <a:ext uri="{FF2B5EF4-FFF2-40B4-BE49-F238E27FC236}">
                <a16:creationId xmlns:a16="http://schemas.microsoft.com/office/drawing/2014/main" xmlns="" id="{FB64545C-9124-8D44-B1EA-3370DDF5B510}"/>
              </a:ext>
            </a:extLst>
          </p:cNvPr>
          <p:cNvSpPr/>
          <p:nvPr/>
        </p:nvSpPr>
        <p:spPr>
          <a:xfrm>
            <a:off x="1100114" y="5736293"/>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As pessoas não se separam adequadamente lixo em casa</a:t>
            </a:r>
            <a:endParaRPr lang="pt-BR" sz="1200" b="1" dirty="0">
              <a:solidFill>
                <a:schemeClr val="bg1"/>
              </a:solidFill>
              <a:latin typeface="Calibri" panose="020F0502020204030204" pitchFamily="34" charset="0"/>
              <a:cs typeface="Calibri" panose="020F0502020204030204" pitchFamily="34" charset="0"/>
            </a:endParaRPr>
          </a:p>
        </p:txBody>
      </p:sp>
      <p:sp>
        <p:nvSpPr>
          <p:cNvPr id="127" name="Rounded Rectangle 126">
            <a:extLst>
              <a:ext uri="{FF2B5EF4-FFF2-40B4-BE49-F238E27FC236}">
                <a16:creationId xmlns:a16="http://schemas.microsoft.com/office/drawing/2014/main" xmlns="" id="{E12791BA-E237-D74F-9E13-2886D92A312D}"/>
              </a:ext>
            </a:extLst>
          </p:cNvPr>
          <p:cNvSpPr/>
          <p:nvPr/>
        </p:nvSpPr>
        <p:spPr>
          <a:xfrm>
            <a:off x="2981236" y="5736293"/>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bg1"/>
                </a:solidFill>
                <a:latin typeface="Calibri" panose="020F0502020204030204" pitchFamily="34" charset="0"/>
                <a:cs typeface="Calibri" panose="020F0502020204030204" pitchFamily="34" charset="0"/>
              </a:rPr>
              <a:t>A comunidade não tem reciclagem adequada </a:t>
            </a:r>
          </a:p>
          <a:p>
            <a:pPr algn="ctr"/>
            <a:r>
              <a:rPr lang="pt-BR" sz="1200" b="1" dirty="0">
                <a:solidFill>
                  <a:schemeClr val="bg1"/>
                </a:solidFill>
                <a:latin typeface="Calibri" panose="020F0502020204030204" pitchFamily="34" charset="0"/>
                <a:cs typeface="Calibri" panose="020F0502020204030204" pitchFamily="34" charset="0"/>
              </a:rPr>
              <a:t>lixeiras</a:t>
            </a:r>
          </a:p>
        </p:txBody>
      </p:sp>
      <p:sp>
        <p:nvSpPr>
          <p:cNvPr id="132" name="Rounded Rectangle 131">
            <a:extLst>
              <a:ext uri="{FF2B5EF4-FFF2-40B4-BE49-F238E27FC236}">
                <a16:creationId xmlns:a16="http://schemas.microsoft.com/office/drawing/2014/main" xmlns="" id="{B1549935-74C3-774D-946E-44A587B46DA2}"/>
              </a:ext>
            </a:extLst>
          </p:cNvPr>
          <p:cNvSpPr/>
          <p:nvPr/>
        </p:nvSpPr>
        <p:spPr>
          <a:xfrm>
            <a:off x="1846591"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Má gestão de resíduos na origem</a:t>
            </a:r>
            <a:endParaRPr lang="pt-BR" sz="1200" b="1" dirty="0">
              <a:solidFill>
                <a:schemeClr val="bg1"/>
              </a:solidFill>
              <a:latin typeface="Calibri" panose="020F0502020204030204" pitchFamily="34" charset="0"/>
              <a:cs typeface="Calibri" panose="020F0502020204030204" pitchFamily="34" charset="0"/>
            </a:endParaRPr>
          </a:p>
        </p:txBody>
      </p:sp>
      <p:cxnSp>
        <p:nvCxnSpPr>
          <p:cNvPr id="157" name="Straight Connector 156">
            <a:extLst>
              <a:ext uri="{FF2B5EF4-FFF2-40B4-BE49-F238E27FC236}">
                <a16:creationId xmlns:a16="http://schemas.microsoft.com/office/drawing/2014/main" xmlns="" id="{25FACB4A-C7E7-3B42-996E-5C5BC57975B3}"/>
              </a:ext>
            </a:extLst>
          </p:cNvPr>
          <p:cNvCxnSpPr/>
          <p:nvPr/>
        </p:nvCxnSpPr>
        <p:spPr>
          <a:xfrm>
            <a:off x="5866567" y="5386302"/>
            <a:ext cx="0" cy="3499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xmlns="" id="{CEC5C50F-734B-0D41-91D8-D936CDCF33F7}"/>
              </a:ext>
            </a:extLst>
          </p:cNvPr>
          <p:cNvCxnSpPr/>
          <p:nvPr/>
        </p:nvCxnSpPr>
        <p:spPr>
          <a:xfrm>
            <a:off x="7218180" y="538630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8" name="Rounded Rectangle 127">
            <a:extLst>
              <a:ext uri="{FF2B5EF4-FFF2-40B4-BE49-F238E27FC236}">
                <a16:creationId xmlns:a16="http://schemas.microsoft.com/office/drawing/2014/main" xmlns="" id="{CFCFBDFB-BA49-DB4D-BB8C-3B8FC34B5DAF}"/>
              </a:ext>
            </a:extLst>
          </p:cNvPr>
          <p:cNvSpPr/>
          <p:nvPr/>
        </p:nvSpPr>
        <p:spPr>
          <a:xfrm>
            <a:off x="4862358" y="5741369"/>
            <a:ext cx="1576542"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smtClean="0"/>
              <a:t>Preços flutuantes para reciclagem desencorajam a coleta, receita instável</a:t>
            </a:r>
            <a:endParaRPr lang="pt-BR" sz="1100" b="1" dirty="0">
              <a:solidFill>
                <a:schemeClr val="bg1"/>
              </a:solidFill>
              <a:latin typeface="Calibri" panose="020F0502020204030204" pitchFamily="34" charset="0"/>
              <a:cs typeface="Calibri" panose="020F0502020204030204" pitchFamily="34" charset="0"/>
            </a:endParaRPr>
          </a:p>
        </p:txBody>
      </p:sp>
      <p:sp>
        <p:nvSpPr>
          <p:cNvPr id="129" name="Rounded Rectangle 128">
            <a:extLst>
              <a:ext uri="{FF2B5EF4-FFF2-40B4-BE49-F238E27FC236}">
                <a16:creationId xmlns:a16="http://schemas.microsoft.com/office/drawing/2014/main" xmlns="" id="{6EB7608D-7954-D348-9CC9-494D48C75263}"/>
              </a:ext>
            </a:extLst>
          </p:cNvPr>
          <p:cNvSpPr/>
          <p:nvPr/>
        </p:nvSpPr>
        <p:spPr>
          <a:xfrm>
            <a:off x="6741143" y="5739740"/>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Lixeiros carecem de organização ou apoio, são ineficientes</a:t>
            </a:r>
            <a:endParaRPr lang="pt-BR" sz="1200" b="1" dirty="0">
              <a:solidFill>
                <a:schemeClr val="bg1"/>
              </a:solidFill>
              <a:latin typeface="Calibri" panose="020F0502020204030204" pitchFamily="34" charset="0"/>
              <a:cs typeface="Calibri" panose="020F0502020204030204" pitchFamily="34" charset="0"/>
            </a:endParaRPr>
          </a:p>
        </p:txBody>
      </p:sp>
      <p:sp>
        <p:nvSpPr>
          <p:cNvPr id="133" name="Rounded Rectangle 132">
            <a:extLst>
              <a:ext uri="{FF2B5EF4-FFF2-40B4-BE49-F238E27FC236}">
                <a16:creationId xmlns:a16="http://schemas.microsoft.com/office/drawing/2014/main" xmlns="" id="{1840FC65-E957-3943-BD76-A9B310A2446F}"/>
              </a:ext>
            </a:extLst>
          </p:cNvPr>
          <p:cNvSpPr/>
          <p:nvPr/>
        </p:nvSpPr>
        <p:spPr>
          <a:xfrm>
            <a:off x="5608835" y="4583562"/>
            <a:ext cx="1954015"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Lixeiros não podem coletar e separar os resíduos com eficiência ou atender à demanda maior</a:t>
            </a:r>
            <a:endParaRPr lang="pt-BR" sz="1200" b="1" dirty="0">
              <a:solidFill>
                <a:schemeClr val="bg1"/>
              </a:solidFill>
              <a:latin typeface="Calibri" panose="020F0502020204030204" pitchFamily="34" charset="0"/>
              <a:cs typeface="Calibri" panose="020F0502020204030204" pitchFamily="34" charset="0"/>
            </a:endParaRPr>
          </a:p>
        </p:txBody>
      </p:sp>
      <p:cxnSp>
        <p:nvCxnSpPr>
          <p:cNvPr id="159" name="Straight Connector 158">
            <a:extLst>
              <a:ext uri="{FF2B5EF4-FFF2-40B4-BE49-F238E27FC236}">
                <a16:creationId xmlns:a16="http://schemas.microsoft.com/office/drawing/2014/main" xmlns="" id="{B8ABAA59-1EA6-3747-A74E-547F0AE794E3}"/>
              </a:ext>
            </a:extLst>
          </p:cNvPr>
          <p:cNvCxnSpPr/>
          <p:nvPr/>
        </p:nvCxnSpPr>
        <p:spPr>
          <a:xfrm>
            <a:off x="10998200" y="5393083"/>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xmlns="" id="{6EA4EAB2-6A05-754E-9AC9-2BC8BF7A7337}"/>
              </a:ext>
            </a:extLst>
          </p:cNvPr>
          <p:cNvCxnSpPr/>
          <p:nvPr/>
        </p:nvCxnSpPr>
        <p:spPr>
          <a:xfrm>
            <a:off x="9626600" y="5410579"/>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0" name="Rounded Rectangle 129">
            <a:extLst>
              <a:ext uri="{FF2B5EF4-FFF2-40B4-BE49-F238E27FC236}">
                <a16:creationId xmlns:a16="http://schemas.microsoft.com/office/drawing/2014/main" xmlns="" id="{090953FD-C1E1-474A-9EF4-E2DA0B1945A5}"/>
              </a:ext>
            </a:extLst>
          </p:cNvPr>
          <p:cNvSpPr/>
          <p:nvPr/>
        </p:nvSpPr>
        <p:spPr>
          <a:xfrm>
            <a:off x="8486776" y="5757235"/>
            <a:ext cx="1626108"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Nenhum departamento formal de reciclagem do governo</a:t>
            </a:r>
            <a:endParaRPr lang="pt-BR" sz="1200" b="1" dirty="0">
              <a:solidFill>
                <a:schemeClr val="bg1"/>
              </a:solidFill>
              <a:latin typeface="Calibri" panose="020F0502020204030204" pitchFamily="34" charset="0"/>
              <a:cs typeface="Calibri" panose="020F0502020204030204" pitchFamily="34" charset="0"/>
            </a:endParaRPr>
          </a:p>
        </p:txBody>
      </p:sp>
      <p:sp>
        <p:nvSpPr>
          <p:cNvPr id="131" name="Rounded Rectangle 130">
            <a:extLst>
              <a:ext uri="{FF2B5EF4-FFF2-40B4-BE49-F238E27FC236}">
                <a16:creationId xmlns:a16="http://schemas.microsoft.com/office/drawing/2014/main" xmlns="" id="{D9DB8EA0-DD8E-034E-8116-27B137630E47}"/>
              </a:ext>
            </a:extLst>
          </p:cNvPr>
          <p:cNvSpPr/>
          <p:nvPr/>
        </p:nvSpPr>
        <p:spPr>
          <a:xfrm>
            <a:off x="10306966" y="5739739"/>
            <a:ext cx="1684703"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Falta de infraestrutura moderna de reciclagem</a:t>
            </a:r>
            <a:endParaRPr lang="pt-BR" sz="1200" b="1" dirty="0">
              <a:solidFill>
                <a:schemeClr val="bg1"/>
              </a:solidFill>
              <a:latin typeface="Calibri" panose="020F0502020204030204" pitchFamily="34" charset="0"/>
              <a:cs typeface="Calibri" panose="020F0502020204030204" pitchFamily="34" charset="0"/>
            </a:endParaRPr>
          </a:p>
        </p:txBody>
      </p:sp>
      <p:sp>
        <p:nvSpPr>
          <p:cNvPr id="134" name="Rounded Rectangle 133">
            <a:extLst>
              <a:ext uri="{FF2B5EF4-FFF2-40B4-BE49-F238E27FC236}">
                <a16:creationId xmlns:a16="http://schemas.microsoft.com/office/drawing/2014/main" xmlns="" id="{AA960DCD-3DCF-8E4B-AD7C-64ADB5784CD4}"/>
              </a:ext>
            </a:extLst>
          </p:cNvPr>
          <p:cNvSpPr/>
          <p:nvPr/>
        </p:nvSpPr>
        <p:spPr>
          <a:xfrm>
            <a:off x="9373529"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O governo não financia a reciclagem</a:t>
            </a:r>
            <a:endParaRPr lang="pt-BR" sz="1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782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xmlns="" id="{EE1A1E45-4295-8B4F-812F-37ED1DE2D99C}"/>
              </a:ext>
            </a:extLst>
          </p:cNvPr>
          <p:cNvPicPr>
            <a:picLocks noChangeAspect="1"/>
          </p:cNvPicPr>
          <p:nvPr/>
        </p:nvPicPr>
        <p:blipFill>
          <a:blip r:embed="rId3"/>
          <a:stretch>
            <a:fillRect/>
          </a:stretch>
        </p:blipFill>
        <p:spPr>
          <a:xfrm>
            <a:off x="0" y="-3245"/>
            <a:ext cx="12192000" cy="6858000"/>
          </a:xfrm>
          <a:prstGeom prst="rect">
            <a:avLst/>
          </a:prstGeom>
        </p:spPr>
      </p:pic>
      <p:cxnSp>
        <p:nvCxnSpPr>
          <p:cNvPr id="29" name="Straight Connector 28">
            <a:extLst>
              <a:ext uri="{FF2B5EF4-FFF2-40B4-BE49-F238E27FC236}">
                <a16:creationId xmlns:a16="http://schemas.microsoft.com/office/drawing/2014/main" xmlns="" id="{E7321482-1D0A-C346-9DDD-CF14AF2332C6}"/>
              </a:ext>
            </a:extLst>
          </p:cNvPr>
          <p:cNvCxnSpPr>
            <a:cxnSpLocks/>
          </p:cNvCxnSpPr>
          <p:nvPr/>
        </p:nvCxnSpPr>
        <p:spPr>
          <a:xfrm>
            <a:off x="3718252" y="2730500"/>
            <a:ext cx="565527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2" name="Rounded Rectangle 61">
            <a:extLst>
              <a:ext uri="{FF2B5EF4-FFF2-40B4-BE49-F238E27FC236}">
                <a16:creationId xmlns:a16="http://schemas.microsoft.com/office/drawing/2014/main" xmlns="" id="{EC0EF283-720D-124D-9ED1-617815203857}"/>
              </a:ext>
            </a:extLst>
          </p:cNvPr>
          <p:cNvSpPr/>
          <p:nvPr/>
        </p:nvSpPr>
        <p:spPr>
          <a:xfrm>
            <a:off x="826101" y="257029"/>
            <a:ext cx="10824031" cy="597877"/>
          </a:xfrm>
          <a:prstGeom prst="roundRect">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3" name="Google Shape;242;p7">
            <a:extLst>
              <a:ext uri="{FF2B5EF4-FFF2-40B4-BE49-F238E27FC236}">
                <a16:creationId xmlns:a16="http://schemas.microsoft.com/office/drawing/2014/main" xmlns="" id="{96CA546C-0725-C545-AFC2-04B37E1A4897}"/>
              </a:ext>
            </a:extLst>
          </p:cNvPr>
          <p:cNvSpPr txBox="1"/>
          <p:nvPr/>
        </p:nvSpPr>
        <p:spPr>
          <a:xfrm>
            <a:off x="4304785" y="331914"/>
            <a:ext cx="3866662" cy="480091"/>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sz="2800" b="1" dirty="0" smtClean="0">
                <a:solidFill>
                  <a:schemeClr val="bg1"/>
                </a:solidFill>
                <a:ea typeface="Calibri"/>
                <a:cs typeface="Calibri"/>
                <a:sym typeface="Calibri"/>
              </a:rPr>
              <a:t>A Árvore de Problemas</a:t>
            </a:r>
            <a:endParaRPr lang="pt-BR" sz="1050" dirty="0">
              <a:solidFill>
                <a:schemeClr val="bg1"/>
              </a:solidFill>
            </a:endParaRPr>
          </a:p>
        </p:txBody>
      </p:sp>
      <p:sp>
        <p:nvSpPr>
          <p:cNvPr id="65" name="Rounded Rectangle 64">
            <a:extLst>
              <a:ext uri="{FF2B5EF4-FFF2-40B4-BE49-F238E27FC236}">
                <a16:creationId xmlns:a16="http://schemas.microsoft.com/office/drawing/2014/main" xmlns="" id="{F307F5C4-1AFB-F043-A784-9089859F07C9}"/>
              </a:ext>
            </a:extLst>
          </p:cNvPr>
          <p:cNvSpPr/>
          <p:nvPr/>
        </p:nvSpPr>
        <p:spPr>
          <a:xfrm>
            <a:off x="1100114" y="1124213"/>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rPr>
              <a:t>Animais feridos</a:t>
            </a:r>
            <a:endParaRPr lang="pt-BR" sz="1200" b="1" dirty="0">
              <a:solidFill>
                <a:schemeClr val="bg1"/>
              </a:solidFill>
            </a:endParaRPr>
          </a:p>
        </p:txBody>
      </p:sp>
      <p:sp>
        <p:nvSpPr>
          <p:cNvPr id="95" name="Left Brace 94">
            <a:extLst>
              <a:ext uri="{FF2B5EF4-FFF2-40B4-BE49-F238E27FC236}">
                <a16:creationId xmlns:a16="http://schemas.microsoft.com/office/drawing/2014/main" xmlns="" id="{BBA9AB67-3EF2-374D-9983-BAABC76F23E6}"/>
              </a:ext>
            </a:extLst>
          </p:cNvPr>
          <p:cNvSpPr/>
          <p:nvPr/>
        </p:nvSpPr>
        <p:spPr>
          <a:xfrm>
            <a:off x="771730" y="4338124"/>
            <a:ext cx="188386" cy="1904769"/>
          </a:xfrm>
          <a:prstGeom prst="lef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sp>
        <p:nvSpPr>
          <p:cNvPr id="96" name="Left Brace 95">
            <a:extLst>
              <a:ext uri="{FF2B5EF4-FFF2-40B4-BE49-F238E27FC236}">
                <a16:creationId xmlns:a16="http://schemas.microsoft.com/office/drawing/2014/main" xmlns="" id="{B6FD011E-83AE-094B-A064-2E31AB6D0E69}"/>
              </a:ext>
            </a:extLst>
          </p:cNvPr>
          <p:cNvSpPr/>
          <p:nvPr/>
        </p:nvSpPr>
        <p:spPr>
          <a:xfrm>
            <a:off x="770734" y="1417053"/>
            <a:ext cx="188386" cy="1904769"/>
          </a:xfrm>
          <a:prstGeom prst="lef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sp>
        <p:nvSpPr>
          <p:cNvPr id="97" name="Rounded Rectangle 96">
            <a:extLst>
              <a:ext uri="{FF2B5EF4-FFF2-40B4-BE49-F238E27FC236}">
                <a16:creationId xmlns:a16="http://schemas.microsoft.com/office/drawing/2014/main" xmlns="" id="{430551EB-9321-394B-9885-F00BD8E1069C}"/>
              </a:ext>
            </a:extLst>
          </p:cNvPr>
          <p:cNvSpPr/>
          <p:nvPr/>
        </p:nvSpPr>
        <p:spPr>
          <a:xfrm rot="16200000">
            <a:off x="-366267" y="2244635"/>
            <a:ext cx="1532758" cy="38605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latin typeface="Calibri" panose="020F0502020204030204" pitchFamily="34" charset="0"/>
                <a:cs typeface="Calibri" panose="020F0502020204030204" pitchFamily="34" charset="0"/>
              </a:rPr>
              <a:t>Efeitos</a:t>
            </a:r>
            <a:endParaRPr lang="pt-BR" b="1" dirty="0">
              <a:latin typeface="Calibri" panose="020F0502020204030204" pitchFamily="34" charset="0"/>
              <a:cs typeface="Calibri" panose="020F0502020204030204" pitchFamily="34" charset="0"/>
            </a:endParaRPr>
          </a:p>
        </p:txBody>
      </p:sp>
      <p:sp>
        <p:nvSpPr>
          <p:cNvPr id="98" name="Rounded Rectangle 97">
            <a:extLst>
              <a:ext uri="{FF2B5EF4-FFF2-40B4-BE49-F238E27FC236}">
                <a16:creationId xmlns:a16="http://schemas.microsoft.com/office/drawing/2014/main" xmlns="" id="{3A104866-C5E0-4A44-8FFF-B67C336D8601}"/>
              </a:ext>
            </a:extLst>
          </p:cNvPr>
          <p:cNvSpPr/>
          <p:nvPr/>
        </p:nvSpPr>
        <p:spPr>
          <a:xfrm rot="16200000">
            <a:off x="-366674" y="5057657"/>
            <a:ext cx="1532758" cy="38605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latin typeface="Calibri" panose="020F0502020204030204" pitchFamily="34" charset="0"/>
                <a:cs typeface="Calibri" panose="020F0502020204030204" pitchFamily="34" charset="0"/>
              </a:rPr>
              <a:t>Causas </a:t>
            </a:r>
            <a:endParaRPr lang="pt-BR" b="1" dirty="0">
              <a:latin typeface="Calibri" panose="020F0502020204030204" pitchFamily="34" charset="0"/>
              <a:cs typeface="Calibri" panose="020F0502020204030204" pitchFamily="34" charset="0"/>
            </a:endParaRPr>
          </a:p>
        </p:txBody>
      </p:sp>
      <p:sp>
        <p:nvSpPr>
          <p:cNvPr id="99" name="Rounded Rectangle 98">
            <a:extLst>
              <a:ext uri="{FF2B5EF4-FFF2-40B4-BE49-F238E27FC236}">
                <a16:creationId xmlns:a16="http://schemas.microsoft.com/office/drawing/2014/main" xmlns="" id="{DC7B21D1-65EA-294C-B49D-6391F40190E9}"/>
              </a:ext>
            </a:extLst>
          </p:cNvPr>
          <p:cNvSpPr/>
          <p:nvPr/>
        </p:nvSpPr>
        <p:spPr>
          <a:xfrm>
            <a:off x="2981236" y="1124213"/>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Ameaça aos ecossistemas</a:t>
            </a:r>
            <a:endParaRPr lang="pt-BR" sz="1200" b="1" dirty="0">
              <a:solidFill>
                <a:schemeClr val="bg1"/>
              </a:solidFill>
              <a:latin typeface="Calibri" panose="020F0502020204030204" pitchFamily="34" charset="0"/>
              <a:cs typeface="Calibri" panose="020F0502020204030204" pitchFamily="34" charset="0"/>
            </a:endParaRPr>
          </a:p>
        </p:txBody>
      </p:sp>
      <p:sp>
        <p:nvSpPr>
          <p:cNvPr id="100" name="Rounded Rectangle 99">
            <a:extLst>
              <a:ext uri="{FF2B5EF4-FFF2-40B4-BE49-F238E27FC236}">
                <a16:creationId xmlns:a16="http://schemas.microsoft.com/office/drawing/2014/main" xmlns="" id="{0BA09738-3344-D940-81F9-178114C86070}"/>
              </a:ext>
            </a:extLst>
          </p:cNvPr>
          <p:cNvSpPr/>
          <p:nvPr/>
        </p:nvSpPr>
        <p:spPr>
          <a:xfrm>
            <a:off x="4862358" y="1129289"/>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Impactos nas mudanças climáticas</a:t>
            </a:r>
            <a:endParaRPr lang="pt-BR" sz="1200" b="1" dirty="0">
              <a:solidFill>
                <a:schemeClr val="bg1"/>
              </a:solidFill>
              <a:latin typeface="Calibri" panose="020F0502020204030204" pitchFamily="34" charset="0"/>
              <a:cs typeface="Calibri" panose="020F0502020204030204" pitchFamily="34" charset="0"/>
            </a:endParaRPr>
          </a:p>
        </p:txBody>
      </p:sp>
      <p:sp>
        <p:nvSpPr>
          <p:cNvPr id="101" name="Rounded Rectangle 100">
            <a:extLst>
              <a:ext uri="{FF2B5EF4-FFF2-40B4-BE49-F238E27FC236}">
                <a16:creationId xmlns:a16="http://schemas.microsoft.com/office/drawing/2014/main" xmlns="" id="{A3DC132E-520C-184F-83ED-9EC3C86B28B7}"/>
              </a:ext>
            </a:extLst>
          </p:cNvPr>
          <p:cNvSpPr/>
          <p:nvPr/>
        </p:nvSpPr>
        <p:spPr>
          <a:xfrm>
            <a:off x="6741143" y="1127660"/>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Impacto no turismo e nas economias costeiras</a:t>
            </a:r>
            <a:endParaRPr lang="pt-BR" sz="1200" b="1" dirty="0">
              <a:solidFill>
                <a:schemeClr val="bg1"/>
              </a:solidFill>
              <a:latin typeface="Calibri" panose="020F0502020204030204" pitchFamily="34" charset="0"/>
              <a:cs typeface="Calibri" panose="020F0502020204030204" pitchFamily="34" charset="0"/>
            </a:endParaRPr>
          </a:p>
        </p:txBody>
      </p:sp>
      <p:sp>
        <p:nvSpPr>
          <p:cNvPr id="104" name="Rounded Rectangle 103">
            <a:extLst>
              <a:ext uri="{FF2B5EF4-FFF2-40B4-BE49-F238E27FC236}">
                <a16:creationId xmlns:a16="http://schemas.microsoft.com/office/drawing/2014/main" xmlns="" id="{5265D780-0387-AC48-8AEF-9F83C9470A5B}"/>
              </a:ext>
            </a:extLst>
          </p:cNvPr>
          <p:cNvSpPr/>
          <p:nvPr/>
        </p:nvSpPr>
        <p:spPr>
          <a:xfrm>
            <a:off x="1846591"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Ingestão, asfixia e emaranhamento de centenas de espécies terrestres e marinhas</a:t>
            </a:r>
            <a:endParaRPr lang="pt-BR" sz="1200" b="1" dirty="0">
              <a:solidFill>
                <a:schemeClr val="bg1"/>
              </a:solidFill>
              <a:latin typeface="Calibri" panose="020F0502020204030204" pitchFamily="34" charset="0"/>
              <a:cs typeface="Calibri" panose="020F0502020204030204" pitchFamily="34" charset="0"/>
            </a:endParaRPr>
          </a:p>
        </p:txBody>
      </p:sp>
      <p:sp>
        <p:nvSpPr>
          <p:cNvPr id="137" name="Google Shape;242;p7">
            <a:extLst>
              <a:ext uri="{FF2B5EF4-FFF2-40B4-BE49-F238E27FC236}">
                <a16:creationId xmlns:a16="http://schemas.microsoft.com/office/drawing/2014/main" xmlns="" id="{3288F96E-EA8C-504A-85E9-3D6A6382374C}"/>
              </a:ext>
            </a:extLst>
          </p:cNvPr>
          <p:cNvSpPr txBox="1"/>
          <p:nvPr/>
        </p:nvSpPr>
        <p:spPr>
          <a:xfrm>
            <a:off x="7369476" y="3328021"/>
            <a:ext cx="1492955" cy="369291"/>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sz="2000" b="1" dirty="0" smtClean="0">
                <a:solidFill>
                  <a:srgbClr val="29C7F7"/>
                </a:solidFill>
                <a:ea typeface="Calibri"/>
                <a:cs typeface="Calibri"/>
                <a:sym typeface="Calibri"/>
              </a:rPr>
              <a:t>Problema</a:t>
            </a:r>
            <a:endParaRPr lang="pt-BR" sz="900" dirty="0">
              <a:solidFill>
                <a:srgbClr val="29C7F7"/>
              </a:solidFill>
            </a:endParaRPr>
          </a:p>
        </p:txBody>
      </p:sp>
      <p:cxnSp>
        <p:nvCxnSpPr>
          <p:cNvPr id="33" name="Straight Connector 32">
            <a:extLst>
              <a:ext uri="{FF2B5EF4-FFF2-40B4-BE49-F238E27FC236}">
                <a16:creationId xmlns:a16="http://schemas.microsoft.com/office/drawing/2014/main" xmlns="" id="{BB13C887-ABA1-604D-871D-A290ECF9082E}"/>
              </a:ext>
            </a:extLst>
          </p:cNvPr>
          <p:cNvCxnSpPr/>
          <p:nvPr/>
        </p:nvCxnSpPr>
        <p:spPr>
          <a:xfrm>
            <a:off x="2108200" y="1951230"/>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xmlns="" id="{441D061A-C58A-484E-A219-958B291BBA55}"/>
              </a:ext>
            </a:extLst>
          </p:cNvPr>
          <p:cNvCxnSpPr/>
          <p:nvPr/>
        </p:nvCxnSpPr>
        <p:spPr>
          <a:xfrm>
            <a:off x="3467100" y="1946772"/>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EE7CD988-278C-8740-989F-F8B38B40B169}"/>
              </a:ext>
            </a:extLst>
          </p:cNvPr>
          <p:cNvCxnSpPr/>
          <p:nvPr/>
        </p:nvCxnSpPr>
        <p:spPr>
          <a:xfrm>
            <a:off x="2593069" y="1480553"/>
            <a:ext cx="38816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xmlns="" id="{08F6A341-32F6-2A48-A55B-421F812F95B9}"/>
              </a:ext>
            </a:extLst>
          </p:cNvPr>
          <p:cNvCxnSpPr/>
          <p:nvPr/>
        </p:nvCxnSpPr>
        <p:spPr>
          <a:xfrm>
            <a:off x="10998200" y="1954676"/>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xmlns="" id="{A34936DC-CD72-BD41-95AF-417FED4FA1AB}"/>
              </a:ext>
            </a:extLst>
          </p:cNvPr>
          <p:cNvCxnSpPr/>
          <p:nvPr/>
        </p:nvCxnSpPr>
        <p:spPr>
          <a:xfrm>
            <a:off x="9626600" y="19721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xmlns="" id="{3476519D-5BB2-FF48-9967-3B5A52EA815D}"/>
              </a:ext>
            </a:extLst>
          </p:cNvPr>
          <p:cNvCxnSpPr/>
          <p:nvPr/>
        </p:nvCxnSpPr>
        <p:spPr>
          <a:xfrm>
            <a:off x="10112883" y="1500606"/>
            <a:ext cx="38816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2" name="Rounded Rectangle 101">
            <a:extLst>
              <a:ext uri="{FF2B5EF4-FFF2-40B4-BE49-F238E27FC236}">
                <a16:creationId xmlns:a16="http://schemas.microsoft.com/office/drawing/2014/main" xmlns="" id="{6294CB5C-F5E1-4849-B499-2B9095EFFF75}"/>
              </a:ext>
            </a:extLst>
          </p:cNvPr>
          <p:cNvSpPr/>
          <p:nvPr/>
        </p:nvSpPr>
        <p:spPr>
          <a:xfrm>
            <a:off x="8619928" y="1145155"/>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Humanos podem ingerir resíduos</a:t>
            </a:r>
            <a:endParaRPr lang="pt-BR" sz="1200" b="1" dirty="0">
              <a:solidFill>
                <a:schemeClr val="bg1"/>
              </a:solidFill>
              <a:latin typeface="Calibri" panose="020F0502020204030204" pitchFamily="34" charset="0"/>
              <a:cs typeface="Calibri" panose="020F0502020204030204" pitchFamily="34" charset="0"/>
            </a:endParaRPr>
          </a:p>
        </p:txBody>
      </p:sp>
      <p:sp>
        <p:nvSpPr>
          <p:cNvPr id="103" name="Rounded Rectangle 102">
            <a:extLst>
              <a:ext uri="{FF2B5EF4-FFF2-40B4-BE49-F238E27FC236}">
                <a16:creationId xmlns:a16="http://schemas.microsoft.com/office/drawing/2014/main" xmlns="" id="{B2DF50E9-DA66-C84E-B89B-FF48ED195644}"/>
              </a:ext>
            </a:extLst>
          </p:cNvPr>
          <p:cNvSpPr/>
          <p:nvPr/>
        </p:nvSpPr>
        <p:spPr>
          <a:xfrm>
            <a:off x="10498713" y="1127659"/>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Efeitos colaterais desconhecidos do consumo humano de resíduos</a:t>
            </a:r>
            <a:endParaRPr lang="pt-BR" sz="1200" b="1" dirty="0">
              <a:solidFill>
                <a:schemeClr val="bg1"/>
              </a:solidFill>
              <a:latin typeface="Calibri" panose="020F0502020204030204" pitchFamily="34" charset="0"/>
              <a:cs typeface="Calibri" panose="020F0502020204030204" pitchFamily="34" charset="0"/>
            </a:endParaRPr>
          </a:p>
        </p:txBody>
      </p:sp>
      <p:sp>
        <p:nvSpPr>
          <p:cNvPr id="107" name="Rounded Rectangle 106">
            <a:extLst>
              <a:ext uri="{FF2B5EF4-FFF2-40B4-BE49-F238E27FC236}">
                <a16:creationId xmlns:a16="http://schemas.microsoft.com/office/drawing/2014/main" xmlns="" id="{B61A25DE-DC95-2D48-949E-8E64C5A31CE4}"/>
              </a:ext>
            </a:extLst>
          </p:cNvPr>
          <p:cNvSpPr/>
          <p:nvPr/>
        </p:nvSpPr>
        <p:spPr>
          <a:xfrm>
            <a:off x="9373529"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Os resíduos entram na nossa cadeia alimentar</a:t>
            </a:r>
            <a:endParaRPr lang="pt-BR" sz="1200" b="1" dirty="0">
              <a:solidFill>
                <a:schemeClr val="bg1"/>
              </a:solidFill>
              <a:latin typeface="Calibri" panose="020F0502020204030204" pitchFamily="34" charset="0"/>
              <a:cs typeface="Calibri" panose="020F0502020204030204" pitchFamily="34" charset="0"/>
            </a:endParaRPr>
          </a:p>
        </p:txBody>
      </p:sp>
      <p:cxnSp>
        <p:nvCxnSpPr>
          <p:cNvPr id="145" name="Straight Connector 144">
            <a:extLst>
              <a:ext uri="{FF2B5EF4-FFF2-40B4-BE49-F238E27FC236}">
                <a16:creationId xmlns:a16="http://schemas.microsoft.com/office/drawing/2014/main" xmlns="" id="{DAAAEC0F-4486-C04F-A82E-510EB8021882}"/>
              </a:ext>
            </a:extLst>
          </p:cNvPr>
          <p:cNvCxnSpPr/>
          <p:nvPr/>
        </p:nvCxnSpPr>
        <p:spPr>
          <a:xfrm>
            <a:off x="5866567" y="19467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xmlns="" id="{4F869E50-1E55-D745-AF1D-8246035943BF}"/>
              </a:ext>
            </a:extLst>
          </p:cNvPr>
          <p:cNvCxnSpPr/>
          <p:nvPr/>
        </p:nvCxnSpPr>
        <p:spPr>
          <a:xfrm>
            <a:off x="7218180" y="19467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xmlns="" id="{47E87D10-6A43-C745-B54E-06313FCC73D9}"/>
              </a:ext>
            </a:extLst>
          </p:cNvPr>
          <p:cNvCxnSpPr>
            <a:cxnSpLocks/>
          </p:cNvCxnSpPr>
          <p:nvPr/>
        </p:nvCxnSpPr>
        <p:spPr>
          <a:xfrm>
            <a:off x="6563058" y="3075764"/>
            <a:ext cx="0" cy="1507798"/>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6" name="Rounded Rectangle 105">
            <a:extLst>
              <a:ext uri="{FF2B5EF4-FFF2-40B4-BE49-F238E27FC236}">
                <a16:creationId xmlns:a16="http://schemas.microsoft.com/office/drawing/2014/main" xmlns="" id="{412DC498-1DBD-6B4B-8EE6-9C5BF7525D5A}"/>
              </a:ext>
            </a:extLst>
          </p:cNvPr>
          <p:cNvSpPr/>
          <p:nvPr/>
        </p:nvSpPr>
        <p:spPr>
          <a:xfrm>
            <a:off x="5608835"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Aumento do vazamento de lixo no meio ambiente</a:t>
            </a:r>
            <a:endParaRPr lang="pt-BR" sz="1200" b="1" dirty="0">
              <a:solidFill>
                <a:schemeClr val="bg1"/>
              </a:solidFill>
              <a:latin typeface="Calibri" panose="020F0502020204030204" pitchFamily="34" charset="0"/>
              <a:cs typeface="Calibri" panose="020F0502020204030204" pitchFamily="34" charset="0"/>
            </a:endParaRPr>
          </a:p>
        </p:txBody>
      </p:sp>
      <p:sp>
        <p:nvSpPr>
          <p:cNvPr id="135" name="Rounded Rectangle 134">
            <a:extLst>
              <a:ext uri="{FF2B5EF4-FFF2-40B4-BE49-F238E27FC236}">
                <a16:creationId xmlns:a16="http://schemas.microsoft.com/office/drawing/2014/main" xmlns="" id="{B42DAE2A-6760-434E-B04B-3882BE3BCD23}"/>
              </a:ext>
            </a:extLst>
          </p:cNvPr>
          <p:cNvSpPr/>
          <p:nvPr/>
        </p:nvSpPr>
        <p:spPr>
          <a:xfrm>
            <a:off x="5615959" y="3425755"/>
            <a:ext cx="1871661" cy="827017"/>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smtClean="0">
                <a:solidFill>
                  <a:schemeClr val="bg1"/>
                </a:solidFill>
                <a:latin typeface="Calibri" panose="020F0502020204030204" pitchFamily="34" charset="0"/>
                <a:cs typeface="Calibri" panose="020F0502020204030204" pitchFamily="34" charset="0"/>
              </a:rPr>
              <a:t>Baixa taxa de reciclagem</a:t>
            </a:r>
            <a:endParaRPr lang="pt-BR" sz="1600" b="1" dirty="0">
              <a:solidFill>
                <a:schemeClr val="bg1"/>
              </a:solidFill>
              <a:latin typeface="Calibri" panose="020F0502020204030204" pitchFamily="34" charset="0"/>
              <a:cs typeface="Calibri" panose="020F0502020204030204" pitchFamily="34" charset="0"/>
            </a:endParaRPr>
          </a:p>
        </p:txBody>
      </p:sp>
      <p:cxnSp>
        <p:nvCxnSpPr>
          <p:cNvPr id="150" name="Straight Connector 149">
            <a:extLst>
              <a:ext uri="{FF2B5EF4-FFF2-40B4-BE49-F238E27FC236}">
                <a16:creationId xmlns:a16="http://schemas.microsoft.com/office/drawing/2014/main" xmlns="" id="{C5E4B700-E842-BB43-B796-89D518D4A094}"/>
              </a:ext>
            </a:extLst>
          </p:cNvPr>
          <p:cNvCxnSpPr>
            <a:stCxn id="135" idx="1"/>
          </p:cNvCxnSpPr>
          <p:nvPr/>
        </p:nvCxnSpPr>
        <p:spPr>
          <a:xfrm flipH="1" flipV="1">
            <a:off x="2766951" y="3835730"/>
            <a:ext cx="2849008" cy="353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xmlns="" id="{53FA35A7-AA9C-4045-A2C3-85EA5095A457}"/>
              </a:ext>
            </a:extLst>
          </p:cNvPr>
          <p:cNvCxnSpPr/>
          <p:nvPr/>
        </p:nvCxnSpPr>
        <p:spPr>
          <a:xfrm flipH="1" flipV="1">
            <a:off x="7480496" y="3833963"/>
            <a:ext cx="2849008" cy="353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xmlns="" id="{C731C900-2DDC-D041-AC77-69960ABD09F4}"/>
              </a:ext>
            </a:extLst>
          </p:cNvPr>
          <p:cNvCxnSpPr/>
          <p:nvPr/>
        </p:nvCxnSpPr>
        <p:spPr>
          <a:xfrm>
            <a:off x="2766951" y="3837497"/>
            <a:ext cx="0" cy="74606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xmlns="" id="{971F6170-8D82-B549-9282-59A435261620}"/>
              </a:ext>
            </a:extLst>
          </p:cNvPr>
          <p:cNvCxnSpPr/>
          <p:nvPr/>
        </p:nvCxnSpPr>
        <p:spPr>
          <a:xfrm>
            <a:off x="10330716" y="3837496"/>
            <a:ext cx="0" cy="74606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xmlns="" id="{49EA6009-9D76-5344-AE3C-173BD28DE393}"/>
              </a:ext>
            </a:extLst>
          </p:cNvPr>
          <p:cNvCxnSpPr/>
          <p:nvPr/>
        </p:nvCxnSpPr>
        <p:spPr>
          <a:xfrm>
            <a:off x="2108200" y="5403798"/>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xmlns="" id="{FE5174D1-EB10-6E4D-82A8-888EA634E901}"/>
              </a:ext>
            </a:extLst>
          </p:cNvPr>
          <p:cNvCxnSpPr/>
          <p:nvPr/>
        </p:nvCxnSpPr>
        <p:spPr>
          <a:xfrm>
            <a:off x="3467100" y="5399340"/>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6" name="Rounded Rectangle 125">
            <a:extLst>
              <a:ext uri="{FF2B5EF4-FFF2-40B4-BE49-F238E27FC236}">
                <a16:creationId xmlns:a16="http://schemas.microsoft.com/office/drawing/2014/main" xmlns="" id="{FB64545C-9124-8D44-B1EA-3370DDF5B510}"/>
              </a:ext>
            </a:extLst>
          </p:cNvPr>
          <p:cNvSpPr/>
          <p:nvPr/>
        </p:nvSpPr>
        <p:spPr>
          <a:xfrm>
            <a:off x="1100114" y="5736293"/>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As pessoas não se separam adequadamente lixo em casa</a:t>
            </a:r>
            <a:endParaRPr lang="pt-BR" sz="1200" b="1" dirty="0">
              <a:solidFill>
                <a:schemeClr val="bg1"/>
              </a:solidFill>
              <a:latin typeface="Calibri" panose="020F0502020204030204" pitchFamily="34" charset="0"/>
              <a:cs typeface="Calibri" panose="020F0502020204030204" pitchFamily="34" charset="0"/>
            </a:endParaRPr>
          </a:p>
        </p:txBody>
      </p:sp>
      <p:sp>
        <p:nvSpPr>
          <p:cNvPr id="127" name="Rounded Rectangle 126">
            <a:extLst>
              <a:ext uri="{FF2B5EF4-FFF2-40B4-BE49-F238E27FC236}">
                <a16:creationId xmlns:a16="http://schemas.microsoft.com/office/drawing/2014/main" xmlns="" id="{E12791BA-E237-D74F-9E13-2886D92A312D}"/>
              </a:ext>
            </a:extLst>
          </p:cNvPr>
          <p:cNvSpPr/>
          <p:nvPr/>
        </p:nvSpPr>
        <p:spPr>
          <a:xfrm>
            <a:off x="2981236" y="5736293"/>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bg1"/>
                </a:solidFill>
                <a:latin typeface="Calibri" panose="020F0502020204030204" pitchFamily="34" charset="0"/>
                <a:cs typeface="Calibri" panose="020F0502020204030204" pitchFamily="34" charset="0"/>
              </a:rPr>
              <a:t>A comunidade não tem reciclagem adequada </a:t>
            </a:r>
          </a:p>
          <a:p>
            <a:pPr algn="ctr"/>
            <a:r>
              <a:rPr lang="pt-BR" sz="1200" b="1" dirty="0">
                <a:solidFill>
                  <a:schemeClr val="bg1"/>
                </a:solidFill>
                <a:latin typeface="Calibri" panose="020F0502020204030204" pitchFamily="34" charset="0"/>
                <a:cs typeface="Calibri" panose="020F0502020204030204" pitchFamily="34" charset="0"/>
              </a:rPr>
              <a:t>lixeiras</a:t>
            </a:r>
          </a:p>
        </p:txBody>
      </p:sp>
      <p:sp>
        <p:nvSpPr>
          <p:cNvPr id="132" name="Rounded Rectangle 131">
            <a:extLst>
              <a:ext uri="{FF2B5EF4-FFF2-40B4-BE49-F238E27FC236}">
                <a16:creationId xmlns:a16="http://schemas.microsoft.com/office/drawing/2014/main" xmlns="" id="{B1549935-74C3-774D-946E-44A587B46DA2}"/>
              </a:ext>
            </a:extLst>
          </p:cNvPr>
          <p:cNvSpPr/>
          <p:nvPr/>
        </p:nvSpPr>
        <p:spPr>
          <a:xfrm>
            <a:off x="1846591"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Má gestão de resíduos na origem</a:t>
            </a:r>
            <a:endParaRPr lang="pt-BR" sz="1200" b="1" dirty="0">
              <a:solidFill>
                <a:schemeClr val="bg1"/>
              </a:solidFill>
              <a:latin typeface="Calibri" panose="020F0502020204030204" pitchFamily="34" charset="0"/>
              <a:cs typeface="Calibri" panose="020F0502020204030204" pitchFamily="34" charset="0"/>
            </a:endParaRPr>
          </a:p>
        </p:txBody>
      </p:sp>
      <p:cxnSp>
        <p:nvCxnSpPr>
          <p:cNvPr id="157" name="Straight Connector 156">
            <a:extLst>
              <a:ext uri="{FF2B5EF4-FFF2-40B4-BE49-F238E27FC236}">
                <a16:creationId xmlns:a16="http://schemas.microsoft.com/office/drawing/2014/main" xmlns="" id="{25FACB4A-C7E7-3B42-996E-5C5BC57975B3}"/>
              </a:ext>
            </a:extLst>
          </p:cNvPr>
          <p:cNvCxnSpPr/>
          <p:nvPr/>
        </p:nvCxnSpPr>
        <p:spPr>
          <a:xfrm>
            <a:off x="5866567" y="538630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xmlns="" id="{CEC5C50F-734B-0D41-91D8-D936CDCF33F7}"/>
              </a:ext>
            </a:extLst>
          </p:cNvPr>
          <p:cNvCxnSpPr/>
          <p:nvPr/>
        </p:nvCxnSpPr>
        <p:spPr>
          <a:xfrm>
            <a:off x="7218180" y="538630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8" name="Rounded Rectangle 127">
            <a:extLst>
              <a:ext uri="{FF2B5EF4-FFF2-40B4-BE49-F238E27FC236}">
                <a16:creationId xmlns:a16="http://schemas.microsoft.com/office/drawing/2014/main" xmlns="" id="{CFCFBDFB-BA49-DB4D-BB8C-3B8FC34B5DAF}"/>
              </a:ext>
            </a:extLst>
          </p:cNvPr>
          <p:cNvSpPr/>
          <p:nvPr/>
        </p:nvSpPr>
        <p:spPr>
          <a:xfrm>
            <a:off x="4862358" y="5741369"/>
            <a:ext cx="1586067"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smtClean="0"/>
              <a:t>Preços flutuantes para reciclagem desencorajam a coleta, receita instável</a:t>
            </a:r>
            <a:endParaRPr lang="pt-BR" sz="1100" b="1" dirty="0">
              <a:solidFill>
                <a:schemeClr val="bg1"/>
              </a:solidFill>
              <a:latin typeface="Calibri" panose="020F0502020204030204" pitchFamily="34" charset="0"/>
              <a:cs typeface="Calibri" panose="020F0502020204030204" pitchFamily="34" charset="0"/>
            </a:endParaRPr>
          </a:p>
        </p:txBody>
      </p:sp>
      <p:sp>
        <p:nvSpPr>
          <p:cNvPr id="129" name="Rounded Rectangle 128">
            <a:extLst>
              <a:ext uri="{FF2B5EF4-FFF2-40B4-BE49-F238E27FC236}">
                <a16:creationId xmlns:a16="http://schemas.microsoft.com/office/drawing/2014/main" xmlns="" id="{6EB7608D-7954-D348-9CC9-494D48C75263}"/>
              </a:ext>
            </a:extLst>
          </p:cNvPr>
          <p:cNvSpPr/>
          <p:nvPr/>
        </p:nvSpPr>
        <p:spPr>
          <a:xfrm>
            <a:off x="6741143" y="5739740"/>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Lixeiros carecem de organização ou apoio, são ineficientes</a:t>
            </a:r>
            <a:endParaRPr lang="pt-BR" sz="1200" b="1" dirty="0">
              <a:solidFill>
                <a:schemeClr val="bg1"/>
              </a:solidFill>
              <a:latin typeface="Calibri" panose="020F0502020204030204" pitchFamily="34" charset="0"/>
              <a:cs typeface="Calibri" panose="020F0502020204030204" pitchFamily="34" charset="0"/>
            </a:endParaRPr>
          </a:p>
        </p:txBody>
      </p:sp>
      <p:sp>
        <p:nvSpPr>
          <p:cNvPr id="133" name="Rounded Rectangle 132">
            <a:extLst>
              <a:ext uri="{FF2B5EF4-FFF2-40B4-BE49-F238E27FC236}">
                <a16:creationId xmlns:a16="http://schemas.microsoft.com/office/drawing/2014/main" xmlns="" id="{1840FC65-E957-3943-BD76-A9B310A2446F}"/>
              </a:ext>
            </a:extLst>
          </p:cNvPr>
          <p:cNvSpPr/>
          <p:nvPr/>
        </p:nvSpPr>
        <p:spPr>
          <a:xfrm>
            <a:off x="5608835" y="4583562"/>
            <a:ext cx="1963540"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Lixeiros não podem coletar e separar os resíduos com eficiência ou atender à demanda maior</a:t>
            </a:r>
            <a:endParaRPr lang="pt-BR" sz="1200" b="1" dirty="0">
              <a:solidFill>
                <a:schemeClr val="bg1"/>
              </a:solidFill>
              <a:latin typeface="Calibri" panose="020F0502020204030204" pitchFamily="34" charset="0"/>
              <a:cs typeface="Calibri" panose="020F0502020204030204" pitchFamily="34" charset="0"/>
            </a:endParaRPr>
          </a:p>
        </p:txBody>
      </p:sp>
      <p:cxnSp>
        <p:nvCxnSpPr>
          <p:cNvPr id="159" name="Straight Connector 158">
            <a:extLst>
              <a:ext uri="{FF2B5EF4-FFF2-40B4-BE49-F238E27FC236}">
                <a16:creationId xmlns:a16="http://schemas.microsoft.com/office/drawing/2014/main" xmlns="" id="{B8ABAA59-1EA6-3747-A74E-547F0AE794E3}"/>
              </a:ext>
            </a:extLst>
          </p:cNvPr>
          <p:cNvCxnSpPr/>
          <p:nvPr/>
        </p:nvCxnSpPr>
        <p:spPr>
          <a:xfrm>
            <a:off x="10998200" y="5393083"/>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xmlns="" id="{6EA4EAB2-6A05-754E-9AC9-2BC8BF7A7337}"/>
              </a:ext>
            </a:extLst>
          </p:cNvPr>
          <p:cNvCxnSpPr/>
          <p:nvPr/>
        </p:nvCxnSpPr>
        <p:spPr>
          <a:xfrm>
            <a:off x="9626600" y="5410579"/>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0" name="Rounded Rectangle 129">
            <a:extLst>
              <a:ext uri="{FF2B5EF4-FFF2-40B4-BE49-F238E27FC236}">
                <a16:creationId xmlns:a16="http://schemas.microsoft.com/office/drawing/2014/main" xmlns="" id="{090953FD-C1E1-474A-9EF4-E2DA0B1945A5}"/>
              </a:ext>
            </a:extLst>
          </p:cNvPr>
          <p:cNvSpPr/>
          <p:nvPr/>
        </p:nvSpPr>
        <p:spPr>
          <a:xfrm>
            <a:off x="8524876" y="5757235"/>
            <a:ext cx="1645158"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Nenhum departamento formal de reciclagem do governo</a:t>
            </a:r>
            <a:endParaRPr lang="pt-BR" sz="1200" b="1" dirty="0">
              <a:solidFill>
                <a:schemeClr val="bg1"/>
              </a:solidFill>
              <a:latin typeface="Calibri" panose="020F0502020204030204" pitchFamily="34" charset="0"/>
              <a:cs typeface="Calibri" panose="020F0502020204030204" pitchFamily="34" charset="0"/>
            </a:endParaRPr>
          </a:p>
        </p:txBody>
      </p:sp>
      <p:sp>
        <p:nvSpPr>
          <p:cNvPr id="131" name="Rounded Rectangle 130">
            <a:extLst>
              <a:ext uri="{FF2B5EF4-FFF2-40B4-BE49-F238E27FC236}">
                <a16:creationId xmlns:a16="http://schemas.microsoft.com/office/drawing/2014/main" xmlns="" id="{D9DB8EA0-DD8E-034E-8116-27B137630E47}"/>
              </a:ext>
            </a:extLst>
          </p:cNvPr>
          <p:cNvSpPr/>
          <p:nvPr/>
        </p:nvSpPr>
        <p:spPr>
          <a:xfrm>
            <a:off x="10330716" y="5739739"/>
            <a:ext cx="1660953"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t>Falta de infraestrutura moderna de reciclagem</a:t>
            </a:r>
            <a:endParaRPr lang="pt-BR" sz="1200" b="1" dirty="0">
              <a:solidFill>
                <a:schemeClr val="bg1"/>
              </a:solidFill>
              <a:latin typeface="Calibri" panose="020F0502020204030204" pitchFamily="34" charset="0"/>
              <a:cs typeface="Calibri" panose="020F0502020204030204" pitchFamily="34" charset="0"/>
            </a:endParaRPr>
          </a:p>
        </p:txBody>
      </p:sp>
      <p:sp>
        <p:nvSpPr>
          <p:cNvPr id="134" name="Rounded Rectangle 133">
            <a:extLst>
              <a:ext uri="{FF2B5EF4-FFF2-40B4-BE49-F238E27FC236}">
                <a16:creationId xmlns:a16="http://schemas.microsoft.com/office/drawing/2014/main" xmlns="" id="{AA960DCD-3DCF-8E4B-AD7C-64ADB5784CD4}"/>
              </a:ext>
            </a:extLst>
          </p:cNvPr>
          <p:cNvSpPr/>
          <p:nvPr/>
        </p:nvSpPr>
        <p:spPr>
          <a:xfrm>
            <a:off x="9373529"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O governo não financia a reciclagem</a:t>
            </a:r>
            <a:endParaRPr lang="pt-BR" sz="1200" b="1" dirty="0">
              <a:solidFill>
                <a:schemeClr val="bg1"/>
              </a:solidFill>
              <a:latin typeface="Calibri" panose="020F0502020204030204" pitchFamily="34" charset="0"/>
              <a:cs typeface="Calibri" panose="020F0502020204030204" pitchFamily="34" charset="0"/>
            </a:endParaRPr>
          </a:p>
        </p:txBody>
      </p:sp>
      <p:sp>
        <p:nvSpPr>
          <p:cNvPr id="50" name="Rectangle 49">
            <a:extLst>
              <a:ext uri="{FF2B5EF4-FFF2-40B4-BE49-F238E27FC236}">
                <a16:creationId xmlns:a16="http://schemas.microsoft.com/office/drawing/2014/main" xmlns="" id="{1EA4F764-7A8B-B645-AF2F-F71C635571B2}"/>
              </a:ext>
            </a:extLst>
          </p:cNvPr>
          <p:cNvSpPr/>
          <p:nvPr/>
        </p:nvSpPr>
        <p:spPr>
          <a:xfrm>
            <a:off x="5090971" y="3232970"/>
            <a:ext cx="3554261" cy="115760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1677950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4524</TotalTime>
  <Words>2621</Words>
  <Application>Microsoft Office PowerPoint</Application>
  <PresentationFormat>Personalizar</PresentationFormat>
  <Paragraphs>248</Paragraphs>
  <Slides>13</Slides>
  <Notes>12</Notes>
  <HiddenSlides>0</HiddenSlides>
  <MMClips>0</MMClips>
  <ScaleCrop>false</ScaleCrop>
  <HeadingPairs>
    <vt:vector size="4" baseType="variant">
      <vt:variant>
        <vt:lpstr>Tema</vt:lpstr>
      </vt:variant>
      <vt:variant>
        <vt:i4>1</vt:i4>
      </vt:variant>
      <vt:variant>
        <vt:lpstr>Títulos de slides</vt:lpstr>
      </vt:variant>
      <vt:variant>
        <vt:i4>13</vt:i4>
      </vt:variant>
    </vt:vector>
  </HeadingPairs>
  <TitlesOfParts>
    <vt:vector size="14" baseType="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kikasp30.af@gmail.com</cp:lastModifiedBy>
  <cp:revision>139</cp:revision>
  <dcterms:created xsi:type="dcterms:W3CDTF">2022-05-03T03:55:40Z</dcterms:created>
  <dcterms:modified xsi:type="dcterms:W3CDTF">2022-12-05T17:10:20Z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1794256</vt:lpwstr>
  </property>
  <property fmtid="{D5CDD505-2E9C-101B-9397-08002B2CF9AE}" pid="3" name="NXPowerLiteSettings">
    <vt:lpwstr>F700052003A000</vt:lpwstr>
  </property>
  <property fmtid="{D5CDD505-2E9C-101B-9397-08002B2CF9AE}" pid="4" name="NXPowerLiteVersion">
    <vt:lpwstr>D9.1.2</vt:lpwstr>
  </property>
</Properties>
</file>