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7.xml" ContentType="application/vnd.openxmlformats-officedocument.presentationml.notesSlide+xml"/>
  <Override PartName="/ppt/notesSlides/notesSlide2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14.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5"/>
  </p:notesMasterIdLst>
  <p:sldIdLst>
    <p:sldId id="282" r:id="rId2"/>
    <p:sldId id="269" r:id="rId3"/>
    <p:sldId id="277" r:id="rId4"/>
    <p:sldId id="270" r:id="rId5"/>
    <p:sldId id="278" r:id="rId6"/>
    <p:sldId id="318" r:id="rId7"/>
    <p:sldId id="316" r:id="rId8"/>
    <p:sldId id="317" r:id="rId9"/>
    <p:sldId id="315" r:id="rId10"/>
    <p:sldId id="321" r:id="rId11"/>
    <p:sldId id="322" r:id="rId12"/>
    <p:sldId id="319" r:id="rId13"/>
    <p:sldId id="323" r:id="rId14"/>
    <p:sldId id="324" r:id="rId15"/>
    <p:sldId id="325" r:id="rId16"/>
    <p:sldId id="306" r:id="rId17"/>
    <p:sldId id="326" r:id="rId18"/>
    <p:sldId id="264" r:id="rId19"/>
    <p:sldId id="327" r:id="rId20"/>
    <p:sldId id="328" r:id="rId21"/>
    <p:sldId id="329" r:id="rId22"/>
    <p:sldId id="330" r:id="rId23"/>
    <p:sldId id="33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305A"/>
    <a:srgbClr val="004C7A"/>
    <a:srgbClr val="FF592B"/>
    <a:srgbClr val="00A74C"/>
    <a:srgbClr val="D49137"/>
    <a:srgbClr val="3AC69D"/>
    <a:srgbClr val="29C7F7"/>
    <a:srgbClr val="185244"/>
    <a:srgbClr val="267F68"/>
    <a:srgbClr val="31A1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BC240C-19CD-465C-B191-C01D3503B2E5}" v="39" dt="2023-04-13T07:20:04.9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83529" autoAdjust="0"/>
  </p:normalViewPr>
  <p:slideViewPr>
    <p:cSldViewPr snapToGrid="0" snapToObjects="1">
      <p:cViewPr varScale="1">
        <p:scale>
          <a:sx n="74" d="100"/>
          <a:sy n="74" d="100"/>
        </p:scale>
        <p:origin x="116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wid Kowalski" userId="e524433e71ad025c" providerId="LiveId" clId="{3BBC240C-19CD-465C-B191-C01D3503B2E5}"/>
    <pc:docChg chg="undo custSel modSld">
      <pc:chgData name="Dawid Kowalski" userId="e524433e71ad025c" providerId="LiveId" clId="{3BBC240C-19CD-465C-B191-C01D3503B2E5}" dt="2023-04-13T07:20:18.358" v="2510" actId="1076"/>
      <pc:docMkLst>
        <pc:docMk/>
      </pc:docMkLst>
      <pc:sldChg chg="addSp delSp modSp mod">
        <pc:chgData name="Dawid Kowalski" userId="e524433e71ad025c" providerId="LiveId" clId="{3BBC240C-19CD-465C-B191-C01D3503B2E5}" dt="2023-04-13T06:10:29.898" v="60" actId="14100"/>
        <pc:sldMkLst>
          <pc:docMk/>
          <pc:sldMk cId="1618116876" sldId="277"/>
        </pc:sldMkLst>
        <pc:spChg chg="mod">
          <ac:chgData name="Dawid Kowalski" userId="e524433e71ad025c" providerId="LiveId" clId="{3BBC240C-19CD-465C-B191-C01D3503B2E5}" dt="2023-04-13T06:08:58.961" v="42" actId="404"/>
          <ac:spMkLst>
            <pc:docMk/>
            <pc:sldMk cId="1618116876" sldId="277"/>
            <ac:spMk id="17" creationId="{8EBFCA84-3E35-AA4F-B39D-FB84F113376F}"/>
          </ac:spMkLst>
        </pc:spChg>
        <pc:spChg chg="mod">
          <ac:chgData name="Dawid Kowalski" userId="e524433e71ad025c" providerId="LiveId" clId="{3BBC240C-19CD-465C-B191-C01D3503B2E5}" dt="2023-04-13T06:10:29.898" v="60" actId="14100"/>
          <ac:spMkLst>
            <pc:docMk/>
            <pc:sldMk cId="1618116876" sldId="277"/>
            <ac:spMk id="21" creationId="{F0280502-706A-1921-7F92-8BD33A7BE7F6}"/>
          </ac:spMkLst>
        </pc:spChg>
        <pc:spChg chg="mod">
          <ac:chgData name="Dawid Kowalski" userId="e524433e71ad025c" providerId="LiveId" clId="{3BBC240C-19CD-465C-B191-C01D3503B2E5}" dt="2023-04-13T06:09:09.092" v="49" actId="404"/>
          <ac:spMkLst>
            <pc:docMk/>
            <pc:sldMk cId="1618116876" sldId="277"/>
            <ac:spMk id="28" creationId="{99517891-8C27-C14F-822D-D6BE71B4E90C}"/>
          </ac:spMkLst>
        </pc:spChg>
        <pc:spChg chg="mod">
          <ac:chgData name="Dawid Kowalski" userId="e524433e71ad025c" providerId="LiveId" clId="{3BBC240C-19CD-465C-B191-C01D3503B2E5}" dt="2023-04-13T06:08:41.640" v="40" actId="20577"/>
          <ac:spMkLst>
            <pc:docMk/>
            <pc:sldMk cId="1618116876" sldId="277"/>
            <ac:spMk id="37" creationId="{E83BA1D4-BD4C-B44F-89BF-B15505F3EBB5}"/>
          </ac:spMkLst>
        </pc:spChg>
        <pc:spChg chg="mod">
          <ac:chgData name="Dawid Kowalski" userId="e524433e71ad025c" providerId="LiveId" clId="{3BBC240C-19CD-465C-B191-C01D3503B2E5}" dt="2023-04-13T06:09:54.500" v="55" actId="404"/>
          <ac:spMkLst>
            <pc:docMk/>
            <pc:sldMk cId="1618116876" sldId="277"/>
            <ac:spMk id="38" creationId="{279E0FEB-CD14-B84F-9CC0-A073E335659C}"/>
          </ac:spMkLst>
        </pc:spChg>
        <pc:picChg chg="del">
          <ac:chgData name="Dawid Kowalski" userId="e524433e71ad025c" providerId="LiveId" clId="{3BBC240C-19CD-465C-B191-C01D3503B2E5}" dt="2023-04-13T06:09:44.944" v="50" actId="478"/>
          <ac:picMkLst>
            <pc:docMk/>
            <pc:sldMk cId="1618116876" sldId="277"/>
            <ac:picMk id="5" creationId="{EE519F4C-0542-37A8-49A5-7888F83808D9}"/>
          </ac:picMkLst>
        </pc:picChg>
        <pc:picChg chg="add mod">
          <ac:chgData name="Dawid Kowalski" userId="e524433e71ad025c" providerId="LiveId" clId="{3BBC240C-19CD-465C-B191-C01D3503B2E5}" dt="2023-04-13T06:09:56.998" v="56" actId="1076"/>
          <ac:picMkLst>
            <pc:docMk/>
            <pc:sldMk cId="1618116876" sldId="277"/>
            <ac:picMk id="6" creationId="{57846533-6630-599E-4AED-0926B05F30D0}"/>
          </ac:picMkLst>
        </pc:picChg>
        <pc:picChg chg="del">
          <ac:chgData name="Dawid Kowalski" userId="e524433e71ad025c" providerId="LiveId" clId="{3BBC240C-19CD-465C-B191-C01D3503B2E5}" dt="2023-04-13T06:09:58.257" v="57" actId="478"/>
          <ac:picMkLst>
            <pc:docMk/>
            <pc:sldMk cId="1618116876" sldId="277"/>
            <ac:picMk id="7" creationId="{9C610668-27E2-7F29-7FA6-3493150757BB}"/>
          </ac:picMkLst>
        </pc:picChg>
        <pc:picChg chg="add mod">
          <ac:chgData name="Dawid Kowalski" userId="e524433e71ad025c" providerId="LiveId" clId="{3BBC240C-19CD-465C-B191-C01D3503B2E5}" dt="2023-04-13T06:10:22.627" v="59" actId="1076"/>
          <ac:picMkLst>
            <pc:docMk/>
            <pc:sldMk cId="1618116876" sldId="277"/>
            <ac:picMk id="9" creationId="{E7F273CE-70A3-B6BD-A8AE-E8B1F67B5F50}"/>
          </ac:picMkLst>
        </pc:picChg>
      </pc:sldChg>
      <pc:sldChg chg="addSp delSp modSp mod">
        <pc:chgData name="Dawid Kowalski" userId="e524433e71ad025c" providerId="LiveId" clId="{3BBC240C-19CD-465C-B191-C01D3503B2E5}" dt="2023-04-13T06:06:54.193" v="9" actId="1076"/>
        <pc:sldMkLst>
          <pc:docMk/>
          <pc:sldMk cId="807986290" sldId="282"/>
        </pc:sldMkLst>
        <pc:spChg chg="mod">
          <ac:chgData name="Dawid Kowalski" userId="e524433e71ad025c" providerId="LiveId" clId="{3BBC240C-19CD-465C-B191-C01D3503B2E5}" dt="2023-04-13T06:05:19.346" v="1" actId="1076"/>
          <ac:spMkLst>
            <pc:docMk/>
            <pc:sldMk cId="807986290" sldId="282"/>
            <ac:spMk id="9" creationId="{65CE3F4B-C21C-CB4E-80DD-2B66B749F921}"/>
          </ac:spMkLst>
        </pc:spChg>
        <pc:spChg chg="mod">
          <ac:chgData name="Dawid Kowalski" userId="e524433e71ad025c" providerId="LiveId" clId="{3BBC240C-19CD-465C-B191-C01D3503B2E5}" dt="2023-04-13T06:05:22.215" v="2" actId="1076"/>
          <ac:spMkLst>
            <pc:docMk/>
            <pc:sldMk cId="807986290" sldId="282"/>
            <ac:spMk id="10" creationId="{CA520B00-9DEF-0A46-88BE-F3FEC1B724DB}"/>
          </ac:spMkLst>
        </pc:spChg>
        <pc:picChg chg="add mod">
          <ac:chgData name="Dawid Kowalski" userId="e524433e71ad025c" providerId="LiveId" clId="{3BBC240C-19CD-465C-B191-C01D3503B2E5}" dt="2023-04-13T06:06:54.193" v="9" actId="1076"/>
          <ac:picMkLst>
            <pc:docMk/>
            <pc:sldMk cId="807986290" sldId="282"/>
            <ac:picMk id="4" creationId="{84C234CC-9F96-3AEE-8A58-7DA256460172}"/>
          </ac:picMkLst>
        </pc:picChg>
        <pc:picChg chg="del">
          <ac:chgData name="Dawid Kowalski" userId="e524433e71ad025c" providerId="LiveId" clId="{3BBC240C-19CD-465C-B191-C01D3503B2E5}" dt="2023-04-13T06:06:28.806" v="3" actId="478"/>
          <ac:picMkLst>
            <pc:docMk/>
            <pc:sldMk cId="807986290" sldId="282"/>
            <ac:picMk id="7" creationId="{F6F4E8F6-A33A-1B48-AD00-26F881C8A31F}"/>
          </ac:picMkLst>
        </pc:picChg>
      </pc:sldChg>
      <pc:sldChg chg="addSp modSp mod">
        <pc:chgData name="Dawid Kowalski" userId="e524433e71ad025c" providerId="LiveId" clId="{3BBC240C-19CD-465C-B191-C01D3503B2E5}" dt="2023-04-13T07:17:05.699" v="2450" actId="20577"/>
        <pc:sldMkLst>
          <pc:docMk/>
          <pc:sldMk cId="465118144" sldId="306"/>
        </pc:sldMkLst>
        <pc:spChg chg="add mod">
          <ac:chgData name="Dawid Kowalski" userId="e524433e71ad025c" providerId="LiveId" clId="{3BBC240C-19CD-465C-B191-C01D3503B2E5}" dt="2023-04-13T07:13:38.161" v="1904" actId="1076"/>
          <ac:spMkLst>
            <pc:docMk/>
            <pc:sldMk cId="465118144" sldId="306"/>
            <ac:spMk id="38" creationId="{A9D534DB-8410-1FD2-91B7-F7061BDE71B1}"/>
          </ac:spMkLst>
        </pc:spChg>
        <pc:spChg chg="add mod">
          <ac:chgData name="Dawid Kowalski" userId="e524433e71ad025c" providerId="LiveId" clId="{3BBC240C-19CD-465C-B191-C01D3503B2E5}" dt="2023-04-13T07:13:51.220" v="1928" actId="14100"/>
          <ac:spMkLst>
            <pc:docMk/>
            <pc:sldMk cId="465118144" sldId="306"/>
            <ac:spMk id="39" creationId="{3FB381B5-F117-90CF-B2C2-95E960D26745}"/>
          </ac:spMkLst>
        </pc:spChg>
        <pc:spChg chg="add mod">
          <ac:chgData name="Dawid Kowalski" userId="e524433e71ad025c" providerId="LiveId" clId="{3BBC240C-19CD-465C-B191-C01D3503B2E5}" dt="2023-04-13T07:14:03.330" v="1962" actId="14100"/>
          <ac:spMkLst>
            <pc:docMk/>
            <pc:sldMk cId="465118144" sldId="306"/>
            <ac:spMk id="40" creationId="{BC3B5703-2520-6AC3-DEC6-07EC9F3F3C8D}"/>
          </ac:spMkLst>
        </pc:spChg>
        <pc:spChg chg="add mod">
          <ac:chgData name="Dawid Kowalski" userId="e524433e71ad025c" providerId="LiveId" clId="{3BBC240C-19CD-465C-B191-C01D3503B2E5}" dt="2023-04-13T07:14:13" v="1990" actId="20577"/>
          <ac:spMkLst>
            <pc:docMk/>
            <pc:sldMk cId="465118144" sldId="306"/>
            <ac:spMk id="41" creationId="{A143B029-EE92-E6EE-AF33-D3336A064BA5}"/>
          </ac:spMkLst>
        </pc:spChg>
        <pc:spChg chg="add mod">
          <ac:chgData name="Dawid Kowalski" userId="e524433e71ad025c" providerId="LiveId" clId="{3BBC240C-19CD-465C-B191-C01D3503B2E5}" dt="2023-04-13T07:14:21.259" v="2009" actId="20577"/>
          <ac:spMkLst>
            <pc:docMk/>
            <pc:sldMk cId="465118144" sldId="306"/>
            <ac:spMk id="42" creationId="{DAE2DEA0-93D3-8B9F-AB24-53ADCBAB734D}"/>
          </ac:spMkLst>
        </pc:spChg>
        <pc:spChg chg="add mod">
          <ac:chgData name="Dawid Kowalski" userId="e524433e71ad025c" providerId="LiveId" clId="{3BBC240C-19CD-465C-B191-C01D3503B2E5}" dt="2023-04-13T07:14:34.343" v="2046" actId="20577"/>
          <ac:spMkLst>
            <pc:docMk/>
            <pc:sldMk cId="465118144" sldId="306"/>
            <ac:spMk id="43" creationId="{6025EEA2-9E64-0EAD-7DFA-318C5B81214E}"/>
          </ac:spMkLst>
        </pc:spChg>
        <pc:spChg chg="add mod">
          <ac:chgData name="Dawid Kowalski" userId="e524433e71ad025c" providerId="LiveId" clId="{3BBC240C-19CD-465C-B191-C01D3503B2E5}" dt="2023-04-13T07:14:45.926" v="2078" actId="20577"/>
          <ac:spMkLst>
            <pc:docMk/>
            <pc:sldMk cId="465118144" sldId="306"/>
            <ac:spMk id="44" creationId="{DDEB9B3C-B780-8D04-C4F8-4B38BC9A117A}"/>
          </ac:spMkLst>
        </pc:spChg>
        <pc:spChg chg="add mod">
          <ac:chgData name="Dawid Kowalski" userId="e524433e71ad025c" providerId="LiveId" clId="{3BBC240C-19CD-465C-B191-C01D3503B2E5}" dt="2023-04-13T07:14:59.588" v="2120" actId="20577"/>
          <ac:spMkLst>
            <pc:docMk/>
            <pc:sldMk cId="465118144" sldId="306"/>
            <ac:spMk id="45" creationId="{AF193F16-E863-6534-8C40-713B8EA24E7F}"/>
          </ac:spMkLst>
        </pc:spChg>
        <pc:spChg chg="add mod">
          <ac:chgData name="Dawid Kowalski" userId="e524433e71ad025c" providerId="LiveId" clId="{3BBC240C-19CD-465C-B191-C01D3503B2E5}" dt="2023-04-13T07:15:21.736" v="2168" actId="1076"/>
          <ac:spMkLst>
            <pc:docMk/>
            <pc:sldMk cId="465118144" sldId="306"/>
            <ac:spMk id="46" creationId="{81D996DC-9399-F766-6B9B-0CE313A988E0}"/>
          </ac:spMkLst>
        </pc:spChg>
        <pc:spChg chg="add mod">
          <ac:chgData name="Dawid Kowalski" userId="e524433e71ad025c" providerId="LiveId" clId="{3BBC240C-19CD-465C-B191-C01D3503B2E5}" dt="2023-04-13T07:15:33.957" v="2201" actId="1076"/>
          <ac:spMkLst>
            <pc:docMk/>
            <pc:sldMk cId="465118144" sldId="306"/>
            <ac:spMk id="47" creationId="{4EF5F3B9-D37D-C818-2FC0-9365BDED6233}"/>
          </ac:spMkLst>
        </pc:spChg>
        <pc:spChg chg="add mod">
          <ac:chgData name="Dawid Kowalski" userId="e524433e71ad025c" providerId="LiveId" clId="{3BBC240C-19CD-465C-B191-C01D3503B2E5}" dt="2023-04-13T07:15:48.766" v="2242" actId="1076"/>
          <ac:spMkLst>
            <pc:docMk/>
            <pc:sldMk cId="465118144" sldId="306"/>
            <ac:spMk id="48" creationId="{E197A17F-D86B-CF69-21AD-EF1D2D208591}"/>
          </ac:spMkLst>
        </pc:spChg>
        <pc:spChg chg="add mod">
          <ac:chgData name="Dawid Kowalski" userId="e524433e71ad025c" providerId="LiveId" clId="{3BBC240C-19CD-465C-B191-C01D3503B2E5}" dt="2023-04-13T07:16:13.417" v="2292" actId="403"/>
          <ac:spMkLst>
            <pc:docMk/>
            <pc:sldMk cId="465118144" sldId="306"/>
            <ac:spMk id="49" creationId="{E20CF817-07AA-BE02-291F-F036E2C2B6A8}"/>
          </ac:spMkLst>
        </pc:spChg>
        <pc:spChg chg="add mod">
          <ac:chgData name="Dawid Kowalski" userId="e524433e71ad025c" providerId="LiveId" clId="{3BBC240C-19CD-465C-B191-C01D3503B2E5}" dt="2023-04-13T07:16:28.545" v="2348" actId="1076"/>
          <ac:spMkLst>
            <pc:docMk/>
            <pc:sldMk cId="465118144" sldId="306"/>
            <ac:spMk id="50" creationId="{334A58D0-484A-980A-4661-3957112C9F0A}"/>
          </ac:spMkLst>
        </pc:spChg>
        <pc:spChg chg="add mod">
          <ac:chgData name="Dawid Kowalski" userId="e524433e71ad025c" providerId="LiveId" clId="{3BBC240C-19CD-465C-B191-C01D3503B2E5}" dt="2023-04-13T07:16:39.384" v="2369" actId="20577"/>
          <ac:spMkLst>
            <pc:docMk/>
            <pc:sldMk cId="465118144" sldId="306"/>
            <ac:spMk id="51" creationId="{DEB6D07C-E15F-7FF2-DAE3-3B343AA73289}"/>
          </ac:spMkLst>
        </pc:spChg>
        <pc:spChg chg="add mod">
          <ac:chgData name="Dawid Kowalski" userId="e524433e71ad025c" providerId="LiveId" clId="{3BBC240C-19CD-465C-B191-C01D3503B2E5}" dt="2023-04-13T07:16:50.205" v="2391" actId="14100"/>
          <ac:spMkLst>
            <pc:docMk/>
            <pc:sldMk cId="465118144" sldId="306"/>
            <ac:spMk id="52" creationId="{C9CEBA4E-4F30-57AE-836A-6A9CFFC6BB91}"/>
          </ac:spMkLst>
        </pc:spChg>
        <pc:spChg chg="add mod">
          <ac:chgData name="Dawid Kowalski" userId="e524433e71ad025c" providerId="LiveId" clId="{3BBC240C-19CD-465C-B191-C01D3503B2E5}" dt="2023-04-13T07:17:05.699" v="2450" actId="20577"/>
          <ac:spMkLst>
            <pc:docMk/>
            <pc:sldMk cId="465118144" sldId="306"/>
            <ac:spMk id="53" creationId="{2F7C232D-E91E-B42F-FE7F-45F85668EF43}"/>
          </ac:spMkLst>
        </pc:spChg>
        <pc:picChg chg="add mod">
          <ac:chgData name="Dawid Kowalski" userId="e524433e71ad025c" providerId="LiveId" clId="{3BBC240C-19CD-465C-B191-C01D3503B2E5}" dt="2023-04-13T07:09:41.446" v="1831" actId="1076"/>
          <ac:picMkLst>
            <pc:docMk/>
            <pc:sldMk cId="465118144" sldId="306"/>
            <ac:picMk id="6" creationId="{F59F1A6F-FE70-8FA3-5862-27A681609C8B}"/>
          </ac:picMkLst>
        </pc:picChg>
        <pc:picChg chg="add mod">
          <ac:chgData name="Dawid Kowalski" userId="e524433e71ad025c" providerId="LiveId" clId="{3BBC240C-19CD-465C-B191-C01D3503B2E5}" dt="2023-04-13T07:09:51.245" v="1833" actId="1076"/>
          <ac:picMkLst>
            <pc:docMk/>
            <pc:sldMk cId="465118144" sldId="306"/>
            <ac:picMk id="8" creationId="{7B24EBBB-F1DF-54F9-1542-B2E61C5BA972}"/>
          </ac:picMkLst>
        </pc:picChg>
        <pc:picChg chg="add mod">
          <ac:chgData name="Dawid Kowalski" userId="e524433e71ad025c" providerId="LiveId" clId="{3BBC240C-19CD-465C-B191-C01D3503B2E5}" dt="2023-04-13T07:10:00.465" v="1835" actId="1076"/>
          <ac:picMkLst>
            <pc:docMk/>
            <pc:sldMk cId="465118144" sldId="306"/>
            <ac:picMk id="10" creationId="{B348DD76-9C58-BA17-10D5-CB58D95B80EF}"/>
          </ac:picMkLst>
        </pc:picChg>
        <pc:picChg chg="add mod">
          <ac:chgData name="Dawid Kowalski" userId="e524433e71ad025c" providerId="LiveId" clId="{3BBC240C-19CD-465C-B191-C01D3503B2E5}" dt="2023-04-13T07:10:12.235" v="1839" actId="1076"/>
          <ac:picMkLst>
            <pc:docMk/>
            <pc:sldMk cId="465118144" sldId="306"/>
            <ac:picMk id="12" creationId="{1C24C65E-4C85-35F8-0E76-BF805997B322}"/>
          </ac:picMkLst>
        </pc:picChg>
        <pc:picChg chg="add mod">
          <ac:chgData name="Dawid Kowalski" userId="e524433e71ad025c" providerId="LiveId" clId="{3BBC240C-19CD-465C-B191-C01D3503B2E5}" dt="2023-04-13T07:10:22.335" v="1842" actId="1076"/>
          <ac:picMkLst>
            <pc:docMk/>
            <pc:sldMk cId="465118144" sldId="306"/>
            <ac:picMk id="14" creationId="{32FAB418-8687-46D5-56B4-17C0B16D85D5}"/>
          </ac:picMkLst>
        </pc:picChg>
        <pc:picChg chg="add mod">
          <ac:chgData name="Dawid Kowalski" userId="e524433e71ad025c" providerId="LiveId" clId="{3BBC240C-19CD-465C-B191-C01D3503B2E5}" dt="2023-04-13T07:10:34.753" v="1845" actId="14100"/>
          <ac:picMkLst>
            <pc:docMk/>
            <pc:sldMk cId="465118144" sldId="306"/>
            <ac:picMk id="16" creationId="{63E3BB6F-1855-49B2-C8AE-FC0B62E1543F}"/>
          </ac:picMkLst>
        </pc:picChg>
        <pc:picChg chg="add mod">
          <ac:chgData name="Dawid Kowalski" userId="e524433e71ad025c" providerId="LiveId" clId="{3BBC240C-19CD-465C-B191-C01D3503B2E5}" dt="2023-04-13T07:10:51.683" v="1848" actId="1076"/>
          <ac:picMkLst>
            <pc:docMk/>
            <pc:sldMk cId="465118144" sldId="306"/>
            <ac:picMk id="18" creationId="{ACCB31D4-38F7-5AA6-B8D9-FA092F0499FE}"/>
          </ac:picMkLst>
        </pc:picChg>
        <pc:picChg chg="add mod">
          <ac:chgData name="Dawid Kowalski" userId="e524433e71ad025c" providerId="LiveId" clId="{3BBC240C-19CD-465C-B191-C01D3503B2E5}" dt="2023-04-13T07:11:02.013" v="1851" actId="1076"/>
          <ac:picMkLst>
            <pc:docMk/>
            <pc:sldMk cId="465118144" sldId="306"/>
            <ac:picMk id="20" creationId="{D66F169B-E064-72AB-2C13-FD7C652FB522}"/>
          </ac:picMkLst>
        </pc:picChg>
        <pc:picChg chg="add mod">
          <ac:chgData name="Dawid Kowalski" userId="e524433e71ad025c" providerId="LiveId" clId="{3BBC240C-19CD-465C-B191-C01D3503B2E5}" dt="2023-04-13T07:11:13.123" v="1854" actId="1076"/>
          <ac:picMkLst>
            <pc:docMk/>
            <pc:sldMk cId="465118144" sldId="306"/>
            <ac:picMk id="22" creationId="{F27FBECF-8AE1-554C-2418-C10DB324CAF5}"/>
          </ac:picMkLst>
        </pc:picChg>
        <pc:picChg chg="add mod">
          <ac:chgData name="Dawid Kowalski" userId="e524433e71ad025c" providerId="LiveId" clId="{3BBC240C-19CD-465C-B191-C01D3503B2E5}" dt="2023-04-13T07:11:22.322" v="1857" actId="1076"/>
          <ac:picMkLst>
            <pc:docMk/>
            <pc:sldMk cId="465118144" sldId="306"/>
            <ac:picMk id="24" creationId="{46F10056-9BA2-C1F0-B14B-08CC0E074590}"/>
          </ac:picMkLst>
        </pc:picChg>
        <pc:picChg chg="add mod">
          <ac:chgData name="Dawid Kowalski" userId="e524433e71ad025c" providerId="LiveId" clId="{3BBC240C-19CD-465C-B191-C01D3503B2E5}" dt="2023-04-13T07:11:31.632" v="1860" actId="1076"/>
          <ac:picMkLst>
            <pc:docMk/>
            <pc:sldMk cId="465118144" sldId="306"/>
            <ac:picMk id="26" creationId="{0811B956-7BB3-105C-DC5F-C466433A2545}"/>
          </ac:picMkLst>
        </pc:picChg>
        <pc:picChg chg="add mod">
          <ac:chgData name="Dawid Kowalski" userId="e524433e71ad025c" providerId="LiveId" clId="{3BBC240C-19CD-465C-B191-C01D3503B2E5}" dt="2023-04-13T07:11:46.662" v="1863" actId="1076"/>
          <ac:picMkLst>
            <pc:docMk/>
            <pc:sldMk cId="465118144" sldId="306"/>
            <ac:picMk id="28" creationId="{0FE0A5CC-C3F2-FCC8-70C9-2EFAC77AA4EA}"/>
          </ac:picMkLst>
        </pc:picChg>
        <pc:picChg chg="add mod">
          <ac:chgData name="Dawid Kowalski" userId="e524433e71ad025c" providerId="LiveId" clId="{3BBC240C-19CD-465C-B191-C01D3503B2E5}" dt="2023-04-13T07:11:57.662" v="1866" actId="1076"/>
          <ac:picMkLst>
            <pc:docMk/>
            <pc:sldMk cId="465118144" sldId="306"/>
            <ac:picMk id="30" creationId="{3A7127C6-5DDD-C093-8E57-6E803F4356A4}"/>
          </ac:picMkLst>
        </pc:picChg>
        <pc:picChg chg="add mod">
          <ac:chgData name="Dawid Kowalski" userId="e524433e71ad025c" providerId="LiveId" clId="{3BBC240C-19CD-465C-B191-C01D3503B2E5}" dt="2023-04-13T07:12:05.452" v="1868" actId="1076"/>
          <ac:picMkLst>
            <pc:docMk/>
            <pc:sldMk cId="465118144" sldId="306"/>
            <ac:picMk id="32" creationId="{8E3FEC91-9C16-58CE-0EE5-FE7552F7A3A7}"/>
          </ac:picMkLst>
        </pc:picChg>
        <pc:picChg chg="add mod">
          <ac:chgData name="Dawid Kowalski" userId="e524433e71ad025c" providerId="LiveId" clId="{3BBC240C-19CD-465C-B191-C01D3503B2E5}" dt="2023-04-13T07:12:13.072" v="1870" actId="1076"/>
          <ac:picMkLst>
            <pc:docMk/>
            <pc:sldMk cId="465118144" sldId="306"/>
            <ac:picMk id="35" creationId="{E9E3BEF0-D210-6F50-390A-502401F366CA}"/>
          </ac:picMkLst>
        </pc:picChg>
        <pc:picChg chg="add mod">
          <ac:chgData name="Dawid Kowalski" userId="e524433e71ad025c" providerId="LiveId" clId="{3BBC240C-19CD-465C-B191-C01D3503B2E5}" dt="2023-04-13T07:12:21.572" v="1872" actId="1076"/>
          <ac:picMkLst>
            <pc:docMk/>
            <pc:sldMk cId="465118144" sldId="306"/>
            <ac:picMk id="37" creationId="{E45697F2-0647-920E-1FBA-1EAF4C12A5FF}"/>
          </ac:picMkLst>
        </pc:picChg>
      </pc:sldChg>
      <pc:sldChg chg="modNotesTx">
        <pc:chgData name="Dawid Kowalski" userId="e524433e71ad025c" providerId="LiveId" clId="{3BBC240C-19CD-465C-B191-C01D3503B2E5}" dt="2023-04-13T06:50:25.382" v="1735" actId="20577"/>
        <pc:sldMkLst>
          <pc:docMk/>
          <pc:sldMk cId="2441973112" sldId="315"/>
        </pc:sldMkLst>
      </pc:sldChg>
      <pc:sldChg chg="modNotesTx">
        <pc:chgData name="Dawid Kowalski" userId="e524433e71ad025c" providerId="LiveId" clId="{3BBC240C-19CD-465C-B191-C01D3503B2E5}" dt="2023-04-13T06:54:14.622" v="1771" actId="20577"/>
        <pc:sldMkLst>
          <pc:docMk/>
          <pc:sldMk cId="211473996" sldId="316"/>
        </pc:sldMkLst>
      </pc:sldChg>
      <pc:sldChg chg="modNotesTx">
        <pc:chgData name="Dawid Kowalski" userId="e524433e71ad025c" providerId="LiveId" clId="{3BBC240C-19CD-465C-B191-C01D3503B2E5}" dt="2023-04-13T06:46:23.870" v="912" actId="20577"/>
        <pc:sldMkLst>
          <pc:docMk/>
          <pc:sldMk cId="1249962542" sldId="317"/>
        </pc:sldMkLst>
      </pc:sldChg>
      <pc:sldChg chg="modNotesTx">
        <pc:chgData name="Dawid Kowalski" userId="e524433e71ad025c" providerId="LiveId" clId="{3BBC240C-19CD-465C-B191-C01D3503B2E5}" dt="2023-04-13T06:54:09.345" v="1770" actId="20577"/>
        <pc:sldMkLst>
          <pc:docMk/>
          <pc:sldMk cId="3194942924" sldId="318"/>
        </pc:sldMkLst>
      </pc:sldChg>
      <pc:sldChg chg="addSp modSp mod">
        <pc:chgData name="Dawid Kowalski" userId="e524433e71ad025c" providerId="LiveId" clId="{3BBC240C-19CD-465C-B191-C01D3503B2E5}" dt="2023-04-13T06:56:32.586" v="1801" actId="1076"/>
        <pc:sldMkLst>
          <pc:docMk/>
          <pc:sldMk cId="62388221" sldId="319"/>
        </pc:sldMkLst>
        <pc:spChg chg="add mod">
          <ac:chgData name="Dawid Kowalski" userId="e524433e71ad025c" providerId="LiveId" clId="{3BBC240C-19CD-465C-B191-C01D3503B2E5}" dt="2023-04-13T06:53:06.801" v="1761" actId="1076"/>
          <ac:spMkLst>
            <pc:docMk/>
            <pc:sldMk cId="62388221" sldId="319"/>
            <ac:spMk id="5" creationId="{4EC5314D-76D9-9DDF-2170-7320924E9374}"/>
          </ac:spMkLst>
        </pc:spChg>
        <pc:spChg chg="add mod">
          <ac:chgData name="Dawid Kowalski" userId="e524433e71ad025c" providerId="LiveId" clId="{3BBC240C-19CD-465C-B191-C01D3503B2E5}" dt="2023-04-13T06:54:36.749" v="1776" actId="1076"/>
          <ac:spMkLst>
            <pc:docMk/>
            <pc:sldMk cId="62388221" sldId="319"/>
            <ac:spMk id="6" creationId="{51450EC6-0BAB-73B6-9159-F7A6E407640F}"/>
          </ac:spMkLst>
        </pc:spChg>
        <pc:spChg chg="add mod">
          <ac:chgData name="Dawid Kowalski" userId="e524433e71ad025c" providerId="LiveId" clId="{3BBC240C-19CD-465C-B191-C01D3503B2E5}" dt="2023-04-13T06:55:16.588" v="1785" actId="1076"/>
          <ac:spMkLst>
            <pc:docMk/>
            <pc:sldMk cId="62388221" sldId="319"/>
            <ac:spMk id="7" creationId="{2DAB6A67-0BC7-E97F-F892-CC7D50D6DA3A}"/>
          </ac:spMkLst>
        </pc:spChg>
        <pc:spChg chg="add mod">
          <ac:chgData name="Dawid Kowalski" userId="e524433e71ad025c" providerId="LiveId" clId="{3BBC240C-19CD-465C-B191-C01D3503B2E5}" dt="2023-04-13T06:55:52.470" v="1792" actId="113"/>
          <ac:spMkLst>
            <pc:docMk/>
            <pc:sldMk cId="62388221" sldId="319"/>
            <ac:spMk id="8" creationId="{C5F31E06-8B2F-5834-B78C-853108388FBD}"/>
          </ac:spMkLst>
        </pc:spChg>
        <pc:spChg chg="add mod">
          <ac:chgData name="Dawid Kowalski" userId="e524433e71ad025c" providerId="LiveId" clId="{3BBC240C-19CD-465C-B191-C01D3503B2E5}" dt="2023-04-13T06:56:32.586" v="1801" actId="1076"/>
          <ac:spMkLst>
            <pc:docMk/>
            <pc:sldMk cId="62388221" sldId="319"/>
            <ac:spMk id="9" creationId="{4FC4B714-E5D1-236D-9DA8-E92B2F4E59ED}"/>
          </ac:spMkLst>
        </pc:spChg>
      </pc:sldChg>
      <pc:sldChg chg="modSp mod">
        <pc:chgData name="Dawid Kowalski" userId="e524433e71ad025c" providerId="LiveId" clId="{3BBC240C-19CD-465C-B191-C01D3503B2E5}" dt="2023-04-13T06:54:19.641" v="1772" actId="1076"/>
        <pc:sldMkLst>
          <pc:docMk/>
          <pc:sldMk cId="1726819023" sldId="321"/>
        </pc:sldMkLst>
        <pc:spChg chg="mod">
          <ac:chgData name="Dawid Kowalski" userId="e524433e71ad025c" providerId="LiveId" clId="{3BBC240C-19CD-465C-B191-C01D3503B2E5}" dt="2023-04-13T06:54:19.641" v="1772" actId="1076"/>
          <ac:spMkLst>
            <pc:docMk/>
            <pc:sldMk cId="1726819023" sldId="321"/>
            <ac:spMk id="3" creationId="{07ECC7E3-2309-6640-B02B-D2564629CA91}"/>
          </ac:spMkLst>
        </pc:spChg>
      </pc:sldChg>
      <pc:sldChg chg="addSp delSp modSp mod">
        <pc:chgData name="Dawid Kowalski" userId="e524433e71ad025c" providerId="LiveId" clId="{3BBC240C-19CD-465C-B191-C01D3503B2E5}" dt="2023-04-13T06:11:48.274" v="64" actId="1076"/>
        <pc:sldMkLst>
          <pc:docMk/>
          <pc:sldMk cId="4180100775" sldId="322"/>
        </pc:sldMkLst>
        <pc:picChg chg="add mod">
          <ac:chgData name="Dawid Kowalski" userId="e524433e71ad025c" providerId="LiveId" clId="{3BBC240C-19CD-465C-B191-C01D3503B2E5}" dt="2023-04-13T06:11:48.274" v="64" actId="1076"/>
          <ac:picMkLst>
            <pc:docMk/>
            <pc:sldMk cId="4180100775" sldId="322"/>
            <ac:picMk id="4" creationId="{B51B578F-0605-B7FF-155F-8BE00A5B9C6F}"/>
          </ac:picMkLst>
        </pc:picChg>
        <pc:picChg chg="del">
          <ac:chgData name="Dawid Kowalski" userId="e524433e71ad025c" providerId="LiveId" clId="{3BBC240C-19CD-465C-B191-C01D3503B2E5}" dt="2023-04-13T06:11:40.880" v="61" actId="478"/>
          <ac:picMkLst>
            <pc:docMk/>
            <pc:sldMk cId="4180100775" sldId="322"/>
            <ac:picMk id="7" creationId="{5A88BECD-3334-3147-B30B-8357201A703B}"/>
          </ac:picMkLst>
        </pc:picChg>
      </pc:sldChg>
      <pc:sldChg chg="addSp delSp modSp mod modNotesTx">
        <pc:chgData name="Dawid Kowalski" userId="e524433e71ad025c" providerId="LiveId" clId="{3BBC240C-19CD-465C-B191-C01D3503B2E5}" dt="2023-04-13T07:00:58.334" v="1824" actId="21"/>
        <pc:sldMkLst>
          <pc:docMk/>
          <pc:sldMk cId="3750967921" sldId="323"/>
        </pc:sldMkLst>
        <pc:picChg chg="add del mod">
          <ac:chgData name="Dawid Kowalski" userId="e524433e71ad025c" providerId="LiveId" clId="{3BBC240C-19CD-465C-B191-C01D3503B2E5}" dt="2023-04-13T07:00:58.334" v="1824" actId="21"/>
          <ac:picMkLst>
            <pc:docMk/>
            <pc:sldMk cId="3750967921" sldId="323"/>
            <ac:picMk id="4" creationId="{63307DDA-A704-F934-AF90-3A8304CF0CA1}"/>
          </ac:picMkLst>
        </pc:picChg>
      </pc:sldChg>
      <pc:sldChg chg="addSp delSp modSp mod">
        <pc:chgData name="Dawid Kowalski" userId="e524433e71ad025c" providerId="LiveId" clId="{3BBC240C-19CD-465C-B191-C01D3503B2E5}" dt="2023-04-13T07:01:09.109" v="1829" actId="14100"/>
        <pc:sldMkLst>
          <pc:docMk/>
          <pc:sldMk cId="2623793701" sldId="324"/>
        </pc:sldMkLst>
        <pc:picChg chg="mod ord">
          <ac:chgData name="Dawid Kowalski" userId="e524433e71ad025c" providerId="LiveId" clId="{3BBC240C-19CD-465C-B191-C01D3503B2E5}" dt="2023-04-13T07:00:49.656" v="1818" actId="1076"/>
          <ac:picMkLst>
            <pc:docMk/>
            <pc:sldMk cId="2623793701" sldId="324"/>
            <ac:picMk id="3" creationId="{7F1B6BFF-2C5E-3843-8BF8-687311027B2E}"/>
          </ac:picMkLst>
        </pc:picChg>
        <pc:picChg chg="add del mod ord">
          <ac:chgData name="Dawid Kowalski" userId="e524433e71ad025c" providerId="LiveId" clId="{3BBC240C-19CD-465C-B191-C01D3503B2E5}" dt="2023-04-13T07:00:50.168" v="1819" actId="22"/>
          <ac:picMkLst>
            <pc:docMk/>
            <pc:sldMk cId="2623793701" sldId="324"/>
            <ac:picMk id="4" creationId="{D2F442E4-F540-1AC6-C514-70BD19B71482}"/>
          </ac:picMkLst>
        </pc:picChg>
        <pc:picChg chg="add mod">
          <ac:chgData name="Dawid Kowalski" userId="e524433e71ad025c" providerId="LiveId" clId="{3BBC240C-19CD-465C-B191-C01D3503B2E5}" dt="2023-04-13T07:01:09.109" v="1829" actId="14100"/>
          <ac:picMkLst>
            <pc:docMk/>
            <pc:sldMk cId="2623793701" sldId="324"/>
            <ac:picMk id="35" creationId="{BD33C242-BD8D-D38A-5AAC-CA0172FB2B4F}"/>
          </ac:picMkLst>
        </pc:picChg>
      </pc:sldChg>
      <pc:sldChg chg="addSp delSp modSp mod">
        <pc:chgData name="Dawid Kowalski" userId="e524433e71ad025c" providerId="LiveId" clId="{3BBC240C-19CD-465C-B191-C01D3503B2E5}" dt="2023-04-13T07:20:18.358" v="2510" actId="1076"/>
        <pc:sldMkLst>
          <pc:docMk/>
          <pc:sldMk cId="3368301300" sldId="326"/>
        </pc:sldMkLst>
        <pc:picChg chg="add mod">
          <ac:chgData name="Dawid Kowalski" userId="e524433e71ad025c" providerId="LiveId" clId="{3BBC240C-19CD-465C-B191-C01D3503B2E5}" dt="2023-04-13T07:17:31.524" v="2458" actId="1076"/>
          <ac:picMkLst>
            <pc:docMk/>
            <pc:sldMk cId="3368301300" sldId="326"/>
            <ac:picMk id="3" creationId="{97A7B7E3-39E4-CF68-566D-745C32641999}"/>
          </ac:picMkLst>
        </pc:picChg>
        <pc:picChg chg="add mod">
          <ac:chgData name="Dawid Kowalski" userId="e524433e71ad025c" providerId="LiveId" clId="{3BBC240C-19CD-465C-B191-C01D3503B2E5}" dt="2023-04-13T07:17:29.133" v="2457" actId="1076"/>
          <ac:picMkLst>
            <pc:docMk/>
            <pc:sldMk cId="3368301300" sldId="326"/>
            <ac:picMk id="4" creationId="{0039C421-BF2E-E477-2BEA-4228DB3F2038}"/>
          </ac:picMkLst>
        </pc:picChg>
        <pc:picChg chg="add mod">
          <ac:chgData name="Dawid Kowalski" userId="e524433e71ad025c" providerId="LiveId" clId="{3BBC240C-19CD-465C-B191-C01D3503B2E5}" dt="2023-04-13T07:17:51.133" v="2464" actId="1076"/>
          <ac:picMkLst>
            <pc:docMk/>
            <pc:sldMk cId="3368301300" sldId="326"/>
            <ac:picMk id="5" creationId="{08D609B4-BD11-BD11-A6A9-E2B60F6DD92E}"/>
          </ac:picMkLst>
        </pc:picChg>
        <pc:picChg chg="add mod">
          <ac:chgData name="Dawid Kowalski" userId="e524433e71ad025c" providerId="LiveId" clId="{3BBC240C-19CD-465C-B191-C01D3503B2E5}" dt="2023-04-13T07:17:48.583" v="2463" actId="1076"/>
          <ac:picMkLst>
            <pc:docMk/>
            <pc:sldMk cId="3368301300" sldId="326"/>
            <ac:picMk id="6" creationId="{99B6321B-0A87-4AED-2EAE-782A6E7AF969}"/>
          </ac:picMkLst>
        </pc:picChg>
        <pc:picChg chg="add mod">
          <ac:chgData name="Dawid Kowalski" userId="e524433e71ad025c" providerId="LiveId" clId="{3BBC240C-19CD-465C-B191-C01D3503B2E5}" dt="2023-04-13T07:17:59.093" v="2468" actId="1076"/>
          <ac:picMkLst>
            <pc:docMk/>
            <pc:sldMk cId="3368301300" sldId="326"/>
            <ac:picMk id="9" creationId="{174A7F58-841D-8639-F105-B6AF2AD41343}"/>
          </ac:picMkLst>
        </pc:picChg>
        <pc:picChg chg="del">
          <ac:chgData name="Dawid Kowalski" userId="e524433e71ad025c" providerId="LiveId" clId="{3BBC240C-19CD-465C-B191-C01D3503B2E5}" dt="2023-04-13T07:17:34.239" v="2459" actId="478"/>
          <ac:picMkLst>
            <pc:docMk/>
            <pc:sldMk cId="3368301300" sldId="326"/>
            <ac:picMk id="15" creationId="{AE1C6F30-BB39-A24F-B2C1-478DA8D5CE24}"/>
          </ac:picMkLst>
        </pc:picChg>
        <pc:picChg chg="add mod">
          <ac:chgData name="Dawid Kowalski" userId="e524433e71ad025c" providerId="LiveId" clId="{3BBC240C-19CD-465C-B191-C01D3503B2E5}" dt="2023-04-13T07:18:13.082" v="2472" actId="14100"/>
          <ac:picMkLst>
            <pc:docMk/>
            <pc:sldMk cId="3368301300" sldId="326"/>
            <ac:picMk id="16" creationId="{E3B96115-B418-70A9-0F9C-875F72AABD3C}"/>
          </ac:picMkLst>
        </pc:picChg>
        <pc:picChg chg="del">
          <ac:chgData name="Dawid Kowalski" userId="e524433e71ad025c" providerId="LiveId" clId="{3BBC240C-19CD-465C-B191-C01D3503B2E5}" dt="2023-04-13T07:17:19.281" v="2452" actId="478"/>
          <ac:picMkLst>
            <pc:docMk/>
            <pc:sldMk cId="3368301300" sldId="326"/>
            <ac:picMk id="17" creationId="{747985CF-A5A0-FA4D-858F-65A0FE6F3583}"/>
          </ac:picMkLst>
        </pc:picChg>
        <pc:picChg chg="add mod">
          <ac:chgData name="Dawid Kowalski" userId="e524433e71ad025c" providerId="LiveId" clId="{3BBC240C-19CD-465C-B191-C01D3503B2E5}" dt="2023-04-13T07:18:21.653" v="2476" actId="1076"/>
          <ac:picMkLst>
            <pc:docMk/>
            <pc:sldMk cId="3368301300" sldId="326"/>
            <ac:picMk id="18" creationId="{5F404644-BFB1-4BCA-20F5-24FB0470A043}"/>
          </ac:picMkLst>
        </pc:picChg>
        <pc:picChg chg="del">
          <ac:chgData name="Dawid Kowalski" userId="e524433e71ad025c" providerId="LiveId" clId="{3BBC240C-19CD-465C-B191-C01D3503B2E5}" dt="2023-04-13T07:17:19.931" v="2453" actId="478"/>
          <ac:picMkLst>
            <pc:docMk/>
            <pc:sldMk cId="3368301300" sldId="326"/>
            <ac:picMk id="19" creationId="{BAEF1321-66FD-6E42-AB34-B2BDC690B718}"/>
          </ac:picMkLst>
        </pc:picChg>
        <pc:picChg chg="del">
          <ac:chgData name="Dawid Kowalski" userId="e524433e71ad025c" providerId="LiveId" clId="{3BBC240C-19CD-465C-B191-C01D3503B2E5}" dt="2023-04-13T07:17:34.239" v="2459" actId="478"/>
          <ac:picMkLst>
            <pc:docMk/>
            <pc:sldMk cId="3368301300" sldId="326"/>
            <ac:picMk id="21" creationId="{25430F8C-8DBC-9441-894F-22047046D9C7}"/>
          </ac:picMkLst>
        </pc:picChg>
        <pc:picChg chg="add mod">
          <ac:chgData name="Dawid Kowalski" userId="e524433e71ad025c" providerId="LiveId" clId="{3BBC240C-19CD-465C-B191-C01D3503B2E5}" dt="2023-04-13T07:18:50.371" v="2481" actId="1076"/>
          <ac:picMkLst>
            <pc:docMk/>
            <pc:sldMk cId="3368301300" sldId="326"/>
            <ac:picMk id="22" creationId="{02A81D31-3DC6-8B04-95EF-8AE1CA9E75E9}"/>
          </ac:picMkLst>
        </pc:picChg>
        <pc:picChg chg="del">
          <ac:chgData name="Dawid Kowalski" userId="e524433e71ad025c" providerId="LiveId" clId="{3BBC240C-19CD-465C-B191-C01D3503B2E5}" dt="2023-04-13T07:18:01.277" v="2469" actId="478"/>
          <ac:picMkLst>
            <pc:docMk/>
            <pc:sldMk cId="3368301300" sldId="326"/>
            <ac:picMk id="23" creationId="{5347F73D-4723-1A4B-948E-E8C0FBEDC760}"/>
          </ac:picMkLst>
        </pc:picChg>
        <pc:picChg chg="add mod">
          <ac:chgData name="Dawid Kowalski" userId="e524433e71ad025c" providerId="LiveId" clId="{3BBC240C-19CD-465C-B191-C01D3503B2E5}" dt="2023-04-13T07:18:59.361" v="2484" actId="1076"/>
          <ac:picMkLst>
            <pc:docMk/>
            <pc:sldMk cId="3368301300" sldId="326"/>
            <ac:picMk id="24" creationId="{0C11A42A-59AB-DE9C-C071-F015D4CDF950}"/>
          </ac:picMkLst>
        </pc:picChg>
        <pc:picChg chg="del mod">
          <ac:chgData name="Dawid Kowalski" userId="e524433e71ad025c" providerId="LiveId" clId="{3BBC240C-19CD-465C-B191-C01D3503B2E5}" dt="2023-04-13T07:18:15.545" v="2474" actId="478"/>
          <ac:picMkLst>
            <pc:docMk/>
            <pc:sldMk cId="3368301300" sldId="326"/>
            <ac:picMk id="25" creationId="{1671D01A-F4CD-8845-A1BD-C013E78DF700}"/>
          </ac:picMkLst>
        </pc:picChg>
        <pc:picChg chg="add mod">
          <ac:chgData name="Dawid Kowalski" userId="e524433e71ad025c" providerId="LiveId" clId="{3BBC240C-19CD-465C-B191-C01D3503B2E5}" dt="2023-04-13T07:19:10.521" v="2487" actId="1076"/>
          <ac:picMkLst>
            <pc:docMk/>
            <pc:sldMk cId="3368301300" sldId="326"/>
            <ac:picMk id="26" creationId="{3FFDA611-6D6E-5840-B989-18370D69CA11}"/>
          </ac:picMkLst>
        </pc:picChg>
        <pc:picChg chg="add del">
          <ac:chgData name="Dawid Kowalski" userId="e524433e71ad025c" providerId="LiveId" clId="{3BBC240C-19CD-465C-B191-C01D3503B2E5}" dt="2023-04-13T07:18:47.909" v="2479" actId="478"/>
          <ac:picMkLst>
            <pc:docMk/>
            <pc:sldMk cId="3368301300" sldId="326"/>
            <ac:picMk id="27" creationId="{18BD80A6-7789-E44B-90EF-EF2C07B5E333}"/>
          </ac:picMkLst>
        </pc:picChg>
        <pc:picChg chg="add mod">
          <ac:chgData name="Dawid Kowalski" userId="e524433e71ad025c" providerId="LiveId" clId="{3BBC240C-19CD-465C-B191-C01D3503B2E5}" dt="2023-04-13T07:19:22.950" v="2491" actId="1076"/>
          <ac:picMkLst>
            <pc:docMk/>
            <pc:sldMk cId="3368301300" sldId="326"/>
            <ac:picMk id="28" creationId="{AE95286F-4757-A5B0-F86C-0AF8BB088993}"/>
          </ac:picMkLst>
        </pc:picChg>
        <pc:picChg chg="del">
          <ac:chgData name="Dawid Kowalski" userId="e524433e71ad025c" providerId="LiveId" clId="{3BBC240C-19CD-465C-B191-C01D3503B2E5}" dt="2023-04-13T07:18:52.201" v="2482" actId="478"/>
          <ac:picMkLst>
            <pc:docMk/>
            <pc:sldMk cId="3368301300" sldId="326"/>
            <ac:picMk id="29" creationId="{F2E2ADD7-E4CB-6D4F-93F0-EEB6F4D95CA5}"/>
          </ac:picMkLst>
        </pc:picChg>
        <pc:picChg chg="add mod">
          <ac:chgData name="Dawid Kowalski" userId="e524433e71ad025c" providerId="LiveId" clId="{3BBC240C-19CD-465C-B191-C01D3503B2E5}" dt="2023-04-13T07:19:26.220" v="2492" actId="1076"/>
          <ac:picMkLst>
            <pc:docMk/>
            <pc:sldMk cId="3368301300" sldId="326"/>
            <ac:picMk id="30" creationId="{07729CFA-4B33-1CDB-4343-1D2C4127B0EE}"/>
          </ac:picMkLst>
        </pc:picChg>
        <pc:picChg chg="del">
          <ac:chgData name="Dawid Kowalski" userId="e524433e71ad025c" providerId="LiveId" clId="{3BBC240C-19CD-465C-B191-C01D3503B2E5}" dt="2023-04-13T07:19:02.079" v="2485" actId="478"/>
          <ac:picMkLst>
            <pc:docMk/>
            <pc:sldMk cId="3368301300" sldId="326"/>
            <ac:picMk id="31" creationId="{4A179B63-0FDA-3F44-A769-DD96A94CACCB}"/>
          </ac:picMkLst>
        </pc:picChg>
        <pc:picChg chg="add mod">
          <ac:chgData name="Dawid Kowalski" userId="e524433e71ad025c" providerId="LiveId" clId="{3BBC240C-19CD-465C-B191-C01D3503B2E5}" dt="2023-04-13T07:19:51.829" v="2500" actId="14100"/>
          <ac:picMkLst>
            <pc:docMk/>
            <pc:sldMk cId="3368301300" sldId="326"/>
            <ac:picMk id="32" creationId="{18570CA5-FE52-430A-AAD5-00D46E7BF61A}"/>
          </ac:picMkLst>
        </pc:picChg>
        <pc:picChg chg="add mod">
          <ac:chgData name="Dawid Kowalski" userId="e524433e71ad025c" providerId="LiveId" clId="{3BBC240C-19CD-465C-B191-C01D3503B2E5}" dt="2023-04-13T07:19:56.079" v="2503" actId="1076"/>
          <ac:picMkLst>
            <pc:docMk/>
            <pc:sldMk cId="3368301300" sldId="326"/>
            <ac:picMk id="33" creationId="{D487634A-0929-D462-10D9-85A0212F927F}"/>
          </ac:picMkLst>
        </pc:picChg>
        <pc:picChg chg="del mod">
          <ac:chgData name="Dawid Kowalski" userId="e524433e71ad025c" providerId="LiveId" clId="{3BBC240C-19CD-465C-B191-C01D3503B2E5}" dt="2023-04-13T07:17:52.850" v="2466" actId="478"/>
          <ac:picMkLst>
            <pc:docMk/>
            <pc:sldMk cId="3368301300" sldId="326"/>
            <ac:picMk id="34" creationId="{BD67AA7F-B61E-0547-A708-E747A33FCEE7}"/>
          </ac:picMkLst>
        </pc:picChg>
        <pc:picChg chg="add mod">
          <ac:chgData name="Dawid Kowalski" userId="e524433e71ad025c" providerId="LiveId" clId="{3BBC240C-19CD-465C-B191-C01D3503B2E5}" dt="2023-04-13T07:19:46.261" v="2498" actId="1076"/>
          <ac:picMkLst>
            <pc:docMk/>
            <pc:sldMk cId="3368301300" sldId="326"/>
            <ac:picMk id="35" creationId="{003A3F83-91CB-D717-F1B9-7C75BFE6F182}"/>
          </ac:picMkLst>
        </pc:picChg>
        <pc:picChg chg="del">
          <ac:chgData name="Dawid Kowalski" userId="e524433e71ad025c" providerId="LiveId" clId="{3BBC240C-19CD-465C-B191-C01D3503B2E5}" dt="2023-04-13T07:19:13.743" v="2488" actId="478"/>
          <ac:picMkLst>
            <pc:docMk/>
            <pc:sldMk cId="3368301300" sldId="326"/>
            <ac:picMk id="36" creationId="{832E76C3-57EF-DC4B-803B-D766E0A39EEC}"/>
          </ac:picMkLst>
        </pc:picChg>
        <pc:picChg chg="add mod">
          <ac:chgData name="Dawid Kowalski" userId="e524433e71ad025c" providerId="LiveId" clId="{3BBC240C-19CD-465C-B191-C01D3503B2E5}" dt="2023-04-13T07:20:18.358" v="2510" actId="1076"/>
          <ac:picMkLst>
            <pc:docMk/>
            <pc:sldMk cId="3368301300" sldId="326"/>
            <ac:picMk id="37" creationId="{DF700B2D-FB7E-71BB-FCD6-C55A95675A74}"/>
          </ac:picMkLst>
        </pc:picChg>
        <pc:picChg chg="del">
          <ac:chgData name="Dawid Kowalski" userId="e524433e71ad025c" providerId="LiveId" clId="{3BBC240C-19CD-465C-B191-C01D3503B2E5}" dt="2023-04-13T07:19:13.743" v="2488" actId="478"/>
          <ac:picMkLst>
            <pc:docMk/>
            <pc:sldMk cId="3368301300" sldId="326"/>
            <ac:picMk id="38" creationId="{D37F580E-4285-2D4F-9D42-AF87954F32E6}"/>
          </ac:picMkLst>
        </pc:picChg>
        <pc:picChg chg="add mod">
          <ac:chgData name="Dawid Kowalski" userId="e524433e71ad025c" providerId="LiveId" clId="{3BBC240C-19CD-465C-B191-C01D3503B2E5}" dt="2023-04-13T07:20:14.819" v="2508" actId="1076"/>
          <ac:picMkLst>
            <pc:docMk/>
            <pc:sldMk cId="3368301300" sldId="326"/>
            <ac:picMk id="39" creationId="{265B219B-2E21-EEA4-0F88-44B534876A59}"/>
          </ac:picMkLst>
        </pc:picChg>
        <pc:picChg chg="del">
          <ac:chgData name="Dawid Kowalski" userId="e524433e71ad025c" providerId="LiveId" clId="{3BBC240C-19CD-465C-B191-C01D3503B2E5}" dt="2023-04-13T07:19:31.890" v="2493" actId="478"/>
          <ac:picMkLst>
            <pc:docMk/>
            <pc:sldMk cId="3368301300" sldId="326"/>
            <ac:picMk id="40" creationId="{BEC75597-D8E5-2147-9BB9-87970FB7D76C}"/>
          </ac:picMkLst>
        </pc:picChg>
        <pc:picChg chg="del">
          <ac:chgData name="Dawid Kowalski" userId="e524433e71ad025c" providerId="LiveId" clId="{3BBC240C-19CD-465C-B191-C01D3503B2E5}" dt="2023-04-13T07:19:31.890" v="2493" actId="478"/>
          <ac:picMkLst>
            <pc:docMk/>
            <pc:sldMk cId="3368301300" sldId="326"/>
            <ac:picMk id="42" creationId="{70FB8BD9-22BA-3740-B457-B8D21901897B}"/>
          </ac:picMkLst>
        </pc:picChg>
        <pc:picChg chg="del">
          <ac:chgData name="Dawid Kowalski" userId="e524433e71ad025c" providerId="LiveId" clId="{3BBC240C-19CD-465C-B191-C01D3503B2E5}" dt="2023-04-13T07:19:31.890" v="2493" actId="478"/>
          <ac:picMkLst>
            <pc:docMk/>
            <pc:sldMk cId="3368301300" sldId="326"/>
            <ac:picMk id="44" creationId="{1BA1FC10-1C2C-EA4B-B841-14577FDB94EA}"/>
          </ac:picMkLst>
        </pc:picChg>
        <pc:picChg chg="del">
          <ac:chgData name="Dawid Kowalski" userId="e524433e71ad025c" providerId="LiveId" clId="{3BBC240C-19CD-465C-B191-C01D3503B2E5}" dt="2023-04-13T07:19:58.880" v="2504" actId="478"/>
          <ac:picMkLst>
            <pc:docMk/>
            <pc:sldMk cId="3368301300" sldId="326"/>
            <ac:picMk id="46" creationId="{0415FAED-74E8-5A46-B4F1-C33B01F53508}"/>
          </ac:picMkLst>
        </pc:picChg>
        <pc:picChg chg="del">
          <ac:chgData name="Dawid Kowalski" userId="e524433e71ad025c" providerId="LiveId" clId="{3BBC240C-19CD-465C-B191-C01D3503B2E5}" dt="2023-04-13T07:19:58.880" v="2504" actId="478"/>
          <ac:picMkLst>
            <pc:docMk/>
            <pc:sldMk cId="3368301300" sldId="326"/>
            <ac:picMk id="48" creationId="{2F1F88D1-B818-0F40-832E-2EFFD1A30B02}"/>
          </ac:picMkLst>
        </pc:picChg>
      </pc:sldChg>
      <pc:sldChg chg="modNotesTx">
        <pc:chgData name="Dawid Kowalski" userId="e524433e71ad025c" providerId="LiveId" clId="{3BBC240C-19CD-465C-B191-C01D3503B2E5}" dt="2023-04-13T06:08:00.907" v="16" actId="20577"/>
        <pc:sldMkLst>
          <pc:docMk/>
          <pc:sldMk cId="1662067394" sldId="328"/>
        </pc:sldMkLst>
      </pc:sldChg>
      <pc:sldChg chg="modSp mod">
        <pc:chgData name="Dawid Kowalski" userId="e524433e71ad025c" providerId="LiveId" clId="{3BBC240C-19CD-465C-B191-C01D3503B2E5}" dt="2023-04-13T06:07:42.034" v="12" actId="313"/>
        <pc:sldMkLst>
          <pc:docMk/>
          <pc:sldMk cId="2458967950" sldId="332"/>
        </pc:sldMkLst>
        <pc:spChg chg="mod">
          <ac:chgData name="Dawid Kowalski" userId="e524433e71ad025c" providerId="LiveId" clId="{3BBC240C-19CD-465C-B191-C01D3503B2E5}" dt="2023-04-13T06:07:42.034" v="12" actId="313"/>
          <ac:spMkLst>
            <pc:docMk/>
            <pc:sldMk cId="2458967950" sldId="332"/>
            <ac:spMk id="12" creationId="{F13677AE-C9C9-B847-8408-00ED0B8AD7C3}"/>
          </ac:spMkLst>
        </pc:spChg>
      </pc:sldChg>
    </pc:docChg>
  </pc:docChgLst>
  <pc:docChgLst>
    <pc:chgData name="Dawid Kowalski" userId="e524433e71ad025c" providerId="LiveId" clId="{8DB27CD3-3E28-46DA-BB12-34147F9941E1}"/>
    <pc:docChg chg="modSld">
      <pc:chgData name="Dawid Kowalski" userId="e524433e71ad025c" providerId="LiveId" clId="{8DB27CD3-3E28-46DA-BB12-34147F9941E1}" dt="2023-04-12T09:30:47.571" v="0" actId="729"/>
      <pc:docMkLst>
        <pc:docMk/>
      </pc:docMkLst>
      <pc:sldChg chg="mod modShow">
        <pc:chgData name="Dawid Kowalski" userId="e524433e71ad025c" providerId="LiveId" clId="{8DB27CD3-3E28-46DA-BB12-34147F9941E1}" dt="2023-04-12T09:30:47.571" v="0" actId="729"/>
        <pc:sldMkLst>
          <pc:docMk/>
          <pc:sldMk cId="2869964532" sldId="269"/>
        </pc:sldMkLst>
      </pc:sldChg>
      <pc:sldChg chg="mod modShow">
        <pc:chgData name="Dawid Kowalski" userId="e524433e71ad025c" providerId="LiveId" clId="{8DB27CD3-3E28-46DA-BB12-34147F9941E1}" dt="2023-04-12T09:30:47.571" v="0" actId="729"/>
        <pc:sldMkLst>
          <pc:docMk/>
          <pc:sldMk cId="637195588" sldId="270"/>
        </pc:sldMkLst>
      </pc:sldChg>
      <pc:sldChg chg="mod modShow">
        <pc:chgData name="Dawid Kowalski" userId="e524433e71ad025c" providerId="LiveId" clId="{8DB27CD3-3E28-46DA-BB12-34147F9941E1}" dt="2023-04-12T09:30:47.571" v="0" actId="729"/>
        <pc:sldMkLst>
          <pc:docMk/>
          <pc:sldMk cId="1618116876" sldId="277"/>
        </pc:sldMkLst>
      </pc:sldChg>
      <pc:sldChg chg="mod modShow">
        <pc:chgData name="Dawid Kowalski" userId="e524433e71ad025c" providerId="LiveId" clId="{8DB27CD3-3E28-46DA-BB12-34147F9941E1}" dt="2023-04-12T09:30:47.571" v="0" actId="729"/>
        <pc:sldMkLst>
          <pc:docMk/>
          <pc:sldMk cId="2458967950" sldId="33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FEBA42-123E-7440-A084-97C3B3CE33E6}" type="datetimeFigureOut">
              <a:rPr lang="en-US" smtClean="0"/>
              <a:t>4/19/2023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E2DC29-6A32-C04A-8E18-E68AD80FEF2C}" type="slidenum">
              <a:rPr lang="en-US" smtClean="0"/>
              <a:t>‹#›</a:t>
            </a:fld>
            <a:endParaRPr lang="en-US" dirty="0"/>
          </a:p>
        </p:txBody>
      </p:sp>
    </p:spTree>
    <p:extLst>
      <p:ext uri="{BB962C8B-B14F-4D97-AF65-F5344CB8AC3E}">
        <p14:creationId xmlns:p14="http://schemas.microsoft.com/office/powerpoint/2010/main" val="2621366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E2DC29-6A32-C04A-8E18-E68AD80FEF2C}" type="slidenum">
              <a:rPr lang="en-US" smtClean="0"/>
              <a:t>1</a:t>
            </a:fld>
            <a:endParaRPr lang="en-US" dirty="0"/>
          </a:p>
        </p:txBody>
      </p:sp>
    </p:spTree>
    <p:extLst>
      <p:ext uri="{BB962C8B-B14F-4D97-AF65-F5344CB8AC3E}">
        <p14:creationId xmlns:p14="http://schemas.microsoft.com/office/powerpoint/2010/main" val="3943461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b="1" dirty="0"/>
              <a:t>(Czas trwania slajdu: 2 minuty)</a:t>
            </a:r>
          </a:p>
          <a:p>
            <a:endParaRPr lang="en-US" b="1" dirty="0"/>
          </a:p>
          <a:p>
            <a:r>
              <a:rPr lang="pl-PL" b="1" dirty="0"/>
              <a:t>Pytanie do zadania uczniom:</a:t>
            </a:r>
          </a:p>
          <a:p>
            <a:r>
              <a:rPr lang="pl-PL" dirty="0"/>
              <a:t>W jaki sposób my, jako obywatele świata, możemy wywołać zmiany niezbędne w celu bardziej zrównoważonej przyszłości?</a:t>
            </a:r>
          </a:p>
          <a:p>
            <a:endParaRPr lang="en-TH" dirty="0"/>
          </a:p>
        </p:txBody>
      </p:sp>
      <p:sp>
        <p:nvSpPr>
          <p:cNvPr id="4" name="Slide Number Placeholder 3"/>
          <p:cNvSpPr>
            <a:spLocks noGrp="1"/>
          </p:cNvSpPr>
          <p:nvPr>
            <p:ph type="sldNum" sz="quarter" idx="5"/>
          </p:nvPr>
        </p:nvSpPr>
        <p:spPr/>
        <p:txBody>
          <a:bodyPr/>
          <a:lstStyle/>
          <a:p>
            <a:fld id="{6AE2DC29-6A32-C04A-8E18-E68AD80FEF2C}" type="slidenum">
              <a:rPr lang="en-US" smtClean="0"/>
              <a:t>10</a:t>
            </a:fld>
            <a:endParaRPr lang="en-US" dirty="0"/>
          </a:p>
        </p:txBody>
      </p:sp>
    </p:spTree>
    <p:extLst>
      <p:ext uri="{BB962C8B-B14F-4D97-AF65-F5344CB8AC3E}">
        <p14:creationId xmlns:p14="http://schemas.microsoft.com/office/powerpoint/2010/main" val="4121010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b="1" dirty="0"/>
              <a:t>(Czas trwania slajdu: 3 minuty)</a:t>
            </a:r>
          </a:p>
          <a:p>
            <a:endParaRPr lang="en-US" b="1" dirty="0"/>
          </a:p>
          <a:p>
            <a:r>
              <a:rPr lang="pl-PL" b="1" dirty="0"/>
              <a:t>Informacja do przekazania uczniom:</a:t>
            </a:r>
          </a:p>
          <a:p>
            <a:pPr fontAlgn="base"/>
            <a:r>
              <a:rPr lang="pl-PL" sz="1200" b="0" i="0" dirty="0">
                <a:solidFill>
                  <a:schemeClr val="tx1"/>
                </a:solidFill>
                <a:effectLst/>
                <a:latin typeface="+mn-lt"/>
                <a:ea typeface="+mn-ea"/>
                <a:cs typeface="+mn-cs"/>
              </a:rPr>
              <a:t>Cele Zrównoważonego Rozwoju (CZR), znane również jako Cele Globalne, zostały przyjęte przez Organizację Narodów Zjednoczonych w 2015 r. jako uniwersalne wezwanie do działania w celu zakończenia ubóstwa, ochrony planety oraz zagwarantowania pokoju i dobrobytu dla wszystkich ludzi do 2030 r. 193 kraje wspólnie zobowiązały się do priorytetowego wspierania najbardziej wykluczonych. CZR mają na celu położenie kresu ubóstwu, głodowi, AIDS oraz dyskryminacji kobiet i dziewcząt. Kreatywność, </a:t>
            </a:r>
            <a:r>
              <a:rPr lang="pl-PL" sz="1200" b="0" i="1" dirty="0">
                <a:solidFill>
                  <a:schemeClr val="tx1"/>
                </a:solidFill>
                <a:effectLst/>
                <a:latin typeface="+mn-lt"/>
                <a:ea typeface="+mn-ea"/>
                <a:cs typeface="+mn-cs"/>
              </a:rPr>
              <a:t>know-how</a:t>
            </a:r>
            <a:r>
              <a:rPr lang="pl-PL" sz="1200" b="0" i="0" dirty="0">
                <a:solidFill>
                  <a:schemeClr val="tx1"/>
                </a:solidFill>
                <a:effectLst/>
                <a:latin typeface="+mn-lt"/>
                <a:ea typeface="+mn-ea"/>
                <a:cs typeface="+mn-cs"/>
              </a:rPr>
              <a:t>, technologia i zasoby finansowe całego społeczeństwa są niezbędne do osiągnięcia CZR we wszystkich obszarach.</a:t>
            </a:r>
          </a:p>
          <a:p>
            <a:endParaRPr lang="en-US" dirty="0"/>
          </a:p>
        </p:txBody>
      </p:sp>
      <p:sp>
        <p:nvSpPr>
          <p:cNvPr id="4" name="Slide Number Placeholder 3"/>
          <p:cNvSpPr>
            <a:spLocks noGrp="1"/>
          </p:cNvSpPr>
          <p:nvPr>
            <p:ph type="sldNum" sz="quarter" idx="5"/>
          </p:nvPr>
        </p:nvSpPr>
        <p:spPr/>
        <p:txBody>
          <a:bodyPr/>
          <a:lstStyle/>
          <a:p>
            <a:fld id="{6AE2DC29-6A32-C04A-8E18-E68AD80FEF2C}" type="slidenum">
              <a:rPr lang="en-US" smtClean="0"/>
              <a:t>11</a:t>
            </a:fld>
            <a:endParaRPr lang="en-US" dirty="0"/>
          </a:p>
        </p:txBody>
      </p:sp>
    </p:spTree>
    <p:extLst>
      <p:ext uri="{BB962C8B-B14F-4D97-AF65-F5344CB8AC3E}">
        <p14:creationId xmlns:p14="http://schemas.microsoft.com/office/powerpoint/2010/main" val="530307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b="1" dirty="0"/>
              <a:t>(Czas trwania slajdu: 3 minuty)</a:t>
            </a:r>
          </a:p>
          <a:p>
            <a:endParaRPr lang="en-US" b="1" dirty="0"/>
          </a:p>
          <a:p>
            <a:r>
              <a:rPr lang="pl-PL" b="1" dirty="0"/>
              <a:t>Informacja do przekazania uczniom:</a:t>
            </a:r>
          </a:p>
          <a:p>
            <a:r>
              <a:rPr lang="pl-PL" dirty="0"/>
              <a:t>Każdy z 17 CZR należy do jednego z </a:t>
            </a:r>
            <a:r>
              <a:rPr lang="pl-PL" b="1" dirty="0"/>
              <a:t>pięciu</a:t>
            </a:r>
            <a:r>
              <a:rPr lang="pl-PL" sz="1200" b="1" i="0" dirty="0">
                <a:solidFill>
                  <a:schemeClr val="tx1"/>
                </a:solidFill>
                <a:effectLst/>
                <a:latin typeface="+mn-lt"/>
                <a:ea typeface="+mn-ea"/>
                <a:cs typeface="+mn-cs"/>
              </a:rPr>
              <a:t> filarów </a:t>
            </a:r>
            <a:r>
              <a:rPr lang="pl-PL" sz="1200" b="0" i="0" dirty="0">
                <a:solidFill>
                  <a:schemeClr val="tx1"/>
                </a:solidFill>
                <a:effectLst/>
                <a:latin typeface="+mn-lt"/>
                <a:ea typeface="+mn-ea"/>
                <a:cs typeface="+mn-cs"/>
              </a:rPr>
              <a:t>Agendy 2030 – ludzie, dobrobyt, planeta, pokój i partnerstwo</a:t>
            </a:r>
            <a:r>
              <a:rPr lang="pl-PL" dirty="0"/>
              <a:t>.</a:t>
            </a:r>
            <a:r>
              <a:rPr lang="pl-PL" sz="1200" b="0" i="0" dirty="0">
                <a:solidFill>
                  <a:schemeClr val="tx1"/>
                </a:solidFill>
                <a:effectLst/>
                <a:latin typeface="+mn-lt"/>
                <a:ea typeface="+mn-ea"/>
                <a:cs typeface="+mn-cs"/>
              </a:rPr>
              <a:t> Oto główne 5 obszarów CZR.</a:t>
            </a:r>
          </a:p>
          <a:p>
            <a:endParaRPr lang="en-US" dirty="0"/>
          </a:p>
          <a:p>
            <a:pPr fontAlgn="base"/>
            <a:r>
              <a:rPr lang="pl-PL" sz="1200" b="1" i="0" dirty="0">
                <a:solidFill>
                  <a:schemeClr val="tx1"/>
                </a:solidFill>
                <a:effectLst/>
                <a:latin typeface="+mn-lt"/>
                <a:ea typeface="+mn-ea"/>
                <a:cs typeface="+mn-cs"/>
              </a:rPr>
              <a:t>Ludzie</a:t>
            </a:r>
            <a:br>
              <a:rPr lang="pl-PL" sz="1200" b="1" i="0" dirty="0">
                <a:solidFill>
                  <a:schemeClr val="tx1"/>
                </a:solidFill>
                <a:effectLst/>
                <a:latin typeface="+mn-lt"/>
                <a:ea typeface="+mn-ea"/>
                <a:cs typeface="+mn-cs"/>
              </a:rPr>
            </a:br>
            <a:r>
              <a:rPr lang="pl-PL" sz="1200" b="0" i="0" dirty="0">
                <a:solidFill>
                  <a:schemeClr val="tx1"/>
                </a:solidFill>
                <a:effectLst/>
                <a:latin typeface="+mn-lt"/>
                <a:ea typeface="+mn-ea"/>
                <a:cs typeface="+mn-cs"/>
              </a:rPr>
              <a:t>Jesteśmy zdecydowani położyć kres ubóstwu i głodowi we wszystkich formach, oraz zapewnić wszystkim istotom ludzkim możliwość realizacji ich potencjału w godności, równości i w zdrowym środowisku.</a:t>
            </a:r>
            <a:br>
              <a:rPr lang="pl-PL" sz="1200" b="0" i="0" dirty="0">
                <a:solidFill>
                  <a:schemeClr val="tx1"/>
                </a:solidFill>
                <a:effectLst/>
                <a:latin typeface="+mn-lt"/>
                <a:ea typeface="+mn-ea"/>
                <a:cs typeface="+mn-cs"/>
              </a:rPr>
            </a:br>
            <a:endParaRPr lang="pl-PL" sz="1200" b="0" i="0" dirty="0">
              <a:solidFill>
                <a:schemeClr val="tx1"/>
              </a:solidFill>
              <a:effectLst/>
              <a:latin typeface="+mn-lt"/>
              <a:ea typeface="+mn-ea"/>
              <a:cs typeface="+mn-cs"/>
            </a:endParaRPr>
          </a:p>
          <a:p>
            <a:pPr fontAlgn="base"/>
            <a:r>
              <a:rPr lang="pl-PL" sz="1200" b="1" i="0" dirty="0">
                <a:solidFill>
                  <a:schemeClr val="tx1"/>
                </a:solidFill>
                <a:effectLst/>
                <a:latin typeface="+mn-lt"/>
                <a:ea typeface="+mn-ea"/>
                <a:cs typeface="+mn-cs"/>
              </a:rPr>
              <a:t>Planeta</a:t>
            </a:r>
            <a:br>
              <a:rPr lang="pl-PL" sz="1200" b="1" i="0" dirty="0">
                <a:solidFill>
                  <a:schemeClr val="tx1"/>
                </a:solidFill>
                <a:effectLst/>
                <a:latin typeface="+mn-lt"/>
                <a:ea typeface="+mn-ea"/>
                <a:cs typeface="+mn-cs"/>
              </a:rPr>
            </a:br>
            <a:r>
              <a:rPr lang="pl-PL" sz="1200" b="0" i="0" dirty="0">
                <a:solidFill>
                  <a:schemeClr val="tx1"/>
                </a:solidFill>
                <a:effectLst/>
                <a:latin typeface="+mn-lt"/>
                <a:ea typeface="+mn-ea"/>
                <a:cs typeface="+mn-cs"/>
              </a:rPr>
              <a:t>Jesteśmy zdecydowani chronić naszą planetę przed degradacją, między innymi poprzez zrównoważoną konsumpcję i produkcję, zrównoważone zarządzanie jej zasobami naturalnymi oraz podjęcie natychmiastowych działań w zakresie zmian klimatycznych, tak aby mogła ona zaspokoić potrzeby obecnego i przyszłych pokoleń.</a:t>
            </a:r>
            <a:br>
              <a:rPr lang="pl-PL" sz="1200" b="0" i="0" dirty="0">
                <a:solidFill>
                  <a:schemeClr val="tx1"/>
                </a:solidFill>
                <a:effectLst/>
                <a:latin typeface="+mn-lt"/>
                <a:ea typeface="+mn-ea"/>
                <a:cs typeface="+mn-cs"/>
              </a:rPr>
            </a:br>
            <a:endParaRPr lang="pl-PL" sz="1200" b="0" i="0" dirty="0">
              <a:solidFill>
                <a:schemeClr val="tx1"/>
              </a:solidFill>
              <a:effectLst/>
              <a:latin typeface="+mn-lt"/>
              <a:ea typeface="+mn-ea"/>
              <a:cs typeface="+mn-cs"/>
            </a:endParaRPr>
          </a:p>
          <a:p>
            <a:pPr fontAlgn="base"/>
            <a:r>
              <a:rPr lang="pl-PL" sz="1200" b="1" i="0" dirty="0">
                <a:solidFill>
                  <a:schemeClr val="tx1"/>
                </a:solidFill>
                <a:effectLst/>
                <a:latin typeface="+mn-lt"/>
                <a:ea typeface="+mn-ea"/>
                <a:cs typeface="+mn-cs"/>
              </a:rPr>
              <a:t>Dobrobyt</a:t>
            </a:r>
            <a:br>
              <a:rPr lang="pl-PL" sz="1200" b="1" i="0" dirty="0">
                <a:solidFill>
                  <a:schemeClr val="tx1"/>
                </a:solidFill>
                <a:effectLst/>
                <a:latin typeface="+mn-lt"/>
                <a:ea typeface="+mn-ea"/>
                <a:cs typeface="+mn-cs"/>
              </a:rPr>
            </a:br>
            <a:r>
              <a:rPr lang="pl-PL" sz="1200" b="0" i="0" dirty="0">
                <a:solidFill>
                  <a:schemeClr val="tx1"/>
                </a:solidFill>
                <a:effectLst/>
                <a:latin typeface="+mn-lt"/>
                <a:ea typeface="+mn-ea"/>
                <a:cs typeface="+mn-cs"/>
              </a:rPr>
              <a:t>Jesteśmy zdecydowani zapewnienia wszystkim ludziom dostatniego i spełnionego życia, jak również zapewnienia aby postęp gospodarczy, społeczny i technologiczny następował w harmonii z naturą.</a:t>
            </a:r>
            <a:br>
              <a:rPr lang="pl-PL" sz="1200" b="0" i="0" dirty="0">
                <a:solidFill>
                  <a:schemeClr val="tx1"/>
                </a:solidFill>
                <a:effectLst/>
                <a:latin typeface="+mn-lt"/>
                <a:ea typeface="+mn-ea"/>
                <a:cs typeface="+mn-cs"/>
              </a:rPr>
            </a:br>
            <a:endParaRPr lang="pl-PL" sz="1200" b="0" i="0" dirty="0">
              <a:solidFill>
                <a:schemeClr val="tx1"/>
              </a:solidFill>
              <a:effectLst/>
              <a:latin typeface="+mn-lt"/>
              <a:ea typeface="+mn-ea"/>
              <a:cs typeface="+mn-cs"/>
            </a:endParaRPr>
          </a:p>
          <a:p>
            <a:pPr fontAlgn="base"/>
            <a:r>
              <a:rPr lang="pl-PL" sz="1200" b="1" i="0" dirty="0">
                <a:solidFill>
                  <a:schemeClr val="tx1"/>
                </a:solidFill>
                <a:effectLst/>
                <a:latin typeface="+mn-lt"/>
                <a:ea typeface="+mn-ea"/>
                <a:cs typeface="+mn-cs"/>
              </a:rPr>
              <a:t>Pokój</a:t>
            </a:r>
            <a:br>
              <a:rPr lang="pl-PL" sz="1200" b="1" i="0" dirty="0">
                <a:solidFill>
                  <a:schemeClr val="tx1"/>
                </a:solidFill>
                <a:effectLst/>
                <a:latin typeface="+mn-lt"/>
                <a:ea typeface="+mn-ea"/>
                <a:cs typeface="+mn-cs"/>
              </a:rPr>
            </a:br>
            <a:r>
              <a:rPr lang="pl-PL" sz="1200" b="0" i="0" dirty="0">
                <a:solidFill>
                  <a:schemeClr val="tx1"/>
                </a:solidFill>
                <a:effectLst/>
                <a:latin typeface="+mn-lt"/>
                <a:ea typeface="+mn-ea"/>
                <a:cs typeface="+mn-cs"/>
              </a:rPr>
              <a:t>Jesteśmy zdecydowani wspierać pokojowe, sprawiedliwe i integracyjne społeczeństwa, wolne od strachu i przemocy. Zrównoważony rozwój nie istnieje bez pokoju, a pokój nie nastąpi bez zrównoważonego rozwoju.</a:t>
            </a:r>
            <a:br>
              <a:rPr lang="pl-PL" sz="1200" b="0" i="0" dirty="0">
                <a:solidFill>
                  <a:schemeClr val="tx1"/>
                </a:solidFill>
                <a:effectLst/>
                <a:latin typeface="+mn-lt"/>
                <a:ea typeface="+mn-ea"/>
                <a:cs typeface="+mn-cs"/>
              </a:rPr>
            </a:br>
            <a:endParaRPr lang="pl-PL" sz="1200" b="0" i="0" dirty="0">
              <a:solidFill>
                <a:schemeClr val="tx1"/>
              </a:solidFill>
              <a:effectLst/>
              <a:latin typeface="+mn-lt"/>
              <a:ea typeface="+mn-ea"/>
              <a:cs typeface="+mn-cs"/>
            </a:endParaRPr>
          </a:p>
          <a:p>
            <a:pPr fontAlgn="base"/>
            <a:r>
              <a:rPr lang="pl-PL" sz="1200" b="1" i="0" dirty="0">
                <a:solidFill>
                  <a:schemeClr val="tx1"/>
                </a:solidFill>
                <a:effectLst/>
                <a:latin typeface="+mn-lt"/>
                <a:ea typeface="+mn-ea"/>
                <a:cs typeface="+mn-cs"/>
              </a:rPr>
              <a:t>Partnerstwo</a:t>
            </a:r>
            <a:br>
              <a:rPr lang="pl-PL" sz="1200" b="1" i="0" dirty="0">
                <a:solidFill>
                  <a:schemeClr val="tx1"/>
                </a:solidFill>
                <a:effectLst/>
                <a:latin typeface="+mn-lt"/>
                <a:ea typeface="+mn-ea"/>
                <a:cs typeface="+mn-cs"/>
              </a:rPr>
            </a:br>
            <a:r>
              <a:rPr lang="pl-PL" sz="1200" b="0" i="0" dirty="0">
                <a:solidFill>
                  <a:schemeClr val="tx1"/>
                </a:solidFill>
                <a:effectLst/>
                <a:latin typeface="+mn-lt"/>
                <a:ea typeface="+mn-ea"/>
                <a:cs typeface="+mn-cs"/>
              </a:rPr>
              <a:t>Jesteśmy zdecydowani zmobilizować środki niezbędne do realizacji przedmiotowej Agendy poprzez Globalne Partnerstwo na rzecz Zrównoważonego Rozwoju, oparte na duchu wzmocnionej globalnej solidarności, skoncentrowane na potrzebach najuboższych i najbardziej wrażliwych oraz z udziałem wszystkich krajów, wszelkich zainteresowanych stron oraz wszystkich ludzi.</a:t>
            </a:r>
          </a:p>
          <a:p>
            <a:br>
              <a:rPr lang="pl-PL" dirty="0"/>
            </a:br>
            <a:endParaRPr lang="pl-PL" dirty="0"/>
          </a:p>
          <a:p>
            <a:endParaRPr lang="en-US" b="1" dirty="0"/>
          </a:p>
        </p:txBody>
      </p:sp>
      <p:sp>
        <p:nvSpPr>
          <p:cNvPr id="4" name="Slide Number Placeholder 3"/>
          <p:cNvSpPr>
            <a:spLocks noGrp="1"/>
          </p:cNvSpPr>
          <p:nvPr>
            <p:ph type="sldNum" sz="quarter" idx="5"/>
          </p:nvPr>
        </p:nvSpPr>
        <p:spPr/>
        <p:txBody>
          <a:bodyPr/>
          <a:lstStyle/>
          <a:p>
            <a:fld id="{6AE2DC29-6A32-C04A-8E18-E68AD80FEF2C}" type="slidenum">
              <a:rPr lang="en-US" smtClean="0"/>
              <a:t>12</a:t>
            </a:fld>
            <a:endParaRPr lang="en-US" dirty="0"/>
          </a:p>
        </p:txBody>
      </p:sp>
    </p:spTree>
    <p:extLst>
      <p:ext uri="{BB962C8B-B14F-4D97-AF65-F5344CB8AC3E}">
        <p14:creationId xmlns:p14="http://schemas.microsoft.com/office/powerpoint/2010/main" val="1702137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b="1" dirty="0"/>
              <a:t>(Czas trwania slajdu: 2 minuty)</a:t>
            </a:r>
          </a:p>
          <a:p>
            <a:endParaRPr lang="en-US" b="1" dirty="0"/>
          </a:p>
          <a:p>
            <a:r>
              <a:rPr lang="pl-PL" b="1" dirty="0"/>
              <a:t>Informacja do przekazania uczniom:</a:t>
            </a: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b="0" i="0" dirty="0">
                <a:solidFill>
                  <a:schemeClr val="tx1"/>
                </a:solidFill>
                <a:effectLst/>
                <a:latin typeface="+mn-lt"/>
                <a:ea typeface="+mn-ea"/>
                <a:cs typeface="+mn-cs"/>
              </a:rPr>
              <a:t>Prawdziwa siła CZR tkwi w detalach określonych w ramach 17 celów głównych. CZR opierają się na 169 konkretnych celach i ponad 200 wskaźnikach, które dostarczają zharmonizowanych wytycznych w zakresie zrównoważonego rozwoju planety.</a:t>
            </a:r>
          </a:p>
        </p:txBody>
      </p:sp>
      <p:sp>
        <p:nvSpPr>
          <p:cNvPr id="4" name="Slide Number Placeholder 3"/>
          <p:cNvSpPr>
            <a:spLocks noGrp="1"/>
          </p:cNvSpPr>
          <p:nvPr>
            <p:ph type="sldNum" sz="quarter" idx="5"/>
          </p:nvPr>
        </p:nvSpPr>
        <p:spPr/>
        <p:txBody>
          <a:bodyPr/>
          <a:lstStyle/>
          <a:p>
            <a:fld id="{6AE2DC29-6A32-C04A-8E18-E68AD80FEF2C}" type="slidenum">
              <a:rPr lang="en-US" smtClean="0"/>
              <a:t>13</a:t>
            </a:fld>
            <a:endParaRPr lang="en-US" dirty="0"/>
          </a:p>
        </p:txBody>
      </p:sp>
    </p:spTree>
    <p:extLst>
      <p:ext uri="{BB962C8B-B14F-4D97-AF65-F5344CB8AC3E}">
        <p14:creationId xmlns:p14="http://schemas.microsoft.com/office/powerpoint/2010/main" val="814567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b="1" dirty="0"/>
              <a:t>(Czas trwania slajdu: 3 minuty)</a:t>
            </a:r>
          </a:p>
          <a:p>
            <a:endParaRPr lang="en-US" b="1" dirty="0"/>
          </a:p>
          <a:p>
            <a:r>
              <a:rPr lang="pl-PL" b="1" dirty="0"/>
              <a:t>Informacja do przekazania uczniom:</a:t>
            </a:r>
          </a:p>
          <a:p>
            <a:r>
              <a:rPr lang="pl-PL" dirty="0"/>
              <a:t>Głębszej analizie poddamy CZR nr 14 „Życie pod wodą”.</a:t>
            </a:r>
          </a:p>
          <a:p>
            <a:endParaRPr lang="en-US" dirty="0"/>
          </a:p>
          <a:p>
            <a:r>
              <a:rPr lang="pl-PL" dirty="0"/>
              <a:t>Dla Celu 14 wyznaczono 10 celów, które zawierają konkretne, wymierne, osiągalne, istotne i określone w czasie kryteria, które mają kierować ogólną realizacją celu, jakim jest poprawa „życia pod wodą”.</a:t>
            </a:r>
          </a:p>
          <a:p>
            <a:br>
              <a:rPr lang="pl-PL" dirty="0"/>
            </a:br>
            <a:endParaRPr lang="pl-PL" dirty="0"/>
          </a:p>
          <a:p>
            <a:endParaRPr lang="en-US" b="1" dirty="0"/>
          </a:p>
        </p:txBody>
      </p:sp>
      <p:sp>
        <p:nvSpPr>
          <p:cNvPr id="4" name="Slide Number Placeholder 3"/>
          <p:cNvSpPr>
            <a:spLocks noGrp="1"/>
          </p:cNvSpPr>
          <p:nvPr>
            <p:ph type="sldNum" sz="quarter" idx="5"/>
          </p:nvPr>
        </p:nvSpPr>
        <p:spPr/>
        <p:txBody>
          <a:bodyPr/>
          <a:lstStyle/>
          <a:p>
            <a:fld id="{6AE2DC29-6A32-C04A-8E18-E68AD80FEF2C}" type="slidenum">
              <a:rPr lang="en-US" smtClean="0"/>
              <a:t>14</a:t>
            </a:fld>
            <a:endParaRPr lang="en-US" dirty="0"/>
          </a:p>
        </p:txBody>
      </p:sp>
    </p:spTree>
    <p:extLst>
      <p:ext uri="{BB962C8B-B14F-4D97-AF65-F5344CB8AC3E}">
        <p14:creationId xmlns:p14="http://schemas.microsoft.com/office/powerpoint/2010/main" val="379866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b="1" dirty="0"/>
              <a:t>(Czas trwania slajdu: 2 minuty)</a:t>
            </a:r>
          </a:p>
          <a:p>
            <a:endParaRPr lang="en-US" b="1" dirty="0"/>
          </a:p>
          <a:p>
            <a:r>
              <a:rPr lang="pl-PL" b="1" dirty="0"/>
              <a:t>Informacja do przekazania uczniom:</a:t>
            </a:r>
          </a:p>
          <a:p>
            <a:r>
              <a:rPr lang="pl-PL" sz="1200" b="0" i="0" dirty="0">
                <a:solidFill>
                  <a:schemeClr val="tx1"/>
                </a:solidFill>
                <a:effectLst/>
                <a:latin typeface="+mn-lt"/>
                <a:ea typeface="+mn-ea"/>
                <a:cs typeface="+mn-cs"/>
              </a:rPr>
              <a:t>Aby zagwarantować realizację celów zmierzających do osiągnięcia CZR nr 14, podkreśla się ramy wskaźników i danych statystycznych w celu monitorowania postępów, informowania o polityce i zapewnienia odpowiedzialności wszystkich zainteresowanych stron.</a:t>
            </a:r>
          </a:p>
        </p:txBody>
      </p:sp>
      <p:sp>
        <p:nvSpPr>
          <p:cNvPr id="4" name="Slide Number Placeholder 3"/>
          <p:cNvSpPr>
            <a:spLocks noGrp="1"/>
          </p:cNvSpPr>
          <p:nvPr>
            <p:ph type="sldNum" sz="quarter" idx="5"/>
          </p:nvPr>
        </p:nvSpPr>
        <p:spPr/>
        <p:txBody>
          <a:bodyPr/>
          <a:lstStyle/>
          <a:p>
            <a:fld id="{6AE2DC29-6A32-C04A-8E18-E68AD80FEF2C}" type="slidenum">
              <a:rPr lang="en-US" smtClean="0"/>
              <a:t>15</a:t>
            </a:fld>
            <a:endParaRPr lang="en-US" dirty="0"/>
          </a:p>
        </p:txBody>
      </p:sp>
    </p:spTree>
    <p:extLst>
      <p:ext uri="{BB962C8B-B14F-4D97-AF65-F5344CB8AC3E}">
        <p14:creationId xmlns:p14="http://schemas.microsoft.com/office/powerpoint/2010/main" val="3609416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b="1" dirty="0"/>
              <a:t>(Czas trwania slajdu: 3 minuty)</a:t>
            </a:r>
          </a:p>
          <a:p>
            <a:endParaRPr lang="en-US" b="1" dirty="0"/>
          </a:p>
          <a:p>
            <a:r>
              <a:rPr lang="pl-PL" b="1" dirty="0"/>
              <a:t>Informacja do przekazania uczniom:</a:t>
            </a: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b="0" i="0" dirty="0">
                <a:solidFill>
                  <a:schemeClr val="tx1"/>
                </a:solidFill>
                <a:effectLst/>
                <a:latin typeface="+mn-lt"/>
                <a:ea typeface="+mn-ea"/>
                <a:cs typeface="+mn-cs"/>
              </a:rPr>
              <a:t>CZR są ze sobą głęboko powiązane – brak postępu w realizacji jednego celu utrudnia postęp w realizacji innych. 17 celów zmierzających do „położenia kresu ubóstwu i zapewnienia dobrobytu wszystkim” nie może zostać zrealizowanych częściowo lub w ograniczonym zakresie. Nie możemy zapewnić zdrowia i dobrobytu (CZR 3) wszystkim obywatelom świata, nie eliminując na przykład ubóstwa (CZR 1) i głodu (CZR 2). Nie możemy osiągnąć równości płci (CZR 5) bez godnej pracy i wzrostu gospodarczego dla wszystkich (CZR 8). Nie możemy podjąć działań na rzecz klimatu (CZR 13) bez zapewnienia przystępnej cenowo i czystej energii (CZR 7).</a:t>
            </a:r>
          </a:p>
        </p:txBody>
      </p:sp>
      <p:sp>
        <p:nvSpPr>
          <p:cNvPr id="4" name="Slide Number Placeholder 3"/>
          <p:cNvSpPr>
            <a:spLocks noGrp="1"/>
          </p:cNvSpPr>
          <p:nvPr>
            <p:ph type="sldNum" sz="quarter" idx="5"/>
          </p:nvPr>
        </p:nvSpPr>
        <p:spPr/>
        <p:txBody>
          <a:bodyPr/>
          <a:lstStyle/>
          <a:p>
            <a:fld id="{6AE2DC29-6A32-C04A-8E18-E68AD80FEF2C}" type="slidenum">
              <a:rPr lang="en-US" smtClean="0"/>
              <a:t>16</a:t>
            </a:fld>
            <a:endParaRPr lang="en-US" dirty="0"/>
          </a:p>
        </p:txBody>
      </p:sp>
    </p:spTree>
    <p:extLst>
      <p:ext uri="{BB962C8B-B14F-4D97-AF65-F5344CB8AC3E}">
        <p14:creationId xmlns:p14="http://schemas.microsoft.com/office/powerpoint/2010/main" val="4032998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b="1" dirty="0"/>
              <a:t>(Czas trwania slajdu: 3 minuty)</a:t>
            </a:r>
          </a:p>
          <a:p>
            <a:endParaRPr lang="en-US" b="1" dirty="0"/>
          </a:p>
          <a:p>
            <a:r>
              <a:rPr lang="pl-PL" b="1" dirty="0"/>
              <a:t>Informacja do przekazania uczniom:</a:t>
            </a:r>
          </a:p>
          <a:p>
            <a:r>
              <a:rPr lang="pl-PL" sz="1200" b="0" i="0" dirty="0">
                <a:solidFill>
                  <a:schemeClr val="tx1"/>
                </a:solidFill>
                <a:effectLst/>
                <a:latin typeface="+mn-lt"/>
                <a:ea typeface="+mn-ea"/>
                <a:cs typeface="+mn-cs"/>
              </a:rPr>
              <a:t>Zrównoważony rozwój to równowaga między celami społecznymi, ekologicznymi i ekonomicznymi. Wszystkie 17 CZR mieszczą się na jednym z obszarów trzech aspektów rozwoju lub na ich styku. </a:t>
            </a:r>
          </a:p>
        </p:txBody>
      </p:sp>
      <p:sp>
        <p:nvSpPr>
          <p:cNvPr id="4" name="Slide Number Placeholder 3"/>
          <p:cNvSpPr>
            <a:spLocks noGrp="1"/>
          </p:cNvSpPr>
          <p:nvPr>
            <p:ph type="sldNum" sz="quarter" idx="5"/>
          </p:nvPr>
        </p:nvSpPr>
        <p:spPr/>
        <p:txBody>
          <a:bodyPr/>
          <a:lstStyle/>
          <a:p>
            <a:fld id="{6AE2DC29-6A32-C04A-8E18-E68AD80FEF2C}" type="slidenum">
              <a:rPr lang="en-US" smtClean="0"/>
              <a:t>17</a:t>
            </a:fld>
            <a:endParaRPr lang="en-US" dirty="0"/>
          </a:p>
        </p:txBody>
      </p:sp>
    </p:spTree>
    <p:extLst>
      <p:ext uri="{BB962C8B-B14F-4D97-AF65-F5344CB8AC3E}">
        <p14:creationId xmlns:p14="http://schemas.microsoft.com/office/powerpoint/2010/main" val="1380494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b="1" dirty="0"/>
              <a:t>(Czas trwania slajdu: 2 minuty)</a:t>
            </a:r>
          </a:p>
          <a:p>
            <a:endParaRPr lang="en-US" b="1" dirty="0"/>
          </a:p>
          <a:p>
            <a:r>
              <a:rPr lang="pl-PL" b="1" dirty="0"/>
              <a:t>Informacja do przekazania uczniom:</a:t>
            </a:r>
          </a:p>
          <a:p>
            <a:r>
              <a:rPr lang="pl-PL" dirty="0"/>
              <a:t>Jak więc osiągnąć te cele i osiągnąć bardziej zrównoważoną przyszłość? </a:t>
            </a:r>
          </a:p>
          <a:p>
            <a:endParaRPr lang="en-US" dirty="0"/>
          </a:p>
          <a:p>
            <a:r>
              <a:rPr lang="pl-PL" dirty="0"/>
              <a:t>Musimy na nowo przemyśleć problemy, rozwiązania oraz istniejące systemy, aby dogłębnie i znacząco zrozumieć naturę problemów i kontekst naszej obecnej sytuacji, zanim zaczniemy wdrażać rozwiązania. </a:t>
            </a:r>
          </a:p>
          <a:p>
            <a:endParaRPr lang="en-US" dirty="0"/>
          </a:p>
          <a:p>
            <a:r>
              <a:rPr lang="pl-PL" dirty="0"/>
              <a:t>Narzędzia służące do mapowania są doskonałym sposobem na ramowe ujęcie przyczyn i skutków problemów, a także tego, jak pewne działania i cele mogą pomóc w znalezieniu rozwiązań. Przyjrzyjmy się schematowi problemów/rozwiązań, a następnie podejmiemy analizę problemów i ich potencjalnych rozwiązań.  </a:t>
            </a:r>
          </a:p>
        </p:txBody>
      </p:sp>
      <p:sp>
        <p:nvSpPr>
          <p:cNvPr id="4" name="Slide Number Placeholder 3"/>
          <p:cNvSpPr>
            <a:spLocks noGrp="1"/>
          </p:cNvSpPr>
          <p:nvPr>
            <p:ph type="sldNum" sz="quarter" idx="5"/>
          </p:nvPr>
        </p:nvSpPr>
        <p:spPr/>
        <p:txBody>
          <a:bodyPr/>
          <a:lstStyle/>
          <a:p>
            <a:fld id="{6AE2DC29-6A32-C04A-8E18-E68AD80FEF2C}" type="slidenum">
              <a:rPr lang="en-US" smtClean="0"/>
              <a:t>18</a:t>
            </a:fld>
            <a:endParaRPr lang="en-US" dirty="0"/>
          </a:p>
        </p:txBody>
      </p:sp>
    </p:spTree>
    <p:extLst>
      <p:ext uri="{BB962C8B-B14F-4D97-AF65-F5344CB8AC3E}">
        <p14:creationId xmlns:p14="http://schemas.microsoft.com/office/powerpoint/2010/main" val="3976569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b="1" dirty="0"/>
              <a:t>(Czas trwania slajdu: 3 minuty)</a:t>
            </a:r>
          </a:p>
          <a:p>
            <a:endParaRPr lang="en-US" b="1" dirty="0"/>
          </a:p>
          <a:p>
            <a:r>
              <a:rPr lang="pl-PL" b="1" dirty="0"/>
              <a:t>Informacja do przekazania uczniom:</a:t>
            </a:r>
          </a:p>
          <a:p>
            <a:r>
              <a:rPr lang="pl-PL" dirty="0"/>
              <a:t>Analiza schematu problemów/rozwiązań to narzędzie, które pomaga zrozumieć złożone wyzwania i znaleźć odpowiednie rozwiązania poprzez szczegółowe odwzorowanie przyczyn i skutków każdego konkretnego problemu. </a:t>
            </a:r>
          </a:p>
          <a:p>
            <a:endParaRPr lang="en-US" dirty="0"/>
          </a:p>
          <a:p>
            <a:r>
              <a:rPr lang="pl-PL" dirty="0"/>
              <a:t>Czym jest schemat problemów/rozwiązań? Schemat problemów stanowi przegląd znanych przyczyn i skutków zidentyfikowanego problemu. Analizę skonstruowano tak, że przyczyny i skutki przedstawiono wizualnie, co pokazuje powiązania między różnymi czynnikami. </a:t>
            </a:r>
            <a:r>
              <a:rPr lang="pl-PL" b="1" dirty="0"/>
              <a:t>Przyczyny</a:t>
            </a:r>
            <a:r>
              <a:rPr lang="pl-PL" dirty="0"/>
              <a:t> to źródła problemu (korzenie), główny </a:t>
            </a:r>
            <a:r>
              <a:rPr lang="pl-PL" b="1" dirty="0"/>
              <a:t>problem</a:t>
            </a:r>
            <a:r>
              <a:rPr lang="pl-PL" dirty="0"/>
              <a:t> to jego trzon (pień), a </a:t>
            </a:r>
            <a:r>
              <a:rPr lang="pl-PL" b="1" dirty="0"/>
              <a:t>konsekwencje/skutki</a:t>
            </a:r>
            <a:r>
              <a:rPr lang="pl-PL" dirty="0"/>
              <a:t> to rozwinięcia (gałęzie). Schemat rozwiązań przedstawia </a:t>
            </a:r>
            <a:r>
              <a:rPr lang="pl-PL" b="1" dirty="0"/>
              <a:t>inicjatywy, działania i projekty </a:t>
            </a:r>
            <a:r>
              <a:rPr lang="pl-PL" dirty="0"/>
              <a:t>stanowiące logiczne rozwiązania stanowiące reakcję na wstępny schemat problemów.</a:t>
            </a:r>
          </a:p>
        </p:txBody>
      </p:sp>
      <p:sp>
        <p:nvSpPr>
          <p:cNvPr id="4" name="Slide Number Placeholder 3"/>
          <p:cNvSpPr>
            <a:spLocks noGrp="1"/>
          </p:cNvSpPr>
          <p:nvPr>
            <p:ph type="sldNum" sz="quarter" idx="5"/>
          </p:nvPr>
        </p:nvSpPr>
        <p:spPr/>
        <p:txBody>
          <a:bodyPr/>
          <a:lstStyle/>
          <a:p>
            <a:fld id="{6AE2DC29-6A32-C04A-8E18-E68AD80FEF2C}" type="slidenum">
              <a:rPr lang="en-US" smtClean="0"/>
              <a:t>19</a:t>
            </a:fld>
            <a:endParaRPr lang="en-US" dirty="0"/>
          </a:p>
        </p:txBody>
      </p:sp>
    </p:spTree>
    <p:extLst>
      <p:ext uri="{BB962C8B-B14F-4D97-AF65-F5344CB8AC3E}">
        <p14:creationId xmlns:p14="http://schemas.microsoft.com/office/powerpoint/2010/main" val="2087683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A548B3-7C32-D04A-9912-77168BDC7C59}" type="slidenum">
              <a:rPr lang="en-US" smtClean="0"/>
              <a:t>2</a:t>
            </a:fld>
            <a:endParaRPr lang="en-US" dirty="0"/>
          </a:p>
        </p:txBody>
      </p:sp>
    </p:spTree>
    <p:extLst>
      <p:ext uri="{BB962C8B-B14F-4D97-AF65-F5344CB8AC3E}">
        <p14:creationId xmlns:p14="http://schemas.microsoft.com/office/powerpoint/2010/main" val="24162975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b="1" dirty="0"/>
              <a:t>(Czas trwania slajdu: 5 minuty)</a:t>
            </a:r>
          </a:p>
          <a:p>
            <a:endParaRPr lang="en-US" sz="1200" b="1" i="0" kern="1200" dirty="0">
              <a:solidFill>
                <a:schemeClr val="tx1"/>
              </a:solidFill>
              <a:effectLst/>
              <a:latin typeface="+mn-lt"/>
              <a:ea typeface="+mn-ea"/>
              <a:cs typeface="+mn-cs"/>
            </a:endParaRPr>
          </a:p>
          <a:p>
            <a:r>
              <a:rPr lang="pl-PL" sz="1200" b="1" i="0" dirty="0">
                <a:solidFill>
                  <a:schemeClr val="tx1"/>
                </a:solidFill>
                <a:effectLst/>
                <a:latin typeface="+mn-lt"/>
                <a:ea typeface="+mn-ea"/>
                <a:cs typeface="+mn-cs"/>
              </a:rPr>
              <a:t>Informacja do przekazania uczniom:</a:t>
            </a:r>
          </a:p>
          <a:p>
            <a:r>
              <a:rPr lang="pl-PL" sz="1200" b="0" i="0" dirty="0">
                <a:solidFill>
                  <a:schemeClr val="tx1"/>
                </a:solidFill>
                <a:effectLst/>
                <a:latin typeface="+mn-lt"/>
                <a:ea typeface="+mn-ea"/>
                <a:cs typeface="+mn-cs"/>
              </a:rPr>
              <a:t>Schemat problemów stanowi przegląd wszystkich znanych przyczyn i skutków zidentyfikowanego problemu. Jest to istotne na etapie planowania zaangażowania społeczności lub projektu zmiany zachowania, gdyż ustanawia kontekst w którym projekt ma być realizowany. Schemat problemów polega na sporządzeniu mapy przyczyn zidentyfikowanego problemu przewidzianego do rozwiązania, a także na określeniu jego skutków oraz sposobu w jaki powoduje on kolejne problemy. </a:t>
            </a:r>
          </a:p>
          <a:p>
            <a:endParaRPr lang="en-US" sz="1200" b="0" i="0" kern="1200" dirty="0">
              <a:solidFill>
                <a:schemeClr val="tx1"/>
              </a:solidFill>
              <a:effectLst/>
              <a:latin typeface="+mn-lt"/>
              <a:ea typeface="+mn-ea"/>
              <a:cs typeface="+mn-cs"/>
            </a:endParaRPr>
          </a:p>
          <a:p>
            <a:r>
              <a:rPr lang="pl-PL" sz="1200" b="0" i="0" dirty="0">
                <a:solidFill>
                  <a:schemeClr val="tx1"/>
                </a:solidFill>
                <a:effectLst/>
                <a:latin typeface="+mn-lt"/>
                <a:ea typeface="+mn-ea"/>
                <a:cs typeface="+mn-cs"/>
              </a:rPr>
              <a:t>Pierwszym krokiem jest omówienie i uzgodnienie problemu lub zagadnienia, które ma zostać poddane analizie. Na tym etapie dochodzi do </a:t>
            </a:r>
            <a:r>
              <a:rPr lang="pl-PL" sz="1200" b="1" i="0" dirty="0">
                <a:solidFill>
                  <a:schemeClr val="tx1"/>
                </a:solidFill>
                <a:effectLst/>
                <a:latin typeface="+mn-lt"/>
                <a:ea typeface="+mn-ea"/>
                <a:cs typeface="+mn-cs"/>
              </a:rPr>
              <a:t>„określenia problemu”. </a:t>
            </a:r>
            <a:r>
              <a:rPr lang="pl-PL" sz="1200" b="0" i="0" dirty="0">
                <a:solidFill>
                  <a:schemeClr val="tx1"/>
                </a:solidFill>
                <a:effectLst/>
                <a:latin typeface="+mn-lt"/>
                <a:ea typeface="+mn-ea"/>
                <a:cs typeface="+mn-cs"/>
              </a:rPr>
              <a:t>Należy starać się jak najbardziej skonkretyzować problem, gdyż ułatwi to wykonanie schematu problemów. Problem lub zagadnienie jest wpisane w środek diagramu i staje się „pniem” schematu. Jest to także „problem centralny”. Problem nie musi być dokładnie wyrażony słowami, ponieważ będzie on pogłębiany przez „korzenie” i „gałęzie”. Należy natomiast zwrócić uwagę na realne zagrożenie, które dotyczy wszystkich. </a:t>
            </a:r>
          </a:p>
          <a:p>
            <a:endParaRPr lang="en-US" sz="1200" b="0" i="0" kern="1200" dirty="0">
              <a:solidFill>
                <a:schemeClr val="tx1"/>
              </a:solidFill>
              <a:effectLst/>
              <a:latin typeface="+mn-lt"/>
              <a:ea typeface="+mn-ea"/>
              <a:cs typeface="+mn-cs"/>
            </a:endParaRPr>
          </a:p>
          <a:p>
            <a:r>
              <a:rPr lang="pl-PL" sz="1200" b="0" i="0" dirty="0">
                <a:solidFill>
                  <a:schemeClr val="tx1"/>
                </a:solidFill>
                <a:effectLst/>
                <a:latin typeface="+mn-lt"/>
                <a:ea typeface="+mn-ea"/>
                <a:cs typeface="+mn-cs"/>
              </a:rPr>
              <a:t>Następnie grupa identyfikuje przyczyny problemu głównego – które będą jego „korzeniami” – a następnie przystępuje do identyfikacji konsekwencji, które będą gałęziami. Przyczyny i skutki można określać na karteczkach samoprzylepnych lub w notatnikach, zarówno samodzielnie jak i w parach, pamiętając aby można je było ułożyć w logiczny sposób przyczynowo-skutkowy.</a:t>
            </a:r>
          </a:p>
        </p:txBody>
      </p:sp>
      <p:sp>
        <p:nvSpPr>
          <p:cNvPr id="4" name="Slide Number Placeholder 3"/>
          <p:cNvSpPr>
            <a:spLocks noGrp="1"/>
          </p:cNvSpPr>
          <p:nvPr>
            <p:ph type="sldNum" sz="quarter" idx="5"/>
          </p:nvPr>
        </p:nvSpPr>
        <p:spPr/>
        <p:txBody>
          <a:bodyPr/>
          <a:lstStyle/>
          <a:p>
            <a:fld id="{6AE2DC29-6A32-C04A-8E18-E68AD80FEF2C}" type="slidenum">
              <a:rPr lang="en-US" smtClean="0"/>
              <a:t>20</a:t>
            </a:fld>
            <a:endParaRPr lang="en-US" dirty="0"/>
          </a:p>
        </p:txBody>
      </p:sp>
    </p:spTree>
    <p:extLst>
      <p:ext uri="{BB962C8B-B14F-4D97-AF65-F5344CB8AC3E}">
        <p14:creationId xmlns:p14="http://schemas.microsoft.com/office/powerpoint/2010/main" val="714134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b="1" dirty="0"/>
              <a:t>(Czas trwania slajdu: 5 minuty)</a:t>
            </a:r>
          </a:p>
          <a:p>
            <a:endParaRPr lang="en-US" sz="1200" b="1" i="0" kern="1200" dirty="0">
              <a:solidFill>
                <a:schemeClr val="tx1"/>
              </a:solidFill>
              <a:effectLst/>
              <a:latin typeface="+mn-lt"/>
              <a:ea typeface="+mn-ea"/>
              <a:cs typeface="+mn-cs"/>
            </a:endParaRPr>
          </a:p>
          <a:p>
            <a:r>
              <a:rPr lang="pl-PL" sz="1200" b="1" i="0" dirty="0">
                <a:solidFill>
                  <a:schemeClr val="tx1"/>
                </a:solidFill>
                <a:effectLst/>
                <a:latin typeface="+mn-lt"/>
                <a:ea typeface="+mn-ea"/>
                <a:cs typeface="+mn-cs"/>
              </a:rPr>
              <a:t>Informacja do przekazania uczniom:</a:t>
            </a:r>
          </a:p>
          <a:p>
            <a:r>
              <a:rPr lang="pl-PL" sz="1200" b="0" i="0" dirty="0">
                <a:solidFill>
                  <a:schemeClr val="tx1"/>
                </a:solidFill>
                <a:effectLst/>
                <a:latin typeface="+mn-lt"/>
                <a:ea typeface="+mn-ea"/>
                <a:cs typeface="+mn-cs"/>
              </a:rPr>
              <a:t>Schemat rozwiązań (zwanych również celami) powstaje poprzez odwrócenie negatywnych sformułowań budujących schemat problemów i utworzenie sformułowań pozytywnych. Na przykład – przyczyna (schemat problemów) taka jak „brak wiedzy” stanie się środkiem takim jak „zwiększenie wiedzy”. Schemat celów pokazuje związek przyczynowo-skutkowy pomiędzy celami.</a:t>
            </a:r>
          </a:p>
          <a:p>
            <a:endParaRPr lang="en-US" sz="1200" b="0" i="0" kern="1200" dirty="0">
              <a:solidFill>
                <a:schemeClr val="tx1"/>
              </a:solidFill>
              <a:effectLst/>
              <a:latin typeface="+mn-lt"/>
              <a:ea typeface="+mn-ea"/>
              <a:cs typeface="+mn-cs"/>
            </a:endParaRPr>
          </a:p>
          <a:p>
            <a:r>
              <a:rPr lang="pl-PL" sz="1200" b="1" i="0" dirty="0">
                <a:solidFill>
                  <a:schemeClr val="tx1"/>
                </a:solidFill>
                <a:effectLst/>
                <a:latin typeface="+mn-lt"/>
                <a:ea typeface="+mn-ea"/>
                <a:cs typeface="+mn-cs"/>
              </a:rPr>
              <a:t>Krok 1:</a:t>
            </a:r>
            <a:r>
              <a:rPr lang="pl-PL" sz="1200" b="0" i="0" dirty="0">
                <a:solidFill>
                  <a:schemeClr val="tx1"/>
                </a:solidFill>
                <a:effectLst/>
                <a:latin typeface="+mn-lt"/>
                <a:ea typeface="+mn-ea"/>
                <a:cs typeface="+mn-cs"/>
              </a:rPr>
              <a:t> Należy przeformułować wszystkie negatywne sformułowania analizy problemu na sformułowania pozytywne, które są pożądane i realnie osiągalne.</a:t>
            </a:r>
          </a:p>
          <a:p>
            <a:r>
              <a:rPr lang="pl-PL" sz="1200" b="1" i="0" dirty="0">
                <a:solidFill>
                  <a:schemeClr val="tx1"/>
                </a:solidFill>
                <a:effectLst/>
                <a:latin typeface="+mn-lt"/>
                <a:ea typeface="+mn-ea"/>
                <a:cs typeface="+mn-cs"/>
              </a:rPr>
              <a:t>Krok 2:</a:t>
            </a:r>
            <a:r>
              <a:rPr lang="pl-PL" sz="1200" b="0" i="0" dirty="0">
                <a:solidFill>
                  <a:schemeClr val="tx1"/>
                </a:solidFill>
                <a:effectLst/>
                <a:latin typeface="+mn-lt"/>
                <a:ea typeface="+mn-ea"/>
                <a:cs typeface="+mn-cs"/>
              </a:rPr>
              <a:t> Skontrolować powiązania pomiędzy środkami a celami w celu zapewnienia poprawności i kompletności hierarchii; związki przyczynowo-skutkowe w schemacie problemów należy następnie przekształcić w powiązania pomiędzy środkami a celami na schemacie celów.</a:t>
            </a:r>
          </a:p>
          <a:p>
            <a:r>
              <a:rPr lang="pl-PL" sz="1200" b="1" i="0" dirty="0">
                <a:solidFill>
                  <a:schemeClr val="tx1"/>
                </a:solidFill>
                <a:effectLst/>
                <a:latin typeface="+mn-lt"/>
                <a:ea typeface="+mn-ea"/>
                <a:cs typeface="+mn-cs"/>
              </a:rPr>
              <a:t>Krok 3:</a:t>
            </a:r>
            <a:r>
              <a:rPr lang="pl-PL" sz="1200" b="0" i="0" dirty="0">
                <a:solidFill>
                  <a:schemeClr val="tx1"/>
                </a:solidFill>
                <a:effectLst/>
                <a:latin typeface="+mn-lt"/>
                <a:ea typeface="+mn-ea"/>
                <a:cs typeface="+mn-cs"/>
              </a:rPr>
              <a:t> W razie potrzeby należy przeformułować stwierdzenia i dodać nowe, jeżeli wydają się one odpowiednie i konieczne do osiągnięcia celu na kolejnym, wyższym poziomie. Alternatywnie, należy usunąć, które nie będą wydawały się pasujące lub niezbędne.</a:t>
            </a:r>
          </a:p>
        </p:txBody>
      </p:sp>
      <p:sp>
        <p:nvSpPr>
          <p:cNvPr id="4" name="Slide Number Placeholder 3"/>
          <p:cNvSpPr>
            <a:spLocks noGrp="1"/>
          </p:cNvSpPr>
          <p:nvPr>
            <p:ph type="sldNum" sz="quarter" idx="5"/>
          </p:nvPr>
        </p:nvSpPr>
        <p:spPr/>
        <p:txBody>
          <a:bodyPr/>
          <a:lstStyle/>
          <a:p>
            <a:fld id="{6AE2DC29-6A32-C04A-8E18-E68AD80FEF2C}" type="slidenum">
              <a:rPr lang="en-US" smtClean="0"/>
              <a:t>21</a:t>
            </a:fld>
            <a:endParaRPr lang="en-US" dirty="0"/>
          </a:p>
        </p:txBody>
      </p:sp>
    </p:spTree>
    <p:extLst>
      <p:ext uri="{BB962C8B-B14F-4D97-AF65-F5344CB8AC3E}">
        <p14:creationId xmlns:p14="http://schemas.microsoft.com/office/powerpoint/2010/main" val="32418387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b="1" dirty="0"/>
              <a:t>(Czas trwania slajdu: 5 minuty)</a:t>
            </a:r>
          </a:p>
          <a:p>
            <a:endParaRPr lang="en-US" b="1" dirty="0"/>
          </a:p>
          <a:p>
            <a:r>
              <a:rPr lang="pl-PL" b="1" dirty="0"/>
              <a:t>Informacja do przekazania uczniom: </a:t>
            </a:r>
          </a:p>
          <a:p>
            <a:r>
              <a:rPr lang="pl-PL" sz="1200" b="0" i="0" dirty="0">
                <a:solidFill>
                  <a:schemeClr val="tx1"/>
                </a:solidFill>
                <a:effectLst/>
                <a:latin typeface="+mn-lt"/>
                <a:ea typeface="+mn-ea"/>
                <a:cs typeface="+mn-cs"/>
              </a:rPr>
              <a:t>Przeformułowanie problemów na cele należy przeprowadzać z zachowaniem dużej ostrożności. Jeżeli po przeformułowaniu, któreś ze stwierdzeń utraci swój pierwotny sens, należy sformułować stwierdzenie zastępcze lub je usunąć, albo pozostawić problem bez zmian. Ważne jest, aby na tym etapie dokonać przeglądu sformułowanych celów oraz powiązanego z nimi schematu.</a:t>
            </a:r>
          </a:p>
          <a:p>
            <a:endParaRPr lang="en-US" sz="1200" b="0" i="0" kern="1200" dirty="0">
              <a:solidFill>
                <a:schemeClr val="tx1"/>
              </a:solidFill>
              <a:effectLst/>
              <a:latin typeface="+mn-lt"/>
              <a:ea typeface="+mn-ea"/>
              <a:cs typeface="+mn-cs"/>
            </a:endParaRPr>
          </a:p>
          <a:p>
            <a:r>
              <a:rPr lang="pl-PL" sz="1200" b="0" i="0" dirty="0">
                <a:solidFill>
                  <a:schemeClr val="tx1"/>
                </a:solidFill>
                <a:effectLst/>
                <a:latin typeface="+mn-lt"/>
                <a:ea typeface="+mn-ea"/>
                <a:cs typeface="+mn-cs"/>
              </a:rPr>
              <a:t>Określenie problemu </a:t>
            </a:r>
            <a:r>
              <a:rPr lang="pl-PL" sz="1200" b="0" i="1" dirty="0">
                <a:solidFill>
                  <a:schemeClr val="tx1"/>
                </a:solidFill>
                <a:effectLst/>
                <a:latin typeface="+mn-lt"/>
                <a:ea typeface="+mn-ea"/>
                <a:cs typeface="+mn-cs"/>
              </a:rPr>
              <a:t>„Jakość wody w rzekach ulega pogorszeniu”</a:t>
            </a:r>
            <a:r>
              <a:rPr lang="pl-PL" sz="1200" b="0" i="0" dirty="0">
                <a:solidFill>
                  <a:schemeClr val="tx1"/>
                </a:solidFill>
                <a:effectLst/>
                <a:latin typeface="+mn-lt"/>
                <a:ea typeface="+mn-ea"/>
                <a:cs typeface="+mn-cs"/>
              </a:rPr>
              <a:t> można przeformułować na </a:t>
            </a:r>
            <a:r>
              <a:rPr lang="pl-PL" sz="1200" b="0" i="1" dirty="0">
                <a:solidFill>
                  <a:schemeClr val="tx1"/>
                </a:solidFill>
                <a:effectLst/>
                <a:latin typeface="+mn-lt"/>
                <a:ea typeface="+mn-ea"/>
                <a:cs typeface="+mn-cs"/>
              </a:rPr>
              <a:t>„jakość wody w rzekach ulega poprawie”</a:t>
            </a:r>
            <a:r>
              <a:rPr lang="pl-PL" sz="1200" b="0" i="0" dirty="0">
                <a:solidFill>
                  <a:schemeClr val="tx1"/>
                </a:solidFill>
                <a:effectLst/>
                <a:latin typeface="+mn-lt"/>
                <a:ea typeface="+mn-ea"/>
                <a:cs typeface="+mn-cs"/>
              </a:rPr>
              <a:t>.</a:t>
            </a:r>
          </a:p>
          <a:p>
            <a:r>
              <a:rPr lang="pl-PL" sz="1200" b="0" i="0" dirty="0">
                <a:solidFill>
                  <a:schemeClr val="tx1"/>
                </a:solidFill>
                <a:effectLst/>
                <a:latin typeface="+mn-lt"/>
                <a:ea typeface="+mn-ea"/>
                <a:cs typeface="+mn-cs"/>
              </a:rPr>
              <a:t>Określenie problemu </a:t>
            </a:r>
            <a:r>
              <a:rPr lang="pl-PL" sz="1200" b="0" i="1" dirty="0">
                <a:solidFill>
                  <a:schemeClr val="tx1"/>
                </a:solidFill>
                <a:effectLst/>
                <a:latin typeface="+mn-lt"/>
                <a:ea typeface="+mn-ea"/>
                <a:cs typeface="+mn-cs"/>
              </a:rPr>
              <a:t>„Utrata zaufania do usług publicznych”</a:t>
            </a:r>
            <a:r>
              <a:rPr lang="pl-PL" sz="1200" b="0" i="0" dirty="0">
                <a:solidFill>
                  <a:schemeClr val="tx1"/>
                </a:solidFill>
                <a:effectLst/>
                <a:latin typeface="+mn-lt"/>
                <a:ea typeface="+mn-ea"/>
                <a:cs typeface="+mn-cs"/>
              </a:rPr>
              <a:t> można przeformułować na </a:t>
            </a:r>
            <a:r>
              <a:rPr lang="pl-PL" sz="1200" b="0" i="1" dirty="0">
                <a:solidFill>
                  <a:schemeClr val="tx1"/>
                </a:solidFill>
                <a:effectLst/>
                <a:latin typeface="+mn-lt"/>
                <a:ea typeface="+mn-ea"/>
                <a:cs typeface="+mn-cs"/>
              </a:rPr>
              <a:t>„zaufanie ludzi do usług publicznych zostało przywrócone”.</a:t>
            </a:r>
          </a:p>
          <a:p>
            <a:r>
              <a:rPr lang="pl-PL" sz="1200" b="0" i="0" dirty="0">
                <a:solidFill>
                  <a:schemeClr val="tx1"/>
                </a:solidFill>
                <a:effectLst/>
                <a:latin typeface="+mn-lt"/>
                <a:ea typeface="+mn-ea"/>
                <a:cs typeface="+mn-cs"/>
              </a:rPr>
              <a:t>Określenie problemu </a:t>
            </a:r>
            <a:r>
              <a:rPr lang="pl-PL" sz="1200" b="0" i="1" dirty="0">
                <a:solidFill>
                  <a:schemeClr val="tx1"/>
                </a:solidFill>
                <a:effectLst/>
                <a:latin typeface="+mn-lt"/>
                <a:ea typeface="+mn-ea"/>
                <a:cs typeface="+mn-cs"/>
              </a:rPr>
              <a:t>„Transport publiczny jest w złym stanie”</a:t>
            </a:r>
            <a:r>
              <a:rPr lang="pl-PL" sz="1200" b="0" i="0" dirty="0">
                <a:solidFill>
                  <a:schemeClr val="tx1"/>
                </a:solidFill>
                <a:effectLst/>
                <a:latin typeface="+mn-lt"/>
                <a:ea typeface="+mn-ea"/>
                <a:cs typeface="+mn-cs"/>
              </a:rPr>
              <a:t> można przeformułować na </a:t>
            </a:r>
            <a:r>
              <a:rPr lang="pl-PL" sz="1200" b="0" i="1" dirty="0">
                <a:solidFill>
                  <a:schemeClr val="tx1"/>
                </a:solidFill>
                <a:effectLst/>
                <a:latin typeface="+mn-lt"/>
                <a:ea typeface="+mn-ea"/>
                <a:cs typeface="+mn-cs"/>
              </a:rPr>
              <a:t>„transport publiczny jest utrzymywany w dobrym stanie”.</a:t>
            </a:r>
          </a:p>
          <a:p>
            <a:endParaRPr lang="en-US" b="1" dirty="0"/>
          </a:p>
        </p:txBody>
      </p:sp>
      <p:sp>
        <p:nvSpPr>
          <p:cNvPr id="4" name="Slide Number Placeholder 3"/>
          <p:cNvSpPr>
            <a:spLocks noGrp="1"/>
          </p:cNvSpPr>
          <p:nvPr>
            <p:ph type="sldNum" sz="quarter" idx="5"/>
          </p:nvPr>
        </p:nvSpPr>
        <p:spPr/>
        <p:txBody>
          <a:bodyPr/>
          <a:lstStyle/>
          <a:p>
            <a:fld id="{6AE2DC29-6A32-C04A-8E18-E68AD80FEF2C}" type="slidenum">
              <a:rPr lang="en-US" smtClean="0"/>
              <a:t>22</a:t>
            </a:fld>
            <a:endParaRPr lang="en-US" dirty="0"/>
          </a:p>
        </p:txBody>
      </p:sp>
    </p:spTree>
    <p:extLst>
      <p:ext uri="{BB962C8B-B14F-4D97-AF65-F5344CB8AC3E}">
        <p14:creationId xmlns:p14="http://schemas.microsoft.com/office/powerpoint/2010/main" val="19628955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b="1" dirty="0"/>
              <a:t>Informacja do przekazania uczniom:</a:t>
            </a:r>
          </a:p>
          <a:p>
            <a:r>
              <a:rPr lang="pl-PL" b="1" dirty="0"/>
              <a:t>W przypadku zadań grupowych należy postępować zgodnie z poniższą instrukcją:</a:t>
            </a:r>
          </a:p>
          <a:p>
            <a:endParaRPr lang="en-US" b="0" dirty="0"/>
          </a:p>
          <a:p>
            <a:r>
              <a:rPr lang="pl-PL" b="1" dirty="0"/>
              <a:t>Krok 1 </a:t>
            </a:r>
            <a:r>
              <a:rPr lang="pl-PL" b="0" dirty="0"/>
              <a:t>Proszę wybrać wyzwanie związane ze zrównoważonym rozwojem i określić cele zrównoważonego rozwoju związane z tym wyzwaniem. </a:t>
            </a:r>
          </a:p>
          <a:p>
            <a:r>
              <a:rPr lang="pl-PL" b="1" dirty="0"/>
              <a:t>Krok 2 </a:t>
            </a:r>
            <a:r>
              <a:rPr lang="pl-PL" b="0" dirty="0"/>
              <a:t>Stworzyć schemat problemów analizujące przyczyny i skutki wyzwania.</a:t>
            </a:r>
          </a:p>
          <a:p>
            <a:r>
              <a:rPr lang="pl-PL" b="1" dirty="0"/>
              <a:t>Krok 3 </a:t>
            </a:r>
            <a:r>
              <a:rPr lang="pl-PL" b="0" dirty="0"/>
              <a:t>Stworzyć schemat celów i określić ścieżkę, która pozwoli je wykonać.</a:t>
            </a:r>
          </a:p>
          <a:p>
            <a:r>
              <a:rPr lang="pl-PL" b="1" dirty="0"/>
              <a:t>Krok 4 </a:t>
            </a:r>
            <a:r>
              <a:rPr lang="pl-PL" b="0" dirty="0"/>
              <a:t>Wybrać preferowane rozwiązanie, utworzyć opis problemu i rozwiązań, a następnie powiązać swoje wypowiedzi z CZR. Należy spróbować połączyć wypowiedzi z celami i wskaźnikami CZR.</a:t>
            </a:r>
          </a:p>
          <a:p>
            <a:endParaRPr lang="en-US" dirty="0"/>
          </a:p>
        </p:txBody>
      </p:sp>
      <p:sp>
        <p:nvSpPr>
          <p:cNvPr id="4" name="Slide Number Placeholder 3"/>
          <p:cNvSpPr>
            <a:spLocks noGrp="1"/>
          </p:cNvSpPr>
          <p:nvPr>
            <p:ph type="sldNum" sz="quarter" idx="5"/>
          </p:nvPr>
        </p:nvSpPr>
        <p:spPr/>
        <p:txBody>
          <a:bodyPr/>
          <a:lstStyle/>
          <a:p>
            <a:fld id="{6AE2DC29-6A32-C04A-8E18-E68AD80FEF2C}" type="slidenum">
              <a:rPr lang="en-US" smtClean="0"/>
              <a:t>23</a:t>
            </a:fld>
            <a:endParaRPr lang="en-US" dirty="0"/>
          </a:p>
        </p:txBody>
      </p:sp>
    </p:spTree>
    <p:extLst>
      <p:ext uri="{BB962C8B-B14F-4D97-AF65-F5344CB8AC3E}">
        <p14:creationId xmlns:p14="http://schemas.microsoft.com/office/powerpoint/2010/main" val="425142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E2DC29-6A32-C04A-8E18-E68AD80FEF2C}" type="slidenum">
              <a:rPr lang="en-US" smtClean="0"/>
              <a:t>3</a:t>
            </a:fld>
            <a:endParaRPr lang="en-US" dirty="0"/>
          </a:p>
        </p:txBody>
      </p:sp>
    </p:spTree>
    <p:extLst>
      <p:ext uri="{BB962C8B-B14F-4D97-AF65-F5344CB8AC3E}">
        <p14:creationId xmlns:p14="http://schemas.microsoft.com/office/powerpoint/2010/main" val="3507801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en-TH" smtClean="0"/>
              <a:t>4</a:t>
            </a:fld>
            <a:endParaRPr lang="en-TH"/>
          </a:p>
        </p:txBody>
      </p:sp>
    </p:spTree>
    <p:extLst>
      <p:ext uri="{BB962C8B-B14F-4D97-AF65-F5344CB8AC3E}">
        <p14:creationId xmlns:p14="http://schemas.microsoft.com/office/powerpoint/2010/main" val="3874806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95336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b="1" dirty="0"/>
              <a:t>(Czas trwania slajdu: 3 minuty)</a:t>
            </a:r>
          </a:p>
          <a:p>
            <a:endParaRPr lang="pl-PL" b="1" dirty="0"/>
          </a:p>
          <a:p>
            <a:r>
              <a:rPr lang="pl-PL" b="1" dirty="0"/>
              <a:t>Tekst na obrazie – „Nie ma Planety B”</a:t>
            </a:r>
            <a:endParaRPr lang="en-US" b="1" dirty="0"/>
          </a:p>
          <a:p>
            <a:endParaRPr lang="pl-PL" b="1" dirty="0"/>
          </a:p>
          <a:p>
            <a:r>
              <a:rPr lang="pl-PL" b="1" dirty="0"/>
              <a:t>Informacja do przekazania uczniom:</a:t>
            </a:r>
          </a:p>
          <a:p>
            <a:r>
              <a:rPr lang="pl-PL" sz="1200" b="0" i="0" dirty="0">
                <a:solidFill>
                  <a:schemeClr val="tx1"/>
                </a:solidFill>
                <a:effectLst/>
                <a:latin typeface="+mn-lt"/>
                <a:ea typeface="+mn-ea"/>
                <a:cs typeface="+mn-cs"/>
              </a:rPr>
              <a:t>Żyjemy w coraz bardziej złożonym świecie. Chociaż w ostatnich dziesięcioleciach osiągnęliśmy bezprecedensowy wzrost gospodarczy i poczyniliśmy rzeczywiste postępy w wielu kluczowych kwestiach rozwojowych, to jednak przyćmiły one poważne błędy w naszym obecnym modelu rozwoju. Błędy powodują pogłębienie listy obciążeń środowiskowych i społecznych; obciążeń, stanowiących coraz większe zagrożenie dla naszego sposobu życia i sprawiających, że świat staje się o wiele trudniejszym miejscem do życia i zarabiania na życie. Mamy tylko jedną planetę. Nie ma „Planety B”.</a:t>
            </a:r>
          </a:p>
        </p:txBody>
      </p:sp>
      <p:sp>
        <p:nvSpPr>
          <p:cNvPr id="4" name="Slide Number Placeholder 3"/>
          <p:cNvSpPr>
            <a:spLocks noGrp="1"/>
          </p:cNvSpPr>
          <p:nvPr>
            <p:ph type="sldNum" sz="quarter" idx="5"/>
          </p:nvPr>
        </p:nvSpPr>
        <p:spPr/>
        <p:txBody>
          <a:bodyPr/>
          <a:lstStyle/>
          <a:p>
            <a:fld id="{6AE2DC29-6A32-C04A-8E18-E68AD80FEF2C}" type="slidenum">
              <a:rPr lang="en-US" smtClean="0"/>
              <a:t>6</a:t>
            </a:fld>
            <a:endParaRPr lang="en-US" dirty="0"/>
          </a:p>
        </p:txBody>
      </p:sp>
    </p:spTree>
    <p:extLst>
      <p:ext uri="{BB962C8B-B14F-4D97-AF65-F5344CB8AC3E}">
        <p14:creationId xmlns:p14="http://schemas.microsoft.com/office/powerpoint/2010/main" val="3715083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b="1" dirty="0"/>
              <a:t>(Czas trwania slajdu: 3 minuty)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pl-PL" b="1" dirty="0"/>
          </a:p>
          <a:p>
            <a:r>
              <a:rPr lang="pl-PL" b="1" dirty="0"/>
              <a:t>Napisy na obrazie po lewej –  „W 20202 r., średnia temperatura na planecie jest wyższa o 1,2</a:t>
            </a:r>
            <a:r>
              <a:rPr lang="pl-PL" b="0" i="0" dirty="0">
                <a:solidFill>
                  <a:srgbClr val="040C28"/>
                </a:solidFill>
                <a:effectLst/>
                <a:latin typeface="Google Sans"/>
              </a:rPr>
              <a:t>°</a:t>
            </a:r>
            <a:r>
              <a:rPr lang="pl-PL" b="1" i="0" dirty="0">
                <a:solidFill>
                  <a:srgbClr val="040C28"/>
                </a:solidFill>
                <a:effectLst/>
                <a:latin typeface="Google Sans"/>
              </a:rPr>
              <a:t>C niż przed rewolucją przemysłową.</a:t>
            </a:r>
          </a:p>
          <a:p>
            <a:r>
              <a:rPr lang="pl-PL" b="1" i="0" dirty="0">
                <a:solidFill>
                  <a:srgbClr val="040C28"/>
                </a:solidFill>
                <a:effectLst/>
                <a:latin typeface="Google Sans"/>
              </a:rPr>
              <a:t>Jesteśmy niebezpiecznie daleko od poziomu równego lub poniżej temperatury </a:t>
            </a:r>
            <a:r>
              <a:rPr lang="pl-PL" b="1" dirty="0"/>
              <a:t>1,5</a:t>
            </a:r>
            <a:r>
              <a:rPr lang="pl-PL" b="0" i="0" dirty="0">
                <a:solidFill>
                  <a:srgbClr val="040C28"/>
                </a:solidFill>
                <a:effectLst/>
                <a:latin typeface="Google Sans"/>
              </a:rPr>
              <a:t>°</a:t>
            </a:r>
            <a:r>
              <a:rPr lang="pl-PL" b="1" i="0" dirty="0">
                <a:solidFill>
                  <a:srgbClr val="040C28"/>
                </a:solidFill>
                <a:effectLst/>
                <a:latin typeface="Google Sans"/>
              </a:rPr>
              <a:t>C wyrażonej w Porozumieniu Paryskim.</a:t>
            </a:r>
            <a:br>
              <a:rPr lang="pl-PL" b="1" dirty="0"/>
            </a:br>
            <a:endParaRPr lang="pl-PL" b="1" dirty="0"/>
          </a:p>
          <a:p>
            <a:r>
              <a:rPr lang="pl-PL" b="1" dirty="0"/>
              <a:t>Napisy na obrazie po prawej – kryzys klimatyczny postępuje, w dużej mierze temperatury pozostają na tym samym poziomie.</a:t>
            </a:r>
            <a:br>
              <a:rPr lang="pl-PL" b="1" dirty="0"/>
            </a:br>
            <a:endParaRPr lang="en-US" b="1" dirty="0"/>
          </a:p>
          <a:p>
            <a:r>
              <a:rPr lang="pl-PL" b="1" dirty="0"/>
              <a:t>Informacja do przekazania uczniom:</a:t>
            </a:r>
          </a:p>
          <a:p>
            <a:r>
              <a:rPr lang="pl-PL" sz="1200" b="0" i="0" dirty="0">
                <a:solidFill>
                  <a:schemeClr val="tx1"/>
                </a:solidFill>
                <a:effectLst/>
                <a:latin typeface="+mn-lt"/>
                <a:ea typeface="+mn-ea"/>
                <a:cs typeface="+mn-cs"/>
              </a:rPr>
              <a:t>Kryzys klimatyczny trwa nieprzerwanie. Po raz pierwszy w historii brazylijska część Amazońskiego lasu deszczowego, największego lasu świata, emituje obecnie więcej CO2 w stosunku do ilości pochłanianego gazu, co jest spowodowane działalnością człowieka, np. wycinką lasów. W 2020 roku stężenie gazów cieplarnianych nadal rosło, osiągając nowe, rekordowe wartości. Omawiany okres był jednym z trzech najcieplejszych lat w historii, przy średnich temperaturach światowych wyższych o około 1,2°C w porównaniu do wyjściowego okresu z lat 1850-1900. Świat nie realizuje celu Porozumienia Paryskiego, które mówiło o ograniczeniu globalnego ocieplenia do 2°C powyżej poziomu sprzed rewolucji przemysłowej oraz osiągnięcia zerowego poziomu emisji dwutlenku węgla netto CO</a:t>
            </a:r>
            <a:r>
              <a:rPr lang="pl-PL" sz="1200" b="1" i="0" baseline="30000" dirty="0">
                <a:solidFill>
                  <a:schemeClr val="tx1"/>
                </a:solidFill>
                <a:effectLst/>
                <a:latin typeface="+mn-lt"/>
                <a:ea typeface="+mn-ea"/>
                <a:cs typeface="+mn-cs"/>
              </a:rPr>
              <a:t>2</a:t>
            </a:r>
            <a:r>
              <a:rPr lang="pl-PL" sz="1200" b="0" i="0" dirty="0">
                <a:solidFill>
                  <a:schemeClr val="tx1"/>
                </a:solidFill>
                <a:effectLst/>
                <a:latin typeface="+mn-lt"/>
                <a:ea typeface="+mn-ea"/>
                <a:cs typeface="+mn-cs"/>
              </a:rPr>
              <a:t> na całym świecie do 2050 roku.</a:t>
            </a:r>
          </a:p>
        </p:txBody>
      </p:sp>
      <p:sp>
        <p:nvSpPr>
          <p:cNvPr id="4" name="Slide Number Placeholder 3"/>
          <p:cNvSpPr>
            <a:spLocks noGrp="1"/>
          </p:cNvSpPr>
          <p:nvPr>
            <p:ph type="sldNum" sz="quarter" idx="5"/>
          </p:nvPr>
        </p:nvSpPr>
        <p:spPr/>
        <p:txBody>
          <a:bodyPr/>
          <a:lstStyle/>
          <a:p>
            <a:fld id="{6AE2DC29-6A32-C04A-8E18-E68AD80FEF2C}" type="slidenum">
              <a:rPr lang="en-US" smtClean="0"/>
              <a:t>7</a:t>
            </a:fld>
            <a:endParaRPr lang="en-US" dirty="0"/>
          </a:p>
        </p:txBody>
      </p:sp>
    </p:spTree>
    <p:extLst>
      <p:ext uri="{BB962C8B-B14F-4D97-AF65-F5344CB8AC3E}">
        <p14:creationId xmlns:p14="http://schemas.microsoft.com/office/powerpoint/2010/main" val="3997921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b="1" dirty="0"/>
              <a:t>(Czas trwania slajdu: 3 minuty)</a:t>
            </a:r>
            <a:br>
              <a:rPr lang="pl-PL" b="1" dirty="0"/>
            </a:br>
            <a:br>
              <a:rPr lang="pl-PL" b="1" dirty="0"/>
            </a:br>
            <a:r>
              <a:rPr lang="pl-PL" b="1" dirty="0"/>
              <a:t>Opis obrazu po lewej – globalny wskaźnik ubóstwa w roku 2030 r. osiągnie przewidywaną wartość 7%. Nie uda się osiągnąć celu zakończenia ubóstwa.</a:t>
            </a:r>
          </a:p>
          <a:p>
            <a:pPr marL="0" marR="0" lvl="0" indent="0" algn="l" defTabSz="914400" rtl="0" eaLnBrk="1" fontAlgn="auto" latinLnBrk="0" hangingPunct="1">
              <a:lnSpc>
                <a:spcPct val="100000"/>
              </a:lnSpc>
              <a:spcBef>
                <a:spcPts val="0"/>
              </a:spcBef>
              <a:spcAft>
                <a:spcPts val="0"/>
              </a:spcAft>
              <a:buClrTx/>
              <a:buSzTx/>
              <a:buFontTx/>
              <a:buNone/>
              <a:tabLst/>
              <a:defRPr/>
            </a:pPr>
            <a:r>
              <a:rPr lang="pl-PL" b="1" dirty="0"/>
              <a:t>Opis obrazu po prawej – pierwszy wzrost skrajnego ubóstwa od pokolenia. W 2020 r. około 119-124 miliony ludzi ponownie żyli w skrajnym ubóstwie w 2020 r.</a:t>
            </a:r>
          </a:p>
          <a:p>
            <a:endParaRPr lang="en-US" b="1" dirty="0"/>
          </a:p>
          <a:p>
            <a:r>
              <a:rPr lang="pl-PL" b="1" dirty="0"/>
              <a:t>Informacja do przekazania uczniom:</a:t>
            </a:r>
          </a:p>
          <a:p>
            <a:r>
              <a:rPr lang="pl-PL" sz="1200" b="0" i="0" dirty="0">
                <a:solidFill>
                  <a:schemeClr val="tx1"/>
                </a:solidFill>
                <a:effectLst/>
                <a:latin typeface="+mn-lt"/>
                <a:ea typeface="+mn-ea"/>
                <a:cs typeface="+mn-cs"/>
              </a:rPr>
              <a:t>Udział ludności świata żyjącej w skrajnym ubóstwie spadł z 10,1 procent w 2015 roku do 9,3 procent w 2017 roku. Oznacza to, że liczba osób żyjących za kwotę niższą niż 1,90 USD dziennie spadła z 741 milionów do 689 milionów. </a:t>
            </a:r>
          </a:p>
          <a:p>
            <a:endParaRPr lang="en-US" sz="1200" b="0" i="0" kern="1200" dirty="0">
              <a:solidFill>
                <a:schemeClr val="tx1"/>
              </a:solidFill>
              <a:effectLst/>
              <a:latin typeface="+mn-lt"/>
              <a:ea typeface="+mn-ea"/>
              <a:cs typeface="+mn-cs"/>
            </a:endParaRPr>
          </a:p>
          <a:p>
            <a:r>
              <a:rPr lang="pl-PL" sz="1200" b="0" i="0" dirty="0">
                <a:solidFill>
                  <a:schemeClr val="tx1"/>
                </a:solidFill>
                <a:effectLst/>
                <a:latin typeface="+mn-lt"/>
                <a:ea typeface="+mn-ea"/>
                <a:cs typeface="+mn-cs"/>
              </a:rPr>
              <a:t>Jednak w latach 2015-2017 tempo spadku ograniczyło się do mniej niż pół punktu procentowego rocznie – w porównaniu do jednego punktu procentowego rocznie w latach 1990-2015. Według szacunków, w 2020 r. nastąpi wzrost światowej liczby osób dotkniętych ubóstwem z 119 do 124 milionów, z czego 60 procent zamieszkuje tereny Azji Południowej. </a:t>
            </a:r>
          </a:p>
          <a:p>
            <a:endParaRPr lang="en-US" sz="1200" b="0" i="0" kern="1200" dirty="0">
              <a:solidFill>
                <a:schemeClr val="tx1"/>
              </a:solidFill>
              <a:effectLst/>
              <a:latin typeface="+mn-lt"/>
              <a:ea typeface="+mn-ea"/>
              <a:cs typeface="+mn-cs"/>
            </a:endParaRPr>
          </a:p>
          <a:p>
            <a:r>
              <a:rPr lang="pl-PL" sz="1200" b="0" i="0" dirty="0">
                <a:solidFill>
                  <a:schemeClr val="tx1"/>
                </a:solidFill>
                <a:effectLst/>
                <a:latin typeface="+mn-lt"/>
                <a:ea typeface="+mn-ea"/>
                <a:cs typeface="+mn-cs"/>
              </a:rPr>
              <a:t>Na podstawie obecnych prognoz oczekuje się, że w 2030 roku stopa ubóstwa na świecie wyniesie 7 procent (około 600 milionów ludzi), a zatem cel likwidacji ubóstwa nie zostanie osiągnięty.</a:t>
            </a:r>
          </a:p>
          <a:p>
            <a:endParaRPr lang="en-US" b="1" dirty="0"/>
          </a:p>
        </p:txBody>
      </p:sp>
      <p:sp>
        <p:nvSpPr>
          <p:cNvPr id="4" name="Slide Number Placeholder 3"/>
          <p:cNvSpPr>
            <a:spLocks noGrp="1"/>
          </p:cNvSpPr>
          <p:nvPr>
            <p:ph type="sldNum" sz="quarter" idx="5"/>
          </p:nvPr>
        </p:nvSpPr>
        <p:spPr/>
        <p:txBody>
          <a:bodyPr/>
          <a:lstStyle/>
          <a:p>
            <a:fld id="{6AE2DC29-6A32-C04A-8E18-E68AD80FEF2C}" type="slidenum">
              <a:rPr lang="en-US" smtClean="0"/>
              <a:t>8</a:t>
            </a:fld>
            <a:endParaRPr lang="en-US" dirty="0"/>
          </a:p>
        </p:txBody>
      </p:sp>
    </p:spTree>
    <p:extLst>
      <p:ext uri="{BB962C8B-B14F-4D97-AF65-F5344CB8AC3E}">
        <p14:creationId xmlns:p14="http://schemas.microsoft.com/office/powerpoint/2010/main" val="1489827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b="1" dirty="0"/>
              <a:t>(Czas trwania slajdu: 3 minuty)</a:t>
            </a:r>
          </a:p>
          <a:p>
            <a:endParaRPr lang="pl-PL" b="1" dirty="0"/>
          </a:p>
          <a:p>
            <a:r>
              <a:rPr lang="pl-PL" b="1" dirty="0"/>
              <a:t>Opis obrazu po lewej – równe uczestnictwo kobiet w procesie podejmowania decyzji ma kluczowe znaczenie w zakresie reagowania oraz powrotu do normalności po COVID-19, jednak w równość między płciami jest wysoce zachwiana. Kobiety stanowią 25,6% w parlamentach krajów. 36,3% w administracjach lokalnych, 28,2% na stanowiskach kierowniczych.</a:t>
            </a:r>
          </a:p>
          <a:p>
            <a:endParaRPr lang="pl-PL" b="1" dirty="0"/>
          </a:p>
          <a:p>
            <a:r>
              <a:rPr lang="pl-PL" b="1" dirty="0"/>
              <a:t>Opis obrazu po prawej – przemoc wobec kobiet istnieje na nieakceptowalnie wysokim poziomie i uległa dalszemu wzrostowi w wyniku pandemii. 1 na 3 kobiety (736 milionów) doświadczyła przemocy fizycznej i/lub seksualnej co najmniej raz w życiu od chwili ukończenia 15. lat (w okresie 2000-2018).</a:t>
            </a:r>
          </a:p>
          <a:p>
            <a:endParaRPr lang="en-US" b="1" dirty="0"/>
          </a:p>
          <a:p>
            <a:r>
              <a:rPr lang="pl-PL" b="1" dirty="0"/>
              <a:t>Informacja do przekazania uczniom:</a:t>
            </a:r>
          </a:p>
          <a:p>
            <a:r>
              <a:rPr lang="pl-PL" sz="1200" b="0" i="0" dirty="0">
                <a:solidFill>
                  <a:schemeClr val="tx1"/>
                </a:solidFill>
                <a:effectLst/>
                <a:latin typeface="+mn-lt"/>
                <a:ea typeface="+mn-ea"/>
                <a:cs typeface="+mn-cs"/>
              </a:rPr>
              <a:t>Prawie jedna na trzy kobiety (736 milionów) w wieku co najmniej 15 lat doświadczyła przemocy fizycznej i/lub seksualnej, najczęściej ze strony partnera. Przemoc w stosunku do partnerów zaczyna się na stosunkowo wczesnym etapie życia. Spośród dziewcząt i kobiet, które kiedykolwiek były zamężne lub miały partnera, prawie 24 procent w wieku od 15 do 19 lat doświadczyło przemocy. W grupie kobiet w wieku od 20 do 24 lat wartość wynosi 26 procent.</a:t>
            </a:r>
          </a:p>
          <a:p>
            <a:endParaRPr lang="en-US" sz="1200" b="0" i="0" kern="1200" dirty="0">
              <a:solidFill>
                <a:schemeClr val="tx1"/>
              </a:solidFill>
              <a:effectLst/>
              <a:latin typeface="+mn-lt"/>
              <a:ea typeface="+mn-ea"/>
              <a:cs typeface="+mn-cs"/>
            </a:endParaRPr>
          </a:p>
          <a:p>
            <a:r>
              <a:rPr lang="pl-PL" sz="1200" b="0" i="0" dirty="0">
                <a:solidFill>
                  <a:schemeClr val="tx1"/>
                </a:solidFill>
                <a:effectLst/>
                <a:latin typeface="+mn-lt"/>
                <a:ea typeface="+mn-ea"/>
                <a:cs typeface="+mn-cs"/>
              </a:rPr>
              <a:t>W poszczególnych regionach świata stwierdzono pewne różnice w stosowaniu przemocy wobec partnera, przy czym w regionach o niskim i niskim i średnim dochodzie zdarza się to częściej niż w regionach o wysokim dochodzie. Różnice te prawdopodobnie odzwierciedlają wyzwania, przed którymi często stoją kobiety wychodzące ze związków dotkniętych przemocą – takie jak m.in. niewystarczające zasoby ekonomiczne, ograniczona ilość czy dostęp do formalnych usług wsparcia, niedostateczne sieci wsparcia społecznego i obawa przed reperkusjami związanymi z napiętnowaniem społecznym. </a:t>
            </a:r>
          </a:p>
        </p:txBody>
      </p:sp>
      <p:sp>
        <p:nvSpPr>
          <p:cNvPr id="4" name="Slide Number Placeholder 3"/>
          <p:cNvSpPr>
            <a:spLocks noGrp="1"/>
          </p:cNvSpPr>
          <p:nvPr>
            <p:ph type="sldNum" sz="quarter" idx="5"/>
          </p:nvPr>
        </p:nvSpPr>
        <p:spPr/>
        <p:txBody>
          <a:bodyPr/>
          <a:lstStyle/>
          <a:p>
            <a:fld id="{6AE2DC29-6A32-C04A-8E18-E68AD80FEF2C}" type="slidenum">
              <a:rPr lang="en-US" smtClean="0"/>
              <a:t>9</a:t>
            </a:fld>
            <a:endParaRPr lang="en-US" dirty="0"/>
          </a:p>
        </p:txBody>
      </p:sp>
    </p:spTree>
    <p:extLst>
      <p:ext uri="{BB962C8B-B14F-4D97-AF65-F5344CB8AC3E}">
        <p14:creationId xmlns:p14="http://schemas.microsoft.com/office/powerpoint/2010/main" val="3934370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A34FB-C73F-AA99-0E60-357280BAC4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15EFA6-F09F-9232-1883-D85EC1F7D3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726E0D-6803-BF88-2A94-5BDE07E3929B}"/>
              </a:ext>
            </a:extLst>
          </p:cNvPr>
          <p:cNvSpPr>
            <a:spLocks noGrp="1"/>
          </p:cNvSpPr>
          <p:nvPr>
            <p:ph type="dt" sz="half" idx="10"/>
          </p:nvPr>
        </p:nvSpPr>
        <p:spPr/>
        <p:txBody>
          <a:bodyPr/>
          <a:lstStyle/>
          <a:p>
            <a:fld id="{6CD09763-9E97-BE4C-9868-B13EB9BF203F}" type="datetime1">
              <a:rPr lang="en-US" smtClean="0"/>
              <a:t>4/19/2023</a:t>
            </a:fld>
            <a:endParaRPr lang="en-US" dirty="0"/>
          </a:p>
        </p:txBody>
      </p:sp>
      <p:sp>
        <p:nvSpPr>
          <p:cNvPr id="5" name="Footer Placeholder 4">
            <a:extLst>
              <a:ext uri="{FF2B5EF4-FFF2-40B4-BE49-F238E27FC236}">
                <a16:creationId xmlns:a16="http://schemas.microsoft.com/office/drawing/2014/main" id="{7598EE03-F7DA-D5B8-E1D4-5EECA2E0A72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58006B6-9756-72F7-B164-B787EB29CD09}"/>
              </a:ext>
            </a:extLst>
          </p:cNvPr>
          <p:cNvSpPr>
            <a:spLocks noGrp="1"/>
          </p:cNvSpPr>
          <p:nvPr>
            <p:ph type="sldNum" sz="quarter" idx="12"/>
          </p:nvPr>
        </p:nvSpPr>
        <p:spPr/>
        <p:txBody>
          <a:bodyPr/>
          <a:lstStyle/>
          <a:p>
            <a:fld id="{61DC75F0-D3FD-D841-8FDB-E454B9D17276}" type="slidenum">
              <a:rPr lang="en-US" smtClean="0"/>
              <a:t>‹#›</a:t>
            </a:fld>
            <a:endParaRPr lang="en-US" dirty="0"/>
          </a:p>
        </p:txBody>
      </p:sp>
    </p:spTree>
    <p:extLst>
      <p:ext uri="{BB962C8B-B14F-4D97-AF65-F5344CB8AC3E}">
        <p14:creationId xmlns:p14="http://schemas.microsoft.com/office/powerpoint/2010/main" val="2428745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FD295-66C2-8172-6200-6965A0A254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4FD25A-EDE1-CAAC-A174-25E989DDF9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76D655-DB7E-DB08-7E41-0356C339ECD1}"/>
              </a:ext>
            </a:extLst>
          </p:cNvPr>
          <p:cNvSpPr>
            <a:spLocks noGrp="1"/>
          </p:cNvSpPr>
          <p:nvPr>
            <p:ph type="dt" sz="half" idx="10"/>
          </p:nvPr>
        </p:nvSpPr>
        <p:spPr/>
        <p:txBody>
          <a:bodyPr/>
          <a:lstStyle/>
          <a:p>
            <a:fld id="{22E62D1B-1227-6F43-B465-B5DD9CD1E386}" type="datetime1">
              <a:rPr lang="en-US" smtClean="0"/>
              <a:t>4/19/2023</a:t>
            </a:fld>
            <a:endParaRPr lang="en-US" dirty="0"/>
          </a:p>
        </p:txBody>
      </p:sp>
      <p:sp>
        <p:nvSpPr>
          <p:cNvPr id="5" name="Footer Placeholder 4">
            <a:extLst>
              <a:ext uri="{FF2B5EF4-FFF2-40B4-BE49-F238E27FC236}">
                <a16:creationId xmlns:a16="http://schemas.microsoft.com/office/drawing/2014/main" id="{DD02E3D1-FF75-C9D8-F3C2-CC8D5DC68B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116EC96-1516-ED67-D092-C6620EAA2601}"/>
              </a:ext>
            </a:extLst>
          </p:cNvPr>
          <p:cNvSpPr>
            <a:spLocks noGrp="1"/>
          </p:cNvSpPr>
          <p:nvPr>
            <p:ph type="sldNum" sz="quarter" idx="12"/>
          </p:nvPr>
        </p:nvSpPr>
        <p:spPr/>
        <p:txBody>
          <a:bodyPr/>
          <a:lstStyle/>
          <a:p>
            <a:fld id="{61DC75F0-D3FD-D841-8FDB-E454B9D17276}" type="slidenum">
              <a:rPr lang="en-US" smtClean="0"/>
              <a:t>‹#›</a:t>
            </a:fld>
            <a:endParaRPr lang="en-US" dirty="0"/>
          </a:p>
        </p:txBody>
      </p:sp>
    </p:spTree>
    <p:extLst>
      <p:ext uri="{BB962C8B-B14F-4D97-AF65-F5344CB8AC3E}">
        <p14:creationId xmlns:p14="http://schemas.microsoft.com/office/powerpoint/2010/main" val="3365633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071BCC-8CD2-F9FC-CEC1-333F0A98DD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5C29E3-7F37-231C-5C30-69D26BB164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B14366-6E89-EE08-3FE8-3A6859D99DBE}"/>
              </a:ext>
            </a:extLst>
          </p:cNvPr>
          <p:cNvSpPr>
            <a:spLocks noGrp="1"/>
          </p:cNvSpPr>
          <p:nvPr>
            <p:ph type="dt" sz="half" idx="10"/>
          </p:nvPr>
        </p:nvSpPr>
        <p:spPr/>
        <p:txBody>
          <a:bodyPr/>
          <a:lstStyle/>
          <a:p>
            <a:fld id="{928F9216-B530-8C44-A06F-B7216227D4F9}" type="datetime1">
              <a:rPr lang="en-US" smtClean="0"/>
              <a:t>4/19/2023</a:t>
            </a:fld>
            <a:endParaRPr lang="en-US" dirty="0"/>
          </a:p>
        </p:txBody>
      </p:sp>
      <p:sp>
        <p:nvSpPr>
          <p:cNvPr id="5" name="Footer Placeholder 4">
            <a:extLst>
              <a:ext uri="{FF2B5EF4-FFF2-40B4-BE49-F238E27FC236}">
                <a16:creationId xmlns:a16="http://schemas.microsoft.com/office/drawing/2014/main" id="{8C38F055-F17C-D076-E59F-74674E1B64B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256665E-1ED0-2482-F67C-3101B6CCB401}"/>
              </a:ext>
            </a:extLst>
          </p:cNvPr>
          <p:cNvSpPr>
            <a:spLocks noGrp="1"/>
          </p:cNvSpPr>
          <p:nvPr>
            <p:ph type="sldNum" sz="quarter" idx="12"/>
          </p:nvPr>
        </p:nvSpPr>
        <p:spPr/>
        <p:txBody>
          <a:bodyPr/>
          <a:lstStyle/>
          <a:p>
            <a:fld id="{61DC75F0-D3FD-D841-8FDB-E454B9D17276}" type="slidenum">
              <a:rPr lang="en-US" smtClean="0"/>
              <a:t>‹#›</a:t>
            </a:fld>
            <a:endParaRPr lang="en-US" dirty="0"/>
          </a:p>
        </p:txBody>
      </p:sp>
    </p:spTree>
    <p:extLst>
      <p:ext uri="{BB962C8B-B14F-4D97-AF65-F5344CB8AC3E}">
        <p14:creationId xmlns:p14="http://schemas.microsoft.com/office/powerpoint/2010/main" val="934904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A910D-7331-4CEF-9826-6ADC3B7DE3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364C73-EFB6-5062-C554-E6B6192B55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E28685-F964-6903-B822-6DD30B76297C}"/>
              </a:ext>
            </a:extLst>
          </p:cNvPr>
          <p:cNvSpPr>
            <a:spLocks noGrp="1"/>
          </p:cNvSpPr>
          <p:nvPr>
            <p:ph type="dt" sz="half" idx="10"/>
          </p:nvPr>
        </p:nvSpPr>
        <p:spPr/>
        <p:txBody>
          <a:bodyPr/>
          <a:lstStyle/>
          <a:p>
            <a:fld id="{E9565DA7-235E-BB49-8A78-7B04B8EB40A9}" type="datetime1">
              <a:rPr lang="en-US" smtClean="0"/>
              <a:t>4/19/2023</a:t>
            </a:fld>
            <a:endParaRPr lang="en-US" dirty="0"/>
          </a:p>
        </p:txBody>
      </p:sp>
      <p:sp>
        <p:nvSpPr>
          <p:cNvPr id="5" name="Footer Placeholder 4">
            <a:extLst>
              <a:ext uri="{FF2B5EF4-FFF2-40B4-BE49-F238E27FC236}">
                <a16:creationId xmlns:a16="http://schemas.microsoft.com/office/drawing/2014/main" id="{686288CD-EA66-7229-8423-154D7981FF5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ACDC5AC-D359-FFAC-C79D-C6E54A92D962}"/>
              </a:ext>
            </a:extLst>
          </p:cNvPr>
          <p:cNvSpPr>
            <a:spLocks noGrp="1"/>
          </p:cNvSpPr>
          <p:nvPr>
            <p:ph type="sldNum" sz="quarter" idx="12"/>
          </p:nvPr>
        </p:nvSpPr>
        <p:spPr/>
        <p:txBody>
          <a:bodyPr/>
          <a:lstStyle/>
          <a:p>
            <a:fld id="{61DC75F0-D3FD-D841-8FDB-E454B9D17276}" type="slidenum">
              <a:rPr lang="en-US" smtClean="0"/>
              <a:t>‹#›</a:t>
            </a:fld>
            <a:endParaRPr lang="en-US" dirty="0"/>
          </a:p>
        </p:txBody>
      </p:sp>
    </p:spTree>
    <p:extLst>
      <p:ext uri="{BB962C8B-B14F-4D97-AF65-F5344CB8AC3E}">
        <p14:creationId xmlns:p14="http://schemas.microsoft.com/office/powerpoint/2010/main" val="1747573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BDEAB-E90C-A95A-19F0-1D5AFCD130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3617288-B96B-4203-6C01-681FAD73BB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C0A690-A78C-6B90-A7A8-60D2BE1AB901}"/>
              </a:ext>
            </a:extLst>
          </p:cNvPr>
          <p:cNvSpPr>
            <a:spLocks noGrp="1"/>
          </p:cNvSpPr>
          <p:nvPr>
            <p:ph type="dt" sz="half" idx="10"/>
          </p:nvPr>
        </p:nvSpPr>
        <p:spPr/>
        <p:txBody>
          <a:bodyPr/>
          <a:lstStyle/>
          <a:p>
            <a:fld id="{796B00BF-E267-1142-A9FB-8A423B267B68}" type="datetime1">
              <a:rPr lang="en-US" smtClean="0"/>
              <a:t>4/19/2023</a:t>
            </a:fld>
            <a:endParaRPr lang="en-US" dirty="0"/>
          </a:p>
        </p:txBody>
      </p:sp>
      <p:sp>
        <p:nvSpPr>
          <p:cNvPr id="5" name="Footer Placeholder 4">
            <a:extLst>
              <a:ext uri="{FF2B5EF4-FFF2-40B4-BE49-F238E27FC236}">
                <a16:creationId xmlns:a16="http://schemas.microsoft.com/office/drawing/2014/main" id="{962F3767-9996-AC7E-EF29-CB907AD266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84A2992-F0FB-9B7A-07E7-7E00C8CAA11E}"/>
              </a:ext>
            </a:extLst>
          </p:cNvPr>
          <p:cNvSpPr>
            <a:spLocks noGrp="1"/>
          </p:cNvSpPr>
          <p:nvPr>
            <p:ph type="sldNum" sz="quarter" idx="12"/>
          </p:nvPr>
        </p:nvSpPr>
        <p:spPr/>
        <p:txBody>
          <a:bodyPr/>
          <a:lstStyle/>
          <a:p>
            <a:fld id="{61DC75F0-D3FD-D841-8FDB-E454B9D17276}" type="slidenum">
              <a:rPr lang="en-US" smtClean="0"/>
              <a:t>‹#›</a:t>
            </a:fld>
            <a:endParaRPr lang="en-US" dirty="0"/>
          </a:p>
        </p:txBody>
      </p:sp>
    </p:spTree>
    <p:extLst>
      <p:ext uri="{BB962C8B-B14F-4D97-AF65-F5344CB8AC3E}">
        <p14:creationId xmlns:p14="http://schemas.microsoft.com/office/powerpoint/2010/main" val="2056274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72ABC-8947-9B07-3E72-2A321B7B54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935FDF-B4F7-0638-8D91-68B9196BA6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7B7916-0606-5B8E-DCF9-19A3F58ADE4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A67723-9463-732A-0BD7-EF3146207B06}"/>
              </a:ext>
            </a:extLst>
          </p:cNvPr>
          <p:cNvSpPr>
            <a:spLocks noGrp="1"/>
          </p:cNvSpPr>
          <p:nvPr>
            <p:ph type="dt" sz="half" idx="10"/>
          </p:nvPr>
        </p:nvSpPr>
        <p:spPr/>
        <p:txBody>
          <a:bodyPr/>
          <a:lstStyle/>
          <a:p>
            <a:fld id="{DA35DBB4-88DE-4640-BDC7-5003C220FAFF}" type="datetime1">
              <a:rPr lang="en-US" smtClean="0"/>
              <a:t>4/19/2023</a:t>
            </a:fld>
            <a:endParaRPr lang="en-US" dirty="0"/>
          </a:p>
        </p:txBody>
      </p:sp>
      <p:sp>
        <p:nvSpPr>
          <p:cNvPr id="6" name="Footer Placeholder 5">
            <a:extLst>
              <a:ext uri="{FF2B5EF4-FFF2-40B4-BE49-F238E27FC236}">
                <a16:creationId xmlns:a16="http://schemas.microsoft.com/office/drawing/2014/main" id="{14840564-35DA-CCC8-C562-5D8ED9F5A42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81AC352-61BD-0E09-3991-648630474882}"/>
              </a:ext>
            </a:extLst>
          </p:cNvPr>
          <p:cNvSpPr>
            <a:spLocks noGrp="1"/>
          </p:cNvSpPr>
          <p:nvPr>
            <p:ph type="sldNum" sz="quarter" idx="12"/>
          </p:nvPr>
        </p:nvSpPr>
        <p:spPr/>
        <p:txBody>
          <a:bodyPr/>
          <a:lstStyle/>
          <a:p>
            <a:fld id="{61DC75F0-D3FD-D841-8FDB-E454B9D17276}" type="slidenum">
              <a:rPr lang="en-US" smtClean="0"/>
              <a:t>‹#›</a:t>
            </a:fld>
            <a:endParaRPr lang="en-US" dirty="0"/>
          </a:p>
        </p:txBody>
      </p:sp>
    </p:spTree>
    <p:extLst>
      <p:ext uri="{BB962C8B-B14F-4D97-AF65-F5344CB8AC3E}">
        <p14:creationId xmlns:p14="http://schemas.microsoft.com/office/powerpoint/2010/main" val="3556080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D380E-0249-6704-F7C6-394136F386D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01D998-CE4C-6DC2-B405-EB1E5D2FAE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1C8FB4-5EEB-D953-0986-6C188D834B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1661BB-E5C0-3219-4F4E-29D506F9D7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43794F-B963-192E-4945-EE746A8ACF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72A509-D94E-3F4C-3115-46C9D0A101B6}"/>
              </a:ext>
            </a:extLst>
          </p:cNvPr>
          <p:cNvSpPr>
            <a:spLocks noGrp="1"/>
          </p:cNvSpPr>
          <p:nvPr>
            <p:ph type="dt" sz="half" idx="10"/>
          </p:nvPr>
        </p:nvSpPr>
        <p:spPr/>
        <p:txBody>
          <a:bodyPr/>
          <a:lstStyle/>
          <a:p>
            <a:fld id="{52ADA8EA-8703-1A4B-9A7A-76545BB48BB1}" type="datetime1">
              <a:rPr lang="en-US" smtClean="0"/>
              <a:t>4/19/2023</a:t>
            </a:fld>
            <a:endParaRPr lang="en-US" dirty="0"/>
          </a:p>
        </p:txBody>
      </p:sp>
      <p:sp>
        <p:nvSpPr>
          <p:cNvPr id="8" name="Footer Placeholder 7">
            <a:extLst>
              <a:ext uri="{FF2B5EF4-FFF2-40B4-BE49-F238E27FC236}">
                <a16:creationId xmlns:a16="http://schemas.microsoft.com/office/drawing/2014/main" id="{0ED0A8FD-C644-0D76-6DB6-44A87D2E2B2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780BA19-7CD9-01FF-8BA3-CFE46DDC61BE}"/>
              </a:ext>
            </a:extLst>
          </p:cNvPr>
          <p:cNvSpPr>
            <a:spLocks noGrp="1"/>
          </p:cNvSpPr>
          <p:nvPr>
            <p:ph type="sldNum" sz="quarter" idx="12"/>
          </p:nvPr>
        </p:nvSpPr>
        <p:spPr/>
        <p:txBody>
          <a:bodyPr/>
          <a:lstStyle/>
          <a:p>
            <a:fld id="{61DC75F0-D3FD-D841-8FDB-E454B9D17276}" type="slidenum">
              <a:rPr lang="en-US" smtClean="0"/>
              <a:t>‹#›</a:t>
            </a:fld>
            <a:endParaRPr lang="en-US" dirty="0"/>
          </a:p>
        </p:txBody>
      </p:sp>
    </p:spTree>
    <p:extLst>
      <p:ext uri="{BB962C8B-B14F-4D97-AF65-F5344CB8AC3E}">
        <p14:creationId xmlns:p14="http://schemas.microsoft.com/office/powerpoint/2010/main" val="2262195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1B2EE-0EB9-9523-B965-4480EFB22F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653DE8-0AF2-F931-966D-93F9F9904D6B}"/>
              </a:ext>
            </a:extLst>
          </p:cNvPr>
          <p:cNvSpPr>
            <a:spLocks noGrp="1"/>
          </p:cNvSpPr>
          <p:nvPr>
            <p:ph type="dt" sz="half" idx="10"/>
          </p:nvPr>
        </p:nvSpPr>
        <p:spPr/>
        <p:txBody>
          <a:bodyPr/>
          <a:lstStyle/>
          <a:p>
            <a:fld id="{9937D3F8-8FF7-FB4D-99D0-EB45E89E1C38}" type="datetime1">
              <a:rPr lang="en-US" smtClean="0"/>
              <a:t>4/19/2023</a:t>
            </a:fld>
            <a:endParaRPr lang="en-US" dirty="0"/>
          </a:p>
        </p:txBody>
      </p:sp>
      <p:sp>
        <p:nvSpPr>
          <p:cNvPr id="4" name="Footer Placeholder 3">
            <a:extLst>
              <a:ext uri="{FF2B5EF4-FFF2-40B4-BE49-F238E27FC236}">
                <a16:creationId xmlns:a16="http://schemas.microsoft.com/office/drawing/2014/main" id="{7203294E-55EA-F82F-3BD3-CDF130207DD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81E71BB-CFFB-59CE-FEF5-D8F6663708AD}"/>
              </a:ext>
            </a:extLst>
          </p:cNvPr>
          <p:cNvSpPr>
            <a:spLocks noGrp="1"/>
          </p:cNvSpPr>
          <p:nvPr>
            <p:ph type="sldNum" sz="quarter" idx="12"/>
          </p:nvPr>
        </p:nvSpPr>
        <p:spPr/>
        <p:txBody>
          <a:bodyPr/>
          <a:lstStyle/>
          <a:p>
            <a:fld id="{61DC75F0-D3FD-D841-8FDB-E454B9D17276}" type="slidenum">
              <a:rPr lang="en-US" smtClean="0"/>
              <a:t>‹#›</a:t>
            </a:fld>
            <a:endParaRPr lang="en-US" dirty="0"/>
          </a:p>
        </p:txBody>
      </p:sp>
    </p:spTree>
    <p:extLst>
      <p:ext uri="{BB962C8B-B14F-4D97-AF65-F5344CB8AC3E}">
        <p14:creationId xmlns:p14="http://schemas.microsoft.com/office/powerpoint/2010/main" val="4293421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05D238-96DC-7B2B-8445-3BF7F12B4BA4}"/>
              </a:ext>
            </a:extLst>
          </p:cNvPr>
          <p:cNvSpPr>
            <a:spLocks noGrp="1"/>
          </p:cNvSpPr>
          <p:nvPr>
            <p:ph type="dt" sz="half" idx="10"/>
          </p:nvPr>
        </p:nvSpPr>
        <p:spPr/>
        <p:txBody>
          <a:bodyPr/>
          <a:lstStyle/>
          <a:p>
            <a:fld id="{FB7FAAC7-6C8A-1145-AC55-D3562983F521}" type="datetime1">
              <a:rPr lang="en-US" smtClean="0"/>
              <a:t>4/19/2023</a:t>
            </a:fld>
            <a:endParaRPr lang="en-US" dirty="0"/>
          </a:p>
        </p:txBody>
      </p:sp>
      <p:sp>
        <p:nvSpPr>
          <p:cNvPr id="3" name="Footer Placeholder 2">
            <a:extLst>
              <a:ext uri="{FF2B5EF4-FFF2-40B4-BE49-F238E27FC236}">
                <a16:creationId xmlns:a16="http://schemas.microsoft.com/office/drawing/2014/main" id="{E2ADAAB3-B1D0-AE89-C9D5-54E98251760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C6B075A-231F-F0B1-9173-BF5266888DE0}"/>
              </a:ext>
            </a:extLst>
          </p:cNvPr>
          <p:cNvSpPr>
            <a:spLocks noGrp="1"/>
          </p:cNvSpPr>
          <p:nvPr>
            <p:ph type="sldNum" sz="quarter" idx="12"/>
          </p:nvPr>
        </p:nvSpPr>
        <p:spPr/>
        <p:txBody>
          <a:bodyPr/>
          <a:lstStyle/>
          <a:p>
            <a:fld id="{61DC75F0-D3FD-D841-8FDB-E454B9D17276}" type="slidenum">
              <a:rPr lang="en-US" smtClean="0"/>
              <a:t>‹#›</a:t>
            </a:fld>
            <a:endParaRPr lang="en-US" dirty="0"/>
          </a:p>
        </p:txBody>
      </p:sp>
    </p:spTree>
    <p:extLst>
      <p:ext uri="{BB962C8B-B14F-4D97-AF65-F5344CB8AC3E}">
        <p14:creationId xmlns:p14="http://schemas.microsoft.com/office/powerpoint/2010/main" val="2568383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4F65C-7A3B-9FC6-A0EF-4A6AC57674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601D99-0BD2-766D-59E2-BA3E5EF447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A5004F-09F6-33E2-EF5F-A76C8BFF0F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906040-737E-6B96-303D-A34F449C09A3}"/>
              </a:ext>
            </a:extLst>
          </p:cNvPr>
          <p:cNvSpPr>
            <a:spLocks noGrp="1"/>
          </p:cNvSpPr>
          <p:nvPr>
            <p:ph type="dt" sz="half" idx="10"/>
          </p:nvPr>
        </p:nvSpPr>
        <p:spPr/>
        <p:txBody>
          <a:bodyPr/>
          <a:lstStyle/>
          <a:p>
            <a:fld id="{21E30B8C-CCE6-5D48-BF75-B37EE33C5739}" type="datetime1">
              <a:rPr lang="en-US" smtClean="0"/>
              <a:t>4/19/2023</a:t>
            </a:fld>
            <a:endParaRPr lang="en-US" dirty="0"/>
          </a:p>
        </p:txBody>
      </p:sp>
      <p:sp>
        <p:nvSpPr>
          <p:cNvPr id="6" name="Footer Placeholder 5">
            <a:extLst>
              <a:ext uri="{FF2B5EF4-FFF2-40B4-BE49-F238E27FC236}">
                <a16:creationId xmlns:a16="http://schemas.microsoft.com/office/drawing/2014/main" id="{46C4C760-11BF-E809-4DB8-25121075594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29454B8-683C-9EE8-FD4A-085E384900B4}"/>
              </a:ext>
            </a:extLst>
          </p:cNvPr>
          <p:cNvSpPr>
            <a:spLocks noGrp="1"/>
          </p:cNvSpPr>
          <p:nvPr>
            <p:ph type="sldNum" sz="quarter" idx="12"/>
          </p:nvPr>
        </p:nvSpPr>
        <p:spPr/>
        <p:txBody>
          <a:bodyPr/>
          <a:lstStyle/>
          <a:p>
            <a:fld id="{61DC75F0-D3FD-D841-8FDB-E454B9D17276}" type="slidenum">
              <a:rPr lang="en-US" smtClean="0"/>
              <a:t>‹#›</a:t>
            </a:fld>
            <a:endParaRPr lang="en-US" dirty="0"/>
          </a:p>
        </p:txBody>
      </p:sp>
    </p:spTree>
    <p:extLst>
      <p:ext uri="{BB962C8B-B14F-4D97-AF65-F5344CB8AC3E}">
        <p14:creationId xmlns:p14="http://schemas.microsoft.com/office/powerpoint/2010/main" val="2216091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63C0D-7525-5452-5D31-DBD1375AC4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37CD34-34E9-2910-034B-CDA0C70DE7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2E1D5AF-6F89-FD3B-D36D-816A095BB7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4DC826-A6D8-7E82-FB6A-3ED25C3D0878}"/>
              </a:ext>
            </a:extLst>
          </p:cNvPr>
          <p:cNvSpPr>
            <a:spLocks noGrp="1"/>
          </p:cNvSpPr>
          <p:nvPr>
            <p:ph type="dt" sz="half" idx="10"/>
          </p:nvPr>
        </p:nvSpPr>
        <p:spPr/>
        <p:txBody>
          <a:bodyPr/>
          <a:lstStyle/>
          <a:p>
            <a:fld id="{AF960329-CAB9-4447-B2EE-9553B144FEF9}" type="datetime1">
              <a:rPr lang="en-US" smtClean="0"/>
              <a:t>4/19/2023</a:t>
            </a:fld>
            <a:endParaRPr lang="en-US" dirty="0"/>
          </a:p>
        </p:txBody>
      </p:sp>
      <p:sp>
        <p:nvSpPr>
          <p:cNvPr id="6" name="Footer Placeholder 5">
            <a:extLst>
              <a:ext uri="{FF2B5EF4-FFF2-40B4-BE49-F238E27FC236}">
                <a16:creationId xmlns:a16="http://schemas.microsoft.com/office/drawing/2014/main" id="{580EEDFB-1936-1B92-9C9C-145FBA02828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6EA7BB9-2C14-5303-4596-AE074E60E6A1}"/>
              </a:ext>
            </a:extLst>
          </p:cNvPr>
          <p:cNvSpPr>
            <a:spLocks noGrp="1"/>
          </p:cNvSpPr>
          <p:nvPr>
            <p:ph type="sldNum" sz="quarter" idx="12"/>
          </p:nvPr>
        </p:nvSpPr>
        <p:spPr/>
        <p:txBody>
          <a:bodyPr/>
          <a:lstStyle/>
          <a:p>
            <a:fld id="{61DC75F0-D3FD-D841-8FDB-E454B9D17276}" type="slidenum">
              <a:rPr lang="en-US" smtClean="0"/>
              <a:t>‹#›</a:t>
            </a:fld>
            <a:endParaRPr lang="en-US" dirty="0"/>
          </a:p>
        </p:txBody>
      </p:sp>
    </p:spTree>
    <p:extLst>
      <p:ext uri="{BB962C8B-B14F-4D97-AF65-F5344CB8AC3E}">
        <p14:creationId xmlns:p14="http://schemas.microsoft.com/office/powerpoint/2010/main" val="1851118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D19025-2423-1428-EC63-674D30F9CF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133B72-04B5-289C-826F-531B4497A6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81D952-E75C-C1CF-F228-77591E6F46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675B5E-C4AA-A847-ADA8-E2E87B301C1E}" type="datetime1">
              <a:rPr lang="en-US" smtClean="0"/>
              <a:t>4/19/2023</a:t>
            </a:fld>
            <a:endParaRPr lang="en-US" dirty="0"/>
          </a:p>
        </p:txBody>
      </p:sp>
      <p:sp>
        <p:nvSpPr>
          <p:cNvPr id="5" name="Footer Placeholder 4">
            <a:extLst>
              <a:ext uri="{FF2B5EF4-FFF2-40B4-BE49-F238E27FC236}">
                <a16:creationId xmlns:a16="http://schemas.microsoft.com/office/drawing/2014/main" id="{C455A694-595B-C580-DC0B-27F48EB1D3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818ADF8-C25D-0EB1-8DF6-DB6A86B7B4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DC75F0-D3FD-D841-8FDB-E454B9D17276}" type="slidenum">
              <a:rPr lang="en-US" smtClean="0"/>
              <a:t>‹#›</a:t>
            </a:fld>
            <a:endParaRPr lang="en-US" dirty="0"/>
          </a:p>
        </p:txBody>
      </p:sp>
    </p:spTree>
    <p:extLst>
      <p:ext uri="{BB962C8B-B14F-4D97-AF65-F5344CB8AC3E}">
        <p14:creationId xmlns:p14="http://schemas.microsoft.com/office/powerpoint/2010/main" val="2029880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fif"/></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jfif"/></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17.jpeg"/><Relationship Id="rId21" Type="http://schemas.openxmlformats.org/officeDocument/2006/relationships/image" Target="../media/image37.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notesSlide" Target="../notesSlides/notesSlide13.xml"/><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18" Type="http://schemas.openxmlformats.org/officeDocument/2006/relationships/image" Target="../media/image53.png"/><Relationship Id="rId3" Type="http://schemas.openxmlformats.org/officeDocument/2006/relationships/image" Target="../media/image1.jpeg"/><Relationship Id="rId7" Type="http://schemas.openxmlformats.org/officeDocument/2006/relationships/image" Target="../media/image42.png"/><Relationship Id="rId12" Type="http://schemas.openxmlformats.org/officeDocument/2006/relationships/image" Target="../media/image47.png"/><Relationship Id="rId17" Type="http://schemas.openxmlformats.org/officeDocument/2006/relationships/image" Target="../media/image52.png"/><Relationship Id="rId2" Type="http://schemas.openxmlformats.org/officeDocument/2006/relationships/notesSlide" Target="../notesSlides/notesSlide16.xml"/><Relationship Id="rId16" Type="http://schemas.openxmlformats.org/officeDocument/2006/relationships/image" Target="../media/image51.png"/><Relationship Id="rId20"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png"/><Relationship Id="rId19" Type="http://schemas.openxmlformats.org/officeDocument/2006/relationships/image" Target="../media/image54.png"/><Relationship Id="rId4" Type="http://schemas.openxmlformats.org/officeDocument/2006/relationships/image" Target="../media/image39.jpeg"/><Relationship Id="rId9" Type="http://schemas.openxmlformats.org/officeDocument/2006/relationships/image" Target="../media/image44.png"/><Relationship Id="rId14" Type="http://schemas.openxmlformats.org/officeDocument/2006/relationships/image" Target="../media/image49.png"/></Relationships>
</file>

<file path=ppt/slides/_rels/slide17.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49.png"/><Relationship Id="rId18" Type="http://schemas.openxmlformats.org/officeDocument/2006/relationships/image" Target="../media/image47.png"/><Relationship Id="rId3" Type="http://schemas.openxmlformats.org/officeDocument/2006/relationships/image" Target="../media/image1.jpeg"/><Relationship Id="rId7" Type="http://schemas.openxmlformats.org/officeDocument/2006/relationships/image" Target="../media/image54.png"/><Relationship Id="rId12" Type="http://schemas.openxmlformats.org/officeDocument/2006/relationships/image" Target="../media/image44.png"/><Relationship Id="rId17" Type="http://schemas.openxmlformats.org/officeDocument/2006/relationships/image" Target="../media/image41.png"/><Relationship Id="rId2" Type="http://schemas.openxmlformats.org/officeDocument/2006/relationships/notesSlide" Target="../notesSlides/notesSlide17.xml"/><Relationship Id="rId16" Type="http://schemas.openxmlformats.org/officeDocument/2006/relationships/image" Target="../media/image40.png"/><Relationship Id="rId20"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56.png"/><Relationship Id="rId5" Type="http://schemas.openxmlformats.org/officeDocument/2006/relationships/image" Target="../media/image53.png"/><Relationship Id="rId15" Type="http://schemas.openxmlformats.org/officeDocument/2006/relationships/image" Target="../media/image55.png"/><Relationship Id="rId10" Type="http://schemas.openxmlformats.org/officeDocument/2006/relationships/image" Target="../media/image50.png"/><Relationship Id="rId19" Type="http://schemas.openxmlformats.org/officeDocument/2006/relationships/image" Target="../media/image42.png"/><Relationship Id="rId4" Type="http://schemas.openxmlformats.org/officeDocument/2006/relationships/image" Target="../media/image52.png"/><Relationship Id="rId9" Type="http://schemas.openxmlformats.org/officeDocument/2006/relationships/image" Target="../media/image45.png"/><Relationship Id="rId1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8.tiff"/></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58.tiff"/></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58.tiff"/></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tiff"/></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0AEBD3-B20B-654A-994D-C6928D9FF5F4}"/>
              </a:ext>
            </a:extLst>
          </p:cNvPr>
          <p:cNvPicPr>
            <a:picLocks noChangeAspect="1"/>
          </p:cNvPicPr>
          <p:nvPr/>
        </p:nvPicPr>
        <p:blipFill>
          <a:blip r:embed="rId3"/>
          <a:stretch>
            <a:fillRect/>
          </a:stretch>
        </p:blipFill>
        <p:spPr>
          <a:xfrm>
            <a:off x="0" y="0"/>
            <a:ext cx="12192000" cy="6858000"/>
          </a:xfrm>
          <a:prstGeom prst="rect">
            <a:avLst/>
          </a:prstGeom>
        </p:spPr>
      </p:pic>
      <p:sp>
        <p:nvSpPr>
          <p:cNvPr id="8" name="Oval 7">
            <a:extLst>
              <a:ext uri="{FF2B5EF4-FFF2-40B4-BE49-F238E27FC236}">
                <a16:creationId xmlns:a16="http://schemas.microsoft.com/office/drawing/2014/main" id="{866D755A-312B-6E49-9121-6ABFC2358FEC}"/>
              </a:ext>
            </a:extLst>
          </p:cNvPr>
          <p:cNvSpPr/>
          <p:nvPr/>
        </p:nvSpPr>
        <p:spPr>
          <a:xfrm>
            <a:off x="-1080786" y="218661"/>
            <a:ext cx="6420678" cy="6420678"/>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9" name="Oval 8">
            <a:extLst>
              <a:ext uri="{FF2B5EF4-FFF2-40B4-BE49-F238E27FC236}">
                <a16:creationId xmlns:a16="http://schemas.microsoft.com/office/drawing/2014/main" id="{65CE3F4B-C21C-CB4E-80DD-2B66B749F921}"/>
              </a:ext>
            </a:extLst>
          </p:cNvPr>
          <p:cNvSpPr/>
          <p:nvPr/>
        </p:nvSpPr>
        <p:spPr>
          <a:xfrm>
            <a:off x="-1271346" y="355393"/>
            <a:ext cx="6420678" cy="6420678"/>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0" name="Google Shape;242;p7">
            <a:extLst>
              <a:ext uri="{FF2B5EF4-FFF2-40B4-BE49-F238E27FC236}">
                <a16:creationId xmlns:a16="http://schemas.microsoft.com/office/drawing/2014/main" id="{CA520B00-9DEF-0A46-88BE-F3FEC1B724DB}"/>
              </a:ext>
            </a:extLst>
          </p:cNvPr>
          <p:cNvSpPr txBox="1"/>
          <p:nvPr/>
        </p:nvSpPr>
        <p:spPr>
          <a:xfrm>
            <a:off x="104608" y="2300263"/>
            <a:ext cx="3872455" cy="2086685"/>
          </a:xfrm>
          <a:prstGeom prst="rect">
            <a:avLst/>
          </a:prstGeom>
          <a:noFill/>
          <a:ln>
            <a:noFill/>
          </a:ln>
        </p:spPr>
        <p:txBody>
          <a:bodyPr spcFirstLastPara="1" wrap="square" lIns="91425" tIns="45700" rIns="91425" bIns="45700" anchor="t" anchorCtr="0">
            <a:spAutoFit/>
          </a:bodyPr>
          <a:lstStyle/>
          <a:p>
            <a:pPr lvl="0" algn="ctr">
              <a:lnSpc>
                <a:spcPct val="90000"/>
              </a:lnSpc>
            </a:pPr>
            <a:r>
              <a:rPr lang="pl-PL" sz="3600" b="1" dirty="0">
                <a:solidFill>
                  <a:schemeClr val="bg1"/>
                </a:solidFill>
                <a:ea typeface="Calibri"/>
                <a:cs typeface="Calibri"/>
                <a:sym typeface="Calibri"/>
              </a:rPr>
              <a:t>Rozwiązania dla Celów Zrównoważonego Rozwoju</a:t>
            </a:r>
          </a:p>
        </p:txBody>
      </p:sp>
      <p:cxnSp>
        <p:nvCxnSpPr>
          <p:cNvPr id="12" name="Straight Connector 11">
            <a:extLst>
              <a:ext uri="{FF2B5EF4-FFF2-40B4-BE49-F238E27FC236}">
                <a16:creationId xmlns:a16="http://schemas.microsoft.com/office/drawing/2014/main" id="{80B77996-D8F3-724D-98AB-A1EF983DAC17}"/>
              </a:ext>
            </a:extLst>
          </p:cNvPr>
          <p:cNvCxnSpPr/>
          <p:nvPr/>
        </p:nvCxnSpPr>
        <p:spPr>
          <a:xfrm>
            <a:off x="1371600" y="1391479"/>
            <a:ext cx="13119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A77155B-2490-134C-B644-7043B259AFA8}"/>
              </a:ext>
            </a:extLst>
          </p:cNvPr>
          <p:cNvCxnSpPr/>
          <p:nvPr/>
        </p:nvCxnSpPr>
        <p:spPr>
          <a:xfrm>
            <a:off x="1384853" y="5280993"/>
            <a:ext cx="13119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024FDED6-36BC-7325-9F69-B01AC45DCAAD}"/>
              </a:ext>
            </a:extLst>
          </p:cNvPr>
          <p:cNvSpPr>
            <a:spLocks noGrp="1"/>
          </p:cNvSpPr>
          <p:nvPr>
            <p:ph type="sldNum" sz="quarter" idx="12"/>
          </p:nvPr>
        </p:nvSpPr>
        <p:spPr/>
        <p:txBody>
          <a:bodyPr/>
          <a:lstStyle/>
          <a:p>
            <a:fld id="{61DC75F0-D3FD-D841-8FDB-E454B9D17276}" type="slidenum">
              <a:rPr lang="en-US" smtClean="0"/>
              <a:t>1</a:t>
            </a:fld>
            <a:endParaRPr lang="en-US" dirty="0"/>
          </a:p>
        </p:txBody>
      </p:sp>
      <p:pic>
        <p:nvPicPr>
          <p:cNvPr id="4" name="Obraz 3" descr="Obraz zawierający diagram&#10;&#10;Opis wygenerowany automatycznie">
            <a:extLst>
              <a:ext uri="{FF2B5EF4-FFF2-40B4-BE49-F238E27FC236}">
                <a16:creationId xmlns:a16="http://schemas.microsoft.com/office/drawing/2014/main" id="{84C234CC-9F96-3AEE-8A58-7DA256460172}"/>
              </a:ext>
            </a:extLst>
          </p:cNvPr>
          <p:cNvPicPr>
            <a:picLocks noChangeAspect="1"/>
          </p:cNvPicPr>
          <p:nvPr/>
        </p:nvPicPr>
        <p:blipFill>
          <a:blip r:embed="rId4"/>
          <a:stretch>
            <a:fillRect/>
          </a:stretch>
        </p:blipFill>
        <p:spPr>
          <a:xfrm>
            <a:off x="5229720" y="1116007"/>
            <a:ext cx="6925623" cy="4899449"/>
          </a:xfrm>
          <a:prstGeom prst="rect">
            <a:avLst/>
          </a:prstGeom>
        </p:spPr>
      </p:pic>
    </p:spTree>
    <p:extLst>
      <p:ext uri="{BB962C8B-B14F-4D97-AF65-F5344CB8AC3E}">
        <p14:creationId xmlns:p14="http://schemas.microsoft.com/office/powerpoint/2010/main" val="807986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40;p7" descr="Zdjęcie przedstawiające tekst, ściana  Opis generowany automatycznie">
            <a:extLst>
              <a:ext uri="{FF2B5EF4-FFF2-40B4-BE49-F238E27FC236}">
                <a16:creationId xmlns:a16="http://schemas.microsoft.com/office/drawing/2014/main" id="{8DB5220B-320A-A14B-ADF6-FDA7202AA609}"/>
              </a:ext>
            </a:extLst>
          </p:cNvPr>
          <p:cNvPicPr preferRelativeResize="0"/>
          <p:nvPr/>
        </p:nvPicPr>
        <p:blipFill rotWithShape="1">
          <a:blip r:embed="rId3">
            <a:alphaModFix/>
          </a:blip>
          <a:srcRect/>
          <a:stretch/>
        </p:blipFill>
        <p:spPr>
          <a:xfrm>
            <a:off x="0" y="0"/>
            <a:ext cx="12192000" cy="6858000"/>
          </a:xfrm>
          <a:prstGeom prst="rect">
            <a:avLst/>
          </a:prstGeom>
          <a:solidFill>
            <a:srgbClr val="3AC69D"/>
          </a:solidFill>
          <a:ln>
            <a:noFill/>
          </a:ln>
        </p:spPr>
      </p:pic>
      <p:sp>
        <p:nvSpPr>
          <p:cNvPr id="3" name="Google Shape;242;p7">
            <a:extLst>
              <a:ext uri="{FF2B5EF4-FFF2-40B4-BE49-F238E27FC236}">
                <a16:creationId xmlns:a16="http://schemas.microsoft.com/office/drawing/2014/main" id="{07ECC7E3-2309-6640-B02B-D2564629CA91}"/>
              </a:ext>
            </a:extLst>
          </p:cNvPr>
          <p:cNvSpPr txBox="1"/>
          <p:nvPr/>
        </p:nvSpPr>
        <p:spPr>
          <a:xfrm>
            <a:off x="660401" y="711200"/>
            <a:ext cx="7117786" cy="4870524"/>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pl-PL" sz="11500" b="1" i="0" u="none" strike="noStrike" cap="none" dirty="0">
                <a:solidFill>
                  <a:srgbClr val="29C7F7"/>
                </a:solidFill>
                <a:latin typeface="Calibri"/>
                <a:ea typeface="Calibri"/>
                <a:cs typeface="Calibri"/>
                <a:sym typeface="Calibri"/>
              </a:rPr>
              <a:t>JAK </a:t>
            </a:r>
          </a:p>
          <a:p>
            <a:pPr marL="0" marR="0" lvl="0" indent="0" algn="ctr" rtl="0">
              <a:lnSpc>
                <a:spcPct val="90000"/>
              </a:lnSpc>
              <a:spcBef>
                <a:spcPts val="0"/>
              </a:spcBef>
              <a:spcAft>
                <a:spcPts val="0"/>
              </a:spcAft>
              <a:buNone/>
            </a:pPr>
            <a:r>
              <a:rPr lang="pl-PL" sz="11500" b="1" dirty="0">
                <a:solidFill>
                  <a:srgbClr val="29C7F7"/>
                </a:solidFill>
                <a:latin typeface="Calibri"/>
                <a:cs typeface="Calibri"/>
                <a:sym typeface="Calibri"/>
              </a:rPr>
              <a:t>DOKONAĆ ZMIANY</a:t>
            </a:r>
          </a:p>
        </p:txBody>
      </p:sp>
      <p:pic>
        <p:nvPicPr>
          <p:cNvPr id="5" name="Picture 4" descr="Zdjęcie przedstawiające tekst, znaki, grafikę wektorową  Opis generowany automatycznie">
            <a:extLst>
              <a:ext uri="{FF2B5EF4-FFF2-40B4-BE49-F238E27FC236}">
                <a16:creationId xmlns:a16="http://schemas.microsoft.com/office/drawing/2014/main" id="{30EE7BA9-C97E-1845-A285-799F180F47DC}"/>
              </a:ext>
            </a:extLst>
          </p:cNvPr>
          <p:cNvPicPr>
            <a:picLocks noChangeAspect="1"/>
          </p:cNvPicPr>
          <p:nvPr/>
        </p:nvPicPr>
        <p:blipFill>
          <a:blip r:embed="rId4"/>
          <a:stretch>
            <a:fillRect/>
          </a:stretch>
        </p:blipFill>
        <p:spPr>
          <a:xfrm>
            <a:off x="7778186" y="1196975"/>
            <a:ext cx="3962400" cy="3962400"/>
          </a:xfrm>
          <a:prstGeom prst="rect">
            <a:avLst/>
          </a:prstGeom>
        </p:spPr>
      </p:pic>
      <p:sp>
        <p:nvSpPr>
          <p:cNvPr id="4" name="Slide Number Placeholder 3">
            <a:extLst>
              <a:ext uri="{FF2B5EF4-FFF2-40B4-BE49-F238E27FC236}">
                <a16:creationId xmlns:a16="http://schemas.microsoft.com/office/drawing/2014/main" id="{64C12F94-E38A-64B2-17C3-68F6B6E7EF07}"/>
              </a:ext>
            </a:extLst>
          </p:cNvPr>
          <p:cNvSpPr>
            <a:spLocks noGrp="1"/>
          </p:cNvSpPr>
          <p:nvPr>
            <p:ph type="sldNum" sz="quarter" idx="12"/>
          </p:nvPr>
        </p:nvSpPr>
        <p:spPr/>
        <p:txBody>
          <a:bodyPr/>
          <a:lstStyle/>
          <a:p>
            <a:fld id="{61DC75F0-D3FD-D841-8FDB-E454B9D17276}" type="slidenum">
              <a:rPr lang="en-US" smtClean="0"/>
              <a:t>10</a:t>
            </a:fld>
            <a:endParaRPr lang="en-US" dirty="0"/>
          </a:p>
        </p:txBody>
      </p:sp>
    </p:spTree>
    <p:extLst>
      <p:ext uri="{BB962C8B-B14F-4D97-AF65-F5344CB8AC3E}">
        <p14:creationId xmlns:p14="http://schemas.microsoft.com/office/powerpoint/2010/main" val="1726819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40;p7" descr="Zdjęcie przedstawiające tekst, ściana  Opis generowany automatycznie">
            <a:extLst>
              <a:ext uri="{FF2B5EF4-FFF2-40B4-BE49-F238E27FC236}">
                <a16:creationId xmlns:a16="http://schemas.microsoft.com/office/drawing/2014/main" id="{8DB5220B-320A-A14B-ADF6-FDA7202AA609}"/>
              </a:ext>
            </a:extLst>
          </p:cNvPr>
          <p:cNvPicPr preferRelativeResize="0"/>
          <p:nvPr/>
        </p:nvPicPr>
        <p:blipFill rotWithShape="1">
          <a:blip r:embed="rId3">
            <a:alphaModFix/>
          </a:blip>
          <a:srcRect/>
          <a:stretch/>
        </p:blipFill>
        <p:spPr>
          <a:xfrm>
            <a:off x="0" y="0"/>
            <a:ext cx="12192000" cy="6858000"/>
          </a:xfrm>
          <a:prstGeom prst="rect">
            <a:avLst/>
          </a:prstGeom>
          <a:solidFill>
            <a:srgbClr val="3AC69D"/>
          </a:solidFill>
          <a:ln>
            <a:noFill/>
          </a:ln>
        </p:spPr>
      </p:pic>
      <p:sp>
        <p:nvSpPr>
          <p:cNvPr id="3" name="Slide Number Placeholder 2">
            <a:extLst>
              <a:ext uri="{FF2B5EF4-FFF2-40B4-BE49-F238E27FC236}">
                <a16:creationId xmlns:a16="http://schemas.microsoft.com/office/drawing/2014/main" id="{6B5B22A3-3CF7-2BAF-B87D-2CF33161187A}"/>
              </a:ext>
            </a:extLst>
          </p:cNvPr>
          <p:cNvSpPr>
            <a:spLocks noGrp="1"/>
          </p:cNvSpPr>
          <p:nvPr>
            <p:ph type="sldNum" sz="quarter" idx="12"/>
          </p:nvPr>
        </p:nvSpPr>
        <p:spPr/>
        <p:txBody>
          <a:bodyPr/>
          <a:lstStyle/>
          <a:p>
            <a:fld id="{61DC75F0-D3FD-D841-8FDB-E454B9D17276}" type="slidenum">
              <a:rPr lang="en-US" smtClean="0"/>
              <a:t>11</a:t>
            </a:fld>
            <a:endParaRPr lang="en-US" dirty="0"/>
          </a:p>
        </p:txBody>
      </p:sp>
      <p:pic>
        <p:nvPicPr>
          <p:cNvPr id="4" name="Obraz 3" descr="Obraz zawierający diagram&#10;&#10;Opis wygenerowany automatycznie">
            <a:extLst>
              <a:ext uri="{FF2B5EF4-FFF2-40B4-BE49-F238E27FC236}">
                <a16:creationId xmlns:a16="http://schemas.microsoft.com/office/drawing/2014/main" id="{B51B578F-0605-B7FF-155F-8BE00A5B9C6F}"/>
              </a:ext>
            </a:extLst>
          </p:cNvPr>
          <p:cNvPicPr>
            <a:picLocks noChangeAspect="1"/>
          </p:cNvPicPr>
          <p:nvPr/>
        </p:nvPicPr>
        <p:blipFill>
          <a:blip r:embed="rId4"/>
          <a:stretch>
            <a:fillRect/>
          </a:stretch>
        </p:blipFill>
        <p:spPr>
          <a:xfrm>
            <a:off x="2339907" y="377825"/>
            <a:ext cx="6925623" cy="4899449"/>
          </a:xfrm>
          <a:prstGeom prst="rect">
            <a:avLst/>
          </a:prstGeom>
        </p:spPr>
      </p:pic>
    </p:spTree>
    <p:extLst>
      <p:ext uri="{BB962C8B-B14F-4D97-AF65-F5344CB8AC3E}">
        <p14:creationId xmlns:p14="http://schemas.microsoft.com/office/powerpoint/2010/main" val="4180100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1B6BFF-2C5E-3843-8BF8-687311027B2E}"/>
              </a:ext>
            </a:extLst>
          </p:cNvPr>
          <p:cNvPicPr>
            <a:picLocks noChangeAspect="1"/>
          </p:cNvPicPr>
          <p:nvPr/>
        </p:nvPicPr>
        <p:blipFill>
          <a:blip r:embed="rId3"/>
          <a:stretch>
            <a:fillRect/>
          </a:stretch>
        </p:blipFill>
        <p:spPr>
          <a:xfrm>
            <a:off x="-1524" y="-2"/>
            <a:ext cx="12192000" cy="6858000"/>
          </a:xfrm>
          <a:prstGeom prst="rect">
            <a:avLst/>
          </a:prstGeom>
        </p:spPr>
      </p:pic>
      <p:pic>
        <p:nvPicPr>
          <p:cNvPr id="4" name="Picture 3" descr="Zdjęcie przedstawiające tekst, znak  Opis generowany automatycznie">
            <a:extLst>
              <a:ext uri="{FF2B5EF4-FFF2-40B4-BE49-F238E27FC236}">
                <a16:creationId xmlns:a16="http://schemas.microsoft.com/office/drawing/2014/main" id="{CEED4FA0-AA0C-0060-BD6F-5FEFB06D2B69}"/>
              </a:ext>
            </a:extLst>
          </p:cNvPr>
          <p:cNvPicPr>
            <a:picLocks noChangeAspect="1"/>
          </p:cNvPicPr>
          <p:nvPr/>
        </p:nvPicPr>
        <p:blipFill>
          <a:blip r:embed="rId4"/>
          <a:stretch>
            <a:fillRect/>
          </a:stretch>
        </p:blipFill>
        <p:spPr>
          <a:xfrm>
            <a:off x="2661181" y="442093"/>
            <a:ext cx="6869638" cy="5914257"/>
          </a:xfrm>
          <a:prstGeom prst="rect">
            <a:avLst/>
          </a:prstGeom>
          <a:ln>
            <a:noFill/>
          </a:ln>
          <a:effectLst>
            <a:outerShdw blurRad="190500" algn="tl" rotWithShape="0">
              <a:srgbClr val="000000">
                <a:alpha val="70000"/>
              </a:srgbClr>
            </a:outerShdw>
          </a:effectLst>
        </p:spPr>
      </p:pic>
      <p:sp>
        <p:nvSpPr>
          <p:cNvPr id="2" name="Slide Number Placeholder 1">
            <a:extLst>
              <a:ext uri="{FF2B5EF4-FFF2-40B4-BE49-F238E27FC236}">
                <a16:creationId xmlns:a16="http://schemas.microsoft.com/office/drawing/2014/main" id="{7B8B7E7F-16C2-770A-C83C-91AEB36F9B00}"/>
              </a:ext>
            </a:extLst>
          </p:cNvPr>
          <p:cNvSpPr>
            <a:spLocks noGrp="1"/>
          </p:cNvSpPr>
          <p:nvPr>
            <p:ph type="sldNum" sz="quarter" idx="12"/>
          </p:nvPr>
        </p:nvSpPr>
        <p:spPr/>
        <p:txBody>
          <a:bodyPr/>
          <a:lstStyle/>
          <a:p>
            <a:fld id="{61DC75F0-D3FD-D841-8FDB-E454B9D17276}" type="slidenum">
              <a:rPr lang="en-US" smtClean="0"/>
              <a:t>12</a:t>
            </a:fld>
            <a:endParaRPr lang="en-US" dirty="0"/>
          </a:p>
        </p:txBody>
      </p:sp>
      <p:sp>
        <p:nvSpPr>
          <p:cNvPr id="5" name="pole tekstowe 4">
            <a:extLst>
              <a:ext uri="{FF2B5EF4-FFF2-40B4-BE49-F238E27FC236}">
                <a16:creationId xmlns:a16="http://schemas.microsoft.com/office/drawing/2014/main" id="{4EC5314D-76D9-9DDF-2170-7320924E9374}"/>
              </a:ext>
            </a:extLst>
          </p:cNvPr>
          <p:cNvSpPr txBox="1"/>
          <p:nvPr/>
        </p:nvSpPr>
        <p:spPr>
          <a:xfrm>
            <a:off x="4826889" y="525381"/>
            <a:ext cx="2535174" cy="1223412"/>
          </a:xfrm>
          <a:prstGeom prst="rect">
            <a:avLst/>
          </a:prstGeom>
          <a:solidFill>
            <a:srgbClr val="D49137"/>
          </a:solidFill>
        </p:spPr>
        <p:txBody>
          <a:bodyPr wrap="square" rtlCol="0">
            <a:spAutoFit/>
          </a:bodyPr>
          <a:lstStyle/>
          <a:p>
            <a:pPr algn="ctr"/>
            <a:r>
              <a:rPr lang="pl-PL" sz="1050" b="1" i="0" dirty="0">
                <a:solidFill>
                  <a:schemeClr val="bg1"/>
                </a:solidFill>
                <a:effectLst/>
                <a:latin typeface="+mn-lt"/>
                <a:ea typeface="+mn-ea"/>
                <a:cs typeface="+mn-cs"/>
              </a:rPr>
              <a:t>Ludzie</a:t>
            </a:r>
            <a:br>
              <a:rPr lang="pl-PL" sz="1050" b="1" i="0" dirty="0">
                <a:solidFill>
                  <a:schemeClr val="bg1"/>
                </a:solidFill>
                <a:effectLst/>
                <a:latin typeface="+mn-lt"/>
                <a:ea typeface="+mn-ea"/>
                <a:cs typeface="+mn-cs"/>
              </a:rPr>
            </a:br>
            <a:r>
              <a:rPr lang="pl-PL" sz="1050" b="0" i="0" dirty="0">
                <a:solidFill>
                  <a:schemeClr val="bg1"/>
                </a:solidFill>
                <a:effectLst/>
                <a:latin typeface="+mn-lt"/>
                <a:ea typeface="+mn-ea"/>
                <a:cs typeface="+mn-cs"/>
              </a:rPr>
              <a:t>Jesteśmy zdecydowani położyć kres ubóstwu i głodowi we wszystkich formach, oraz zapewnić wszystkim istotom ludzkim możliwość realizacji ich potencjału w godności, równości i w zdrowym środowisku.</a:t>
            </a:r>
            <a:endParaRPr lang="pl-PL" sz="1050" dirty="0">
              <a:solidFill>
                <a:schemeClr val="bg1"/>
              </a:solidFill>
            </a:endParaRPr>
          </a:p>
        </p:txBody>
      </p:sp>
      <p:sp>
        <p:nvSpPr>
          <p:cNvPr id="6" name="pole tekstowe 5">
            <a:extLst>
              <a:ext uri="{FF2B5EF4-FFF2-40B4-BE49-F238E27FC236}">
                <a16:creationId xmlns:a16="http://schemas.microsoft.com/office/drawing/2014/main" id="{51450EC6-0BAB-73B6-9159-F7A6E407640F}"/>
              </a:ext>
            </a:extLst>
          </p:cNvPr>
          <p:cNvSpPr txBox="1"/>
          <p:nvPr/>
        </p:nvSpPr>
        <p:spPr>
          <a:xfrm>
            <a:off x="7193749" y="1741840"/>
            <a:ext cx="2165708" cy="1477328"/>
          </a:xfrm>
          <a:prstGeom prst="rect">
            <a:avLst/>
          </a:prstGeom>
          <a:solidFill>
            <a:srgbClr val="00A74C"/>
          </a:solidFill>
        </p:spPr>
        <p:txBody>
          <a:bodyPr wrap="square" rtlCol="0">
            <a:spAutoFit/>
          </a:bodyPr>
          <a:lstStyle/>
          <a:p>
            <a:pPr algn="ctr"/>
            <a:r>
              <a:rPr lang="pl-PL" sz="900" b="1" i="0" dirty="0">
                <a:solidFill>
                  <a:schemeClr val="bg1"/>
                </a:solidFill>
                <a:effectLst/>
                <a:latin typeface="+mn-lt"/>
                <a:ea typeface="+mn-ea"/>
                <a:cs typeface="+mn-cs"/>
              </a:rPr>
              <a:t>Planeta</a:t>
            </a:r>
            <a:br>
              <a:rPr lang="pl-PL" sz="900" b="1" i="0" dirty="0">
                <a:solidFill>
                  <a:schemeClr val="bg1"/>
                </a:solidFill>
                <a:effectLst/>
                <a:latin typeface="+mn-lt"/>
                <a:ea typeface="+mn-ea"/>
                <a:cs typeface="+mn-cs"/>
              </a:rPr>
            </a:br>
            <a:r>
              <a:rPr lang="pl-PL" sz="900" i="0" dirty="0">
                <a:solidFill>
                  <a:schemeClr val="bg1"/>
                </a:solidFill>
                <a:effectLst/>
                <a:latin typeface="+mn-lt"/>
                <a:ea typeface="+mn-ea"/>
                <a:cs typeface="+mn-cs"/>
              </a:rPr>
              <a:t>Jesteśmy zdecydowani chronić naszą planetę przed degradacją, między innymi poprzez zrównoważoną konsumpcję i produkcję, zrównoważone zarządzanie jej zasobami naturalnymi oraz podjęcie natychmiastowych działań w zakresie zmian klimatycznych, tak aby mogła ona zaspokoić potrzeby obecnego i przyszłych pokoleń.</a:t>
            </a:r>
            <a:endParaRPr lang="pl-PL" sz="900" dirty="0">
              <a:solidFill>
                <a:schemeClr val="bg1"/>
              </a:solidFill>
            </a:endParaRPr>
          </a:p>
        </p:txBody>
      </p:sp>
      <p:sp>
        <p:nvSpPr>
          <p:cNvPr id="7" name="pole tekstowe 6">
            <a:extLst>
              <a:ext uri="{FF2B5EF4-FFF2-40B4-BE49-F238E27FC236}">
                <a16:creationId xmlns:a16="http://schemas.microsoft.com/office/drawing/2014/main" id="{2DAB6A67-0BC7-E97F-F892-CC7D50D6DA3A}"/>
              </a:ext>
            </a:extLst>
          </p:cNvPr>
          <p:cNvSpPr txBox="1"/>
          <p:nvPr/>
        </p:nvSpPr>
        <p:spPr>
          <a:xfrm>
            <a:off x="3003908" y="1748793"/>
            <a:ext cx="1994345" cy="1384995"/>
          </a:xfrm>
          <a:prstGeom prst="rect">
            <a:avLst/>
          </a:prstGeom>
          <a:solidFill>
            <a:srgbClr val="FF592B"/>
          </a:solidFill>
        </p:spPr>
        <p:txBody>
          <a:bodyPr wrap="square" rtlCol="0">
            <a:spAutoFit/>
          </a:bodyPr>
          <a:lstStyle/>
          <a:p>
            <a:pPr algn="ctr"/>
            <a:r>
              <a:rPr lang="pl-PL" sz="1050" b="1" i="0" dirty="0">
                <a:solidFill>
                  <a:schemeClr val="bg1"/>
                </a:solidFill>
                <a:effectLst/>
                <a:latin typeface="+mn-lt"/>
                <a:ea typeface="+mn-ea"/>
                <a:cs typeface="+mn-cs"/>
              </a:rPr>
              <a:t>Dobrobyt</a:t>
            </a:r>
            <a:br>
              <a:rPr lang="pl-PL" sz="1050" b="1" i="0" dirty="0">
                <a:solidFill>
                  <a:schemeClr val="bg1"/>
                </a:solidFill>
                <a:effectLst/>
                <a:latin typeface="+mn-lt"/>
                <a:ea typeface="+mn-ea"/>
                <a:cs typeface="+mn-cs"/>
              </a:rPr>
            </a:br>
            <a:r>
              <a:rPr lang="pl-PL" sz="1050" i="0" dirty="0">
                <a:solidFill>
                  <a:schemeClr val="bg1"/>
                </a:solidFill>
                <a:effectLst/>
                <a:latin typeface="+mn-lt"/>
                <a:ea typeface="+mn-ea"/>
                <a:cs typeface="+mn-cs"/>
              </a:rPr>
              <a:t>Jesteśmy zdecydowani zapewnienia wszystkim ludziom dostatniego i spełnionego życia, jak również zapewnienia aby postęp gospodarczy, społeczny                 i technologiczny następował w harmonii z naturą.</a:t>
            </a:r>
            <a:endParaRPr lang="pl-PL" sz="1050" dirty="0">
              <a:solidFill>
                <a:schemeClr val="bg1"/>
              </a:solidFill>
            </a:endParaRPr>
          </a:p>
        </p:txBody>
      </p:sp>
      <p:sp>
        <p:nvSpPr>
          <p:cNvPr id="8" name="pole tekstowe 7">
            <a:extLst>
              <a:ext uri="{FF2B5EF4-FFF2-40B4-BE49-F238E27FC236}">
                <a16:creationId xmlns:a16="http://schemas.microsoft.com/office/drawing/2014/main" id="{C5F31E06-8B2F-5834-B78C-853108388FBD}"/>
              </a:ext>
            </a:extLst>
          </p:cNvPr>
          <p:cNvSpPr txBox="1"/>
          <p:nvPr/>
        </p:nvSpPr>
        <p:spPr>
          <a:xfrm>
            <a:off x="3744035" y="3724940"/>
            <a:ext cx="2165708" cy="1384995"/>
          </a:xfrm>
          <a:prstGeom prst="rect">
            <a:avLst/>
          </a:prstGeom>
          <a:solidFill>
            <a:srgbClr val="004C7A"/>
          </a:solidFill>
        </p:spPr>
        <p:txBody>
          <a:bodyPr wrap="square" rtlCol="0">
            <a:spAutoFit/>
          </a:bodyPr>
          <a:lstStyle/>
          <a:p>
            <a:pPr algn="ctr"/>
            <a:r>
              <a:rPr lang="pl-PL" sz="1050" b="1" i="0" dirty="0">
                <a:solidFill>
                  <a:schemeClr val="bg1"/>
                </a:solidFill>
                <a:effectLst/>
                <a:latin typeface="+mn-lt"/>
                <a:ea typeface="+mn-ea"/>
                <a:cs typeface="+mn-cs"/>
              </a:rPr>
              <a:t>Pokój</a:t>
            </a:r>
            <a:br>
              <a:rPr lang="pl-PL" sz="1050" b="1" i="0" dirty="0">
                <a:solidFill>
                  <a:schemeClr val="bg1"/>
                </a:solidFill>
                <a:effectLst/>
                <a:latin typeface="+mn-lt"/>
                <a:ea typeface="+mn-ea"/>
                <a:cs typeface="+mn-cs"/>
              </a:rPr>
            </a:br>
            <a:r>
              <a:rPr lang="pl-PL" sz="1050" i="0" dirty="0">
                <a:solidFill>
                  <a:schemeClr val="bg1"/>
                </a:solidFill>
                <a:effectLst/>
                <a:latin typeface="+mn-lt"/>
                <a:ea typeface="+mn-ea"/>
                <a:cs typeface="+mn-cs"/>
              </a:rPr>
              <a:t>Jesteśmy zdecydowani wspierać pokojowe, sprawiedliwe i integracyjne społeczeństwa, wolne od strachu i przemocy. Zrównoważony rozwój nie istnieje bez pokoju, a pokój nie nastąpi bez zrównoważonego rozwoju.</a:t>
            </a:r>
            <a:endParaRPr lang="pl-PL" sz="1050" dirty="0">
              <a:solidFill>
                <a:schemeClr val="bg1"/>
              </a:solidFill>
            </a:endParaRPr>
          </a:p>
        </p:txBody>
      </p:sp>
      <p:sp>
        <p:nvSpPr>
          <p:cNvPr id="9" name="pole tekstowe 8">
            <a:extLst>
              <a:ext uri="{FF2B5EF4-FFF2-40B4-BE49-F238E27FC236}">
                <a16:creationId xmlns:a16="http://schemas.microsoft.com/office/drawing/2014/main" id="{4FC4B714-E5D1-236D-9DA8-E92B2F4E59ED}"/>
              </a:ext>
            </a:extLst>
          </p:cNvPr>
          <p:cNvSpPr txBox="1"/>
          <p:nvPr/>
        </p:nvSpPr>
        <p:spPr>
          <a:xfrm>
            <a:off x="6279209" y="4046116"/>
            <a:ext cx="2165708" cy="1615827"/>
          </a:xfrm>
          <a:prstGeom prst="rect">
            <a:avLst/>
          </a:prstGeom>
          <a:solidFill>
            <a:srgbClr val="0C305A"/>
          </a:solidFill>
          <a:ln>
            <a:solidFill>
              <a:srgbClr val="0C305A"/>
            </a:solidFill>
          </a:ln>
        </p:spPr>
        <p:txBody>
          <a:bodyPr wrap="square" rtlCol="0">
            <a:spAutoFit/>
          </a:bodyPr>
          <a:lstStyle/>
          <a:p>
            <a:pPr algn="ctr"/>
            <a:r>
              <a:rPr lang="pl-PL" sz="900" b="1" i="0" dirty="0">
                <a:solidFill>
                  <a:schemeClr val="bg1"/>
                </a:solidFill>
                <a:effectLst/>
                <a:latin typeface="+mn-lt"/>
                <a:ea typeface="+mn-ea"/>
                <a:cs typeface="+mn-cs"/>
              </a:rPr>
              <a:t>Partnerstwo</a:t>
            </a:r>
            <a:br>
              <a:rPr lang="pl-PL" sz="900" b="1" i="0" dirty="0">
                <a:solidFill>
                  <a:schemeClr val="bg1"/>
                </a:solidFill>
                <a:effectLst/>
                <a:latin typeface="+mn-lt"/>
                <a:ea typeface="+mn-ea"/>
                <a:cs typeface="+mn-cs"/>
              </a:rPr>
            </a:br>
            <a:r>
              <a:rPr lang="pl-PL" sz="900" i="0" dirty="0">
                <a:solidFill>
                  <a:schemeClr val="bg1"/>
                </a:solidFill>
                <a:effectLst/>
                <a:latin typeface="+mn-lt"/>
                <a:ea typeface="+mn-ea"/>
                <a:cs typeface="+mn-cs"/>
              </a:rPr>
              <a:t>Jesteśmy zdecydowani zmobilizować środki niezbędne do realizacji przedmiotowej Agendy poprzez Globalne Partnerstwo na rzecz Zrównoważonego Rozwoju, oparte na duchu wzmocnionej globalnej solidarności, skoncentrowane na potrzebach najuboższych i najbardziej wrażliwych oraz z udziałem wszystkich krajów, wszelkich zainteresowanych stron oraz wszystkich ludzi.</a:t>
            </a:r>
          </a:p>
        </p:txBody>
      </p:sp>
    </p:spTree>
    <p:extLst>
      <p:ext uri="{BB962C8B-B14F-4D97-AF65-F5344CB8AC3E}">
        <p14:creationId xmlns:p14="http://schemas.microsoft.com/office/powerpoint/2010/main" val="62388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oogle Shape;240;p7" descr="Zdjęcie przedstawiające tekst, ściana  Opis generowany automatycznie">
            <a:extLst>
              <a:ext uri="{FF2B5EF4-FFF2-40B4-BE49-F238E27FC236}">
                <a16:creationId xmlns:a16="http://schemas.microsoft.com/office/drawing/2014/main" id="{F3D65479-FCE3-F643-9771-5D078D3B1CA4}"/>
              </a:ext>
            </a:extLst>
          </p:cNvPr>
          <p:cNvPicPr preferRelativeResize="0"/>
          <p:nvPr/>
        </p:nvPicPr>
        <p:blipFill rotWithShape="1">
          <a:blip r:embed="rId3">
            <a:alphaModFix/>
          </a:blip>
          <a:srcRect/>
          <a:stretch/>
        </p:blipFill>
        <p:spPr>
          <a:xfrm>
            <a:off x="0" y="0"/>
            <a:ext cx="12192000" cy="6858000"/>
          </a:xfrm>
          <a:prstGeom prst="rect">
            <a:avLst/>
          </a:prstGeom>
          <a:solidFill>
            <a:srgbClr val="3AC69D"/>
          </a:solidFill>
          <a:ln>
            <a:noFill/>
          </a:ln>
        </p:spPr>
      </p:pic>
      <p:sp>
        <p:nvSpPr>
          <p:cNvPr id="15" name="Right Arrow 14">
            <a:extLst>
              <a:ext uri="{FF2B5EF4-FFF2-40B4-BE49-F238E27FC236}">
                <a16:creationId xmlns:a16="http://schemas.microsoft.com/office/drawing/2014/main" id="{A756D831-43C0-C04F-8DA9-ADDA35F8D5D0}"/>
              </a:ext>
            </a:extLst>
          </p:cNvPr>
          <p:cNvSpPr/>
          <p:nvPr/>
        </p:nvSpPr>
        <p:spPr>
          <a:xfrm>
            <a:off x="5112129" y="1397219"/>
            <a:ext cx="2756262" cy="318655"/>
          </a:xfrm>
          <a:prstGeom prst="rightArrow">
            <a:avLst/>
          </a:prstGeom>
          <a:solidFill>
            <a:srgbClr val="29C7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9" name="Right Arrow 18">
            <a:extLst>
              <a:ext uri="{FF2B5EF4-FFF2-40B4-BE49-F238E27FC236}">
                <a16:creationId xmlns:a16="http://schemas.microsoft.com/office/drawing/2014/main" id="{2910FCC5-9667-E247-9107-55AF4A72ADC5}"/>
              </a:ext>
            </a:extLst>
          </p:cNvPr>
          <p:cNvSpPr/>
          <p:nvPr/>
        </p:nvSpPr>
        <p:spPr>
          <a:xfrm>
            <a:off x="5112129" y="3590936"/>
            <a:ext cx="2756262" cy="318655"/>
          </a:xfrm>
          <a:prstGeom prst="rightArrow">
            <a:avLst/>
          </a:prstGeom>
          <a:solidFill>
            <a:srgbClr val="3AC69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3" name="Google Shape;242;p7">
            <a:extLst>
              <a:ext uri="{FF2B5EF4-FFF2-40B4-BE49-F238E27FC236}">
                <a16:creationId xmlns:a16="http://schemas.microsoft.com/office/drawing/2014/main" id="{44F6469C-7527-234A-83E6-5D61BF62F2A6}"/>
              </a:ext>
            </a:extLst>
          </p:cNvPr>
          <p:cNvSpPr txBox="1"/>
          <p:nvPr/>
        </p:nvSpPr>
        <p:spPr>
          <a:xfrm>
            <a:off x="7985956" y="1205701"/>
            <a:ext cx="3866662" cy="701690"/>
          </a:xfrm>
          <a:prstGeom prst="rect">
            <a:avLst/>
          </a:prstGeom>
          <a:noFill/>
          <a:ln>
            <a:noFill/>
          </a:ln>
        </p:spPr>
        <p:txBody>
          <a:bodyPr spcFirstLastPara="1" wrap="square" lIns="91425" tIns="45700" rIns="91425" bIns="45700" anchor="t" anchorCtr="0">
            <a:spAutoFit/>
          </a:bodyPr>
          <a:lstStyle/>
          <a:p>
            <a:pPr marL="0" marR="0" lvl="0" indent="0" rtl="0">
              <a:lnSpc>
                <a:spcPct val="90000"/>
              </a:lnSpc>
              <a:spcBef>
                <a:spcPts val="0"/>
              </a:spcBef>
              <a:spcAft>
                <a:spcPts val="0"/>
              </a:spcAft>
              <a:buNone/>
            </a:pPr>
            <a:r>
              <a:rPr lang="pl-PL" sz="4400" b="1" i="0" u="none" strike="noStrike" cap="none" dirty="0">
                <a:solidFill>
                  <a:srgbClr val="29C7F7"/>
                </a:solidFill>
                <a:latin typeface="Calibri"/>
                <a:ea typeface="Calibri"/>
                <a:cs typeface="Calibri"/>
                <a:sym typeface="Calibri"/>
              </a:rPr>
              <a:t>169 Celów</a:t>
            </a:r>
          </a:p>
        </p:txBody>
      </p:sp>
      <p:sp>
        <p:nvSpPr>
          <p:cNvPr id="24" name="Google Shape;242;p7">
            <a:extLst>
              <a:ext uri="{FF2B5EF4-FFF2-40B4-BE49-F238E27FC236}">
                <a16:creationId xmlns:a16="http://schemas.microsoft.com/office/drawing/2014/main" id="{26064FE5-E9E8-634E-AD11-F287BEAC31A7}"/>
              </a:ext>
            </a:extLst>
          </p:cNvPr>
          <p:cNvSpPr txBox="1"/>
          <p:nvPr/>
        </p:nvSpPr>
        <p:spPr>
          <a:xfrm>
            <a:off x="7985956" y="3399418"/>
            <a:ext cx="3866662" cy="646290"/>
          </a:xfrm>
          <a:prstGeom prst="rect">
            <a:avLst/>
          </a:prstGeom>
          <a:noFill/>
          <a:ln>
            <a:noFill/>
          </a:ln>
        </p:spPr>
        <p:txBody>
          <a:bodyPr spcFirstLastPara="1" wrap="square" lIns="91425" tIns="45700" rIns="91425" bIns="45700" anchor="t" anchorCtr="0">
            <a:spAutoFit/>
          </a:bodyPr>
          <a:lstStyle/>
          <a:p>
            <a:pPr marL="0" marR="0" lvl="0" indent="0" rtl="0">
              <a:lnSpc>
                <a:spcPct val="90000"/>
              </a:lnSpc>
              <a:spcBef>
                <a:spcPts val="0"/>
              </a:spcBef>
              <a:spcAft>
                <a:spcPts val="0"/>
              </a:spcAft>
              <a:buNone/>
            </a:pPr>
            <a:r>
              <a:rPr lang="pl-PL" sz="4000" b="1" i="0" u="none" strike="noStrike" cap="none" dirty="0">
                <a:solidFill>
                  <a:srgbClr val="3AC69D"/>
                </a:solidFill>
                <a:latin typeface="Calibri"/>
                <a:ea typeface="Calibri"/>
                <a:cs typeface="Calibri"/>
                <a:sym typeface="Calibri"/>
              </a:rPr>
              <a:t>230 wskaźników</a:t>
            </a:r>
          </a:p>
        </p:txBody>
      </p:sp>
      <p:sp>
        <p:nvSpPr>
          <p:cNvPr id="25" name="Google Shape;242;p7">
            <a:extLst>
              <a:ext uri="{FF2B5EF4-FFF2-40B4-BE49-F238E27FC236}">
                <a16:creationId xmlns:a16="http://schemas.microsoft.com/office/drawing/2014/main" id="{168D992C-6066-6145-81C8-0B8EE1342737}"/>
              </a:ext>
            </a:extLst>
          </p:cNvPr>
          <p:cNvSpPr txBox="1"/>
          <p:nvPr/>
        </p:nvSpPr>
        <p:spPr>
          <a:xfrm>
            <a:off x="7985955" y="1842077"/>
            <a:ext cx="3984227" cy="978689"/>
          </a:xfrm>
          <a:prstGeom prst="rect">
            <a:avLst/>
          </a:prstGeom>
          <a:noFill/>
          <a:ln>
            <a:noFill/>
          </a:ln>
        </p:spPr>
        <p:txBody>
          <a:bodyPr spcFirstLastPara="1" wrap="square" lIns="91425" tIns="45700" rIns="91425" bIns="45700" anchor="t" anchorCtr="0">
            <a:spAutoFit/>
          </a:bodyPr>
          <a:lstStyle/>
          <a:p>
            <a:pPr marL="0" marR="0" lvl="0" indent="0" rtl="0">
              <a:lnSpc>
                <a:spcPct val="120000"/>
              </a:lnSpc>
              <a:spcBef>
                <a:spcPts val="0"/>
              </a:spcBef>
              <a:spcAft>
                <a:spcPts val="0"/>
              </a:spcAft>
              <a:buNone/>
            </a:pPr>
            <a:r>
              <a:rPr lang="pl-PL" sz="1600" b="1" i="0" u="none" strike="noStrike" cap="none" dirty="0">
                <a:latin typeface="Calibri"/>
                <a:ea typeface="Calibri"/>
                <a:cs typeface="Calibri"/>
                <a:sym typeface="Calibri"/>
              </a:rPr>
              <a:t>Szczegółowe informacje dotyczące wymogów w zakresie wymiarów społecznych, środowiskowych i ekonomicznych</a:t>
            </a:r>
          </a:p>
        </p:txBody>
      </p:sp>
      <p:sp>
        <p:nvSpPr>
          <p:cNvPr id="26" name="Google Shape;242;p7">
            <a:extLst>
              <a:ext uri="{FF2B5EF4-FFF2-40B4-BE49-F238E27FC236}">
                <a16:creationId xmlns:a16="http://schemas.microsoft.com/office/drawing/2014/main" id="{76B09451-9607-364A-AEE4-F57A83B4CDCC}"/>
              </a:ext>
            </a:extLst>
          </p:cNvPr>
          <p:cNvSpPr txBox="1"/>
          <p:nvPr/>
        </p:nvSpPr>
        <p:spPr>
          <a:xfrm>
            <a:off x="7985955" y="4046915"/>
            <a:ext cx="3984227" cy="683224"/>
          </a:xfrm>
          <a:prstGeom prst="rect">
            <a:avLst/>
          </a:prstGeom>
          <a:noFill/>
          <a:ln>
            <a:noFill/>
          </a:ln>
        </p:spPr>
        <p:txBody>
          <a:bodyPr spcFirstLastPara="1" wrap="square" lIns="91425" tIns="45700" rIns="91425" bIns="45700" anchor="t" anchorCtr="0">
            <a:spAutoFit/>
          </a:bodyPr>
          <a:lstStyle/>
          <a:p>
            <a:pPr marL="0" marR="0" lvl="0" indent="0" rtl="0">
              <a:lnSpc>
                <a:spcPct val="120000"/>
              </a:lnSpc>
              <a:spcBef>
                <a:spcPts val="0"/>
              </a:spcBef>
              <a:spcAft>
                <a:spcPts val="0"/>
              </a:spcAft>
              <a:buNone/>
            </a:pPr>
            <a:r>
              <a:rPr lang="pl-PL" sz="1600" b="1" i="0" u="none" strike="noStrike" cap="none" dirty="0">
                <a:latin typeface="Calibri"/>
                <a:ea typeface="Calibri"/>
                <a:cs typeface="Calibri"/>
                <a:sym typeface="Calibri"/>
              </a:rPr>
              <a:t>Podkreślenie kluczowych zbiorów danych w celu monitorowania przez rządy w celu osiągnięcia założonych celów</a:t>
            </a:r>
          </a:p>
        </p:txBody>
      </p:sp>
      <p:sp>
        <p:nvSpPr>
          <p:cNvPr id="2" name="Slide Number Placeholder 1">
            <a:extLst>
              <a:ext uri="{FF2B5EF4-FFF2-40B4-BE49-F238E27FC236}">
                <a16:creationId xmlns:a16="http://schemas.microsoft.com/office/drawing/2014/main" id="{88B2D188-2824-EA36-5E7F-04D2B4B3E850}"/>
              </a:ext>
            </a:extLst>
          </p:cNvPr>
          <p:cNvSpPr>
            <a:spLocks noGrp="1"/>
          </p:cNvSpPr>
          <p:nvPr>
            <p:ph type="sldNum" sz="quarter" idx="12"/>
          </p:nvPr>
        </p:nvSpPr>
        <p:spPr/>
        <p:txBody>
          <a:bodyPr/>
          <a:lstStyle/>
          <a:p>
            <a:fld id="{61DC75F0-D3FD-D841-8FDB-E454B9D17276}" type="slidenum">
              <a:rPr lang="en-US" smtClean="0"/>
              <a:t>13</a:t>
            </a:fld>
            <a:endParaRPr lang="en-US" dirty="0"/>
          </a:p>
        </p:txBody>
      </p:sp>
      <p:pic>
        <p:nvPicPr>
          <p:cNvPr id="3" name="Picture 5" descr="Wykres  Opis generowany automatycznie">
            <a:extLst>
              <a:ext uri="{FF2B5EF4-FFF2-40B4-BE49-F238E27FC236}">
                <a16:creationId xmlns:a16="http://schemas.microsoft.com/office/drawing/2014/main" id="{702D2610-9E9F-80EF-DD74-246D412F55E0}"/>
              </a:ext>
            </a:extLst>
          </p:cNvPr>
          <p:cNvPicPr>
            <a:picLocks noChangeAspect="1"/>
          </p:cNvPicPr>
          <p:nvPr/>
        </p:nvPicPr>
        <p:blipFill>
          <a:blip r:embed="rId4"/>
          <a:stretch>
            <a:fillRect/>
          </a:stretch>
        </p:blipFill>
        <p:spPr>
          <a:xfrm>
            <a:off x="577273" y="698579"/>
            <a:ext cx="4417291" cy="4417291"/>
          </a:xfrm>
          <a:prstGeom prst="rect">
            <a:avLst/>
          </a:prstGeom>
        </p:spPr>
      </p:pic>
      <p:pic>
        <p:nvPicPr>
          <p:cNvPr id="4" name="Obraz 3">
            <a:extLst>
              <a:ext uri="{FF2B5EF4-FFF2-40B4-BE49-F238E27FC236}">
                <a16:creationId xmlns:a16="http://schemas.microsoft.com/office/drawing/2014/main" id="{457BCF80-C10F-726F-D430-6A8FC01A84CB}"/>
              </a:ext>
            </a:extLst>
          </p:cNvPr>
          <p:cNvPicPr>
            <a:picLocks noChangeAspect="1"/>
          </p:cNvPicPr>
          <p:nvPr/>
        </p:nvPicPr>
        <p:blipFill rotWithShape="1">
          <a:blip r:embed="rId5"/>
          <a:srcRect l="19938"/>
          <a:stretch/>
        </p:blipFill>
        <p:spPr>
          <a:xfrm>
            <a:off x="2836718" y="888358"/>
            <a:ext cx="574087" cy="288961"/>
          </a:xfrm>
          <a:prstGeom prst="rect">
            <a:avLst/>
          </a:prstGeom>
        </p:spPr>
      </p:pic>
      <p:pic>
        <p:nvPicPr>
          <p:cNvPr id="5" name="Obraz 4">
            <a:extLst>
              <a:ext uri="{FF2B5EF4-FFF2-40B4-BE49-F238E27FC236}">
                <a16:creationId xmlns:a16="http://schemas.microsoft.com/office/drawing/2014/main" id="{843705B0-0E45-A16B-79A5-8C8FB1538E2F}"/>
              </a:ext>
            </a:extLst>
          </p:cNvPr>
          <p:cNvPicPr>
            <a:picLocks noChangeAspect="1"/>
          </p:cNvPicPr>
          <p:nvPr/>
        </p:nvPicPr>
        <p:blipFill>
          <a:blip r:embed="rId6"/>
          <a:stretch>
            <a:fillRect/>
          </a:stretch>
        </p:blipFill>
        <p:spPr>
          <a:xfrm>
            <a:off x="3574865" y="1147924"/>
            <a:ext cx="430253" cy="310346"/>
          </a:xfrm>
          <a:prstGeom prst="rect">
            <a:avLst/>
          </a:prstGeom>
        </p:spPr>
      </p:pic>
      <p:pic>
        <p:nvPicPr>
          <p:cNvPr id="7" name="Obraz 6">
            <a:extLst>
              <a:ext uri="{FF2B5EF4-FFF2-40B4-BE49-F238E27FC236}">
                <a16:creationId xmlns:a16="http://schemas.microsoft.com/office/drawing/2014/main" id="{82F83F83-3FA9-3756-7CA5-47FDF12CA02D}"/>
              </a:ext>
            </a:extLst>
          </p:cNvPr>
          <p:cNvPicPr>
            <a:picLocks noChangeAspect="1"/>
          </p:cNvPicPr>
          <p:nvPr/>
        </p:nvPicPr>
        <p:blipFill>
          <a:blip r:embed="rId7"/>
          <a:stretch>
            <a:fillRect/>
          </a:stretch>
        </p:blipFill>
        <p:spPr>
          <a:xfrm>
            <a:off x="3949008" y="1625761"/>
            <a:ext cx="638763" cy="264309"/>
          </a:xfrm>
          <a:prstGeom prst="rect">
            <a:avLst/>
          </a:prstGeom>
        </p:spPr>
      </p:pic>
      <p:pic>
        <p:nvPicPr>
          <p:cNvPr id="8" name="Obraz 7">
            <a:extLst>
              <a:ext uri="{FF2B5EF4-FFF2-40B4-BE49-F238E27FC236}">
                <a16:creationId xmlns:a16="http://schemas.microsoft.com/office/drawing/2014/main" id="{C3A3B553-1B5D-B6BF-BDE5-A363BFF4E7B7}"/>
              </a:ext>
            </a:extLst>
          </p:cNvPr>
          <p:cNvPicPr>
            <a:picLocks noChangeAspect="1"/>
          </p:cNvPicPr>
          <p:nvPr/>
        </p:nvPicPr>
        <p:blipFill>
          <a:blip r:embed="rId8"/>
          <a:stretch>
            <a:fillRect/>
          </a:stretch>
        </p:blipFill>
        <p:spPr>
          <a:xfrm>
            <a:off x="4257384" y="2271089"/>
            <a:ext cx="660773" cy="264309"/>
          </a:xfrm>
          <a:prstGeom prst="rect">
            <a:avLst/>
          </a:prstGeom>
        </p:spPr>
      </p:pic>
      <p:pic>
        <p:nvPicPr>
          <p:cNvPr id="9" name="Obraz 8">
            <a:extLst>
              <a:ext uri="{FF2B5EF4-FFF2-40B4-BE49-F238E27FC236}">
                <a16:creationId xmlns:a16="http://schemas.microsoft.com/office/drawing/2014/main" id="{D6B09CE6-BF20-6956-C5D6-6537292BB804}"/>
              </a:ext>
            </a:extLst>
          </p:cNvPr>
          <p:cNvPicPr>
            <a:picLocks noChangeAspect="1"/>
          </p:cNvPicPr>
          <p:nvPr/>
        </p:nvPicPr>
        <p:blipFill>
          <a:blip r:embed="rId9"/>
          <a:stretch>
            <a:fillRect/>
          </a:stretch>
        </p:blipFill>
        <p:spPr>
          <a:xfrm>
            <a:off x="4398206" y="2859700"/>
            <a:ext cx="519951" cy="341682"/>
          </a:xfrm>
          <a:prstGeom prst="rect">
            <a:avLst/>
          </a:prstGeom>
        </p:spPr>
      </p:pic>
      <p:pic>
        <p:nvPicPr>
          <p:cNvPr id="10" name="Obraz 9">
            <a:extLst>
              <a:ext uri="{FF2B5EF4-FFF2-40B4-BE49-F238E27FC236}">
                <a16:creationId xmlns:a16="http://schemas.microsoft.com/office/drawing/2014/main" id="{1AD46847-BD9D-D34A-DDE4-EAC4CE7AA590}"/>
              </a:ext>
            </a:extLst>
          </p:cNvPr>
          <p:cNvPicPr>
            <a:picLocks noChangeAspect="1"/>
          </p:cNvPicPr>
          <p:nvPr/>
        </p:nvPicPr>
        <p:blipFill>
          <a:blip r:embed="rId10"/>
          <a:stretch>
            <a:fillRect/>
          </a:stretch>
        </p:blipFill>
        <p:spPr>
          <a:xfrm>
            <a:off x="4231372" y="3535524"/>
            <a:ext cx="528117" cy="355671"/>
          </a:xfrm>
          <a:prstGeom prst="rect">
            <a:avLst/>
          </a:prstGeom>
        </p:spPr>
      </p:pic>
      <p:pic>
        <p:nvPicPr>
          <p:cNvPr id="12" name="Obraz 11">
            <a:extLst>
              <a:ext uri="{FF2B5EF4-FFF2-40B4-BE49-F238E27FC236}">
                <a16:creationId xmlns:a16="http://schemas.microsoft.com/office/drawing/2014/main" id="{52407FA6-F521-C80C-D65E-5A2D83E93833}"/>
              </a:ext>
            </a:extLst>
          </p:cNvPr>
          <p:cNvPicPr>
            <a:picLocks noChangeAspect="1"/>
          </p:cNvPicPr>
          <p:nvPr/>
        </p:nvPicPr>
        <p:blipFill>
          <a:blip r:embed="rId11"/>
          <a:stretch>
            <a:fillRect/>
          </a:stretch>
        </p:blipFill>
        <p:spPr>
          <a:xfrm>
            <a:off x="3738193" y="4164336"/>
            <a:ext cx="660013" cy="254623"/>
          </a:xfrm>
          <a:prstGeom prst="rect">
            <a:avLst/>
          </a:prstGeom>
        </p:spPr>
      </p:pic>
      <p:pic>
        <p:nvPicPr>
          <p:cNvPr id="13" name="Obraz 12">
            <a:extLst>
              <a:ext uri="{FF2B5EF4-FFF2-40B4-BE49-F238E27FC236}">
                <a16:creationId xmlns:a16="http://schemas.microsoft.com/office/drawing/2014/main" id="{0664C6EA-1677-EB40-B56F-06F7B177A4BD}"/>
              </a:ext>
            </a:extLst>
          </p:cNvPr>
          <p:cNvPicPr>
            <a:picLocks noChangeAspect="1"/>
          </p:cNvPicPr>
          <p:nvPr/>
        </p:nvPicPr>
        <p:blipFill>
          <a:blip r:embed="rId12"/>
          <a:stretch>
            <a:fillRect/>
          </a:stretch>
        </p:blipFill>
        <p:spPr>
          <a:xfrm>
            <a:off x="3145784" y="4443393"/>
            <a:ext cx="592409" cy="353167"/>
          </a:xfrm>
          <a:prstGeom prst="rect">
            <a:avLst/>
          </a:prstGeom>
        </p:spPr>
      </p:pic>
      <p:pic>
        <p:nvPicPr>
          <p:cNvPr id="14" name="Obraz 13">
            <a:extLst>
              <a:ext uri="{FF2B5EF4-FFF2-40B4-BE49-F238E27FC236}">
                <a16:creationId xmlns:a16="http://schemas.microsoft.com/office/drawing/2014/main" id="{823F6952-43F7-9073-38E9-0DADD00DF74B}"/>
              </a:ext>
            </a:extLst>
          </p:cNvPr>
          <p:cNvPicPr>
            <a:picLocks noChangeAspect="1"/>
          </p:cNvPicPr>
          <p:nvPr/>
        </p:nvPicPr>
        <p:blipFill>
          <a:blip r:embed="rId13"/>
          <a:stretch>
            <a:fillRect/>
          </a:stretch>
        </p:blipFill>
        <p:spPr>
          <a:xfrm>
            <a:off x="2485770" y="4648902"/>
            <a:ext cx="592409" cy="325038"/>
          </a:xfrm>
          <a:prstGeom prst="rect">
            <a:avLst/>
          </a:prstGeom>
        </p:spPr>
      </p:pic>
      <p:pic>
        <p:nvPicPr>
          <p:cNvPr id="16" name="Obraz 15">
            <a:extLst>
              <a:ext uri="{FF2B5EF4-FFF2-40B4-BE49-F238E27FC236}">
                <a16:creationId xmlns:a16="http://schemas.microsoft.com/office/drawing/2014/main" id="{BA983B6E-B8D5-C352-7C69-5CF7B42FC753}"/>
              </a:ext>
            </a:extLst>
          </p:cNvPr>
          <p:cNvPicPr>
            <a:picLocks noChangeAspect="1"/>
          </p:cNvPicPr>
          <p:nvPr/>
        </p:nvPicPr>
        <p:blipFill>
          <a:blip r:embed="rId14"/>
          <a:stretch>
            <a:fillRect/>
          </a:stretch>
        </p:blipFill>
        <p:spPr>
          <a:xfrm>
            <a:off x="1868587" y="4521422"/>
            <a:ext cx="549578" cy="254959"/>
          </a:xfrm>
          <a:prstGeom prst="rect">
            <a:avLst/>
          </a:prstGeom>
        </p:spPr>
      </p:pic>
      <p:pic>
        <p:nvPicPr>
          <p:cNvPr id="17" name="Obraz 16">
            <a:extLst>
              <a:ext uri="{FF2B5EF4-FFF2-40B4-BE49-F238E27FC236}">
                <a16:creationId xmlns:a16="http://schemas.microsoft.com/office/drawing/2014/main" id="{FF44EA92-EF84-D7BE-9653-7ADA562AB0EC}"/>
              </a:ext>
            </a:extLst>
          </p:cNvPr>
          <p:cNvPicPr>
            <a:picLocks noChangeAspect="1"/>
          </p:cNvPicPr>
          <p:nvPr/>
        </p:nvPicPr>
        <p:blipFill>
          <a:blip r:embed="rId15"/>
          <a:stretch>
            <a:fillRect/>
          </a:stretch>
        </p:blipFill>
        <p:spPr>
          <a:xfrm>
            <a:off x="1215118" y="4091605"/>
            <a:ext cx="588214" cy="327354"/>
          </a:xfrm>
          <a:prstGeom prst="rect">
            <a:avLst/>
          </a:prstGeom>
        </p:spPr>
      </p:pic>
      <p:pic>
        <p:nvPicPr>
          <p:cNvPr id="18" name="Obraz 17">
            <a:extLst>
              <a:ext uri="{FF2B5EF4-FFF2-40B4-BE49-F238E27FC236}">
                <a16:creationId xmlns:a16="http://schemas.microsoft.com/office/drawing/2014/main" id="{B4F27AF3-5B4C-0514-1236-5DB79A0CDFEE}"/>
              </a:ext>
            </a:extLst>
          </p:cNvPr>
          <p:cNvPicPr>
            <a:picLocks noChangeAspect="1"/>
          </p:cNvPicPr>
          <p:nvPr/>
        </p:nvPicPr>
        <p:blipFill>
          <a:blip r:embed="rId16"/>
          <a:stretch>
            <a:fillRect/>
          </a:stretch>
        </p:blipFill>
        <p:spPr>
          <a:xfrm>
            <a:off x="807815" y="3563841"/>
            <a:ext cx="643796" cy="327354"/>
          </a:xfrm>
          <a:prstGeom prst="rect">
            <a:avLst/>
          </a:prstGeom>
        </p:spPr>
      </p:pic>
      <p:pic>
        <p:nvPicPr>
          <p:cNvPr id="20" name="Obraz 19">
            <a:extLst>
              <a:ext uri="{FF2B5EF4-FFF2-40B4-BE49-F238E27FC236}">
                <a16:creationId xmlns:a16="http://schemas.microsoft.com/office/drawing/2014/main" id="{01DF4B85-778B-8429-9198-62042DE2C782}"/>
              </a:ext>
            </a:extLst>
          </p:cNvPr>
          <p:cNvPicPr>
            <a:picLocks noChangeAspect="1"/>
          </p:cNvPicPr>
          <p:nvPr/>
        </p:nvPicPr>
        <p:blipFill>
          <a:blip r:embed="rId17"/>
          <a:stretch>
            <a:fillRect/>
          </a:stretch>
        </p:blipFill>
        <p:spPr>
          <a:xfrm>
            <a:off x="692592" y="2917952"/>
            <a:ext cx="437121" cy="297614"/>
          </a:xfrm>
          <a:prstGeom prst="rect">
            <a:avLst/>
          </a:prstGeom>
        </p:spPr>
      </p:pic>
      <p:pic>
        <p:nvPicPr>
          <p:cNvPr id="21" name="Obraz 20">
            <a:extLst>
              <a:ext uri="{FF2B5EF4-FFF2-40B4-BE49-F238E27FC236}">
                <a16:creationId xmlns:a16="http://schemas.microsoft.com/office/drawing/2014/main" id="{00BB2CED-8D19-C221-CA5E-138A4191AD79}"/>
              </a:ext>
            </a:extLst>
          </p:cNvPr>
          <p:cNvPicPr>
            <a:picLocks noChangeAspect="1"/>
          </p:cNvPicPr>
          <p:nvPr/>
        </p:nvPicPr>
        <p:blipFill>
          <a:blip r:embed="rId18"/>
          <a:stretch>
            <a:fillRect/>
          </a:stretch>
        </p:blipFill>
        <p:spPr>
          <a:xfrm>
            <a:off x="732322" y="2246310"/>
            <a:ext cx="482796" cy="297614"/>
          </a:xfrm>
          <a:prstGeom prst="rect">
            <a:avLst/>
          </a:prstGeom>
        </p:spPr>
      </p:pic>
      <p:pic>
        <p:nvPicPr>
          <p:cNvPr id="22" name="Obraz 21">
            <a:extLst>
              <a:ext uri="{FF2B5EF4-FFF2-40B4-BE49-F238E27FC236}">
                <a16:creationId xmlns:a16="http://schemas.microsoft.com/office/drawing/2014/main" id="{F58F96A2-4AB2-0474-C6BB-4ECF4A339EEE}"/>
              </a:ext>
            </a:extLst>
          </p:cNvPr>
          <p:cNvPicPr>
            <a:picLocks noChangeAspect="1"/>
          </p:cNvPicPr>
          <p:nvPr/>
        </p:nvPicPr>
        <p:blipFill>
          <a:blip r:embed="rId19"/>
          <a:stretch>
            <a:fillRect/>
          </a:stretch>
        </p:blipFill>
        <p:spPr>
          <a:xfrm>
            <a:off x="1049437" y="1649436"/>
            <a:ext cx="430939" cy="264309"/>
          </a:xfrm>
          <a:prstGeom prst="rect">
            <a:avLst/>
          </a:prstGeom>
        </p:spPr>
      </p:pic>
      <p:pic>
        <p:nvPicPr>
          <p:cNvPr id="27" name="Obraz 26">
            <a:extLst>
              <a:ext uri="{FF2B5EF4-FFF2-40B4-BE49-F238E27FC236}">
                <a16:creationId xmlns:a16="http://schemas.microsoft.com/office/drawing/2014/main" id="{47E748A5-D27F-2983-DCA3-70E16B45013F}"/>
              </a:ext>
            </a:extLst>
          </p:cNvPr>
          <p:cNvPicPr>
            <a:picLocks noChangeAspect="1"/>
          </p:cNvPicPr>
          <p:nvPr/>
        </p:nvPicPr>
        <p:blipFill rotWithShape="1">
          <a:blip r:embed="rId20"/>
          <a:srcRect b="199"/>
          <a:stretch/>
        </p:blipFill>
        <p:spPr>
          <a:xfrm>
            <a:off x="1513790" y="1177319"/>
            <a:ext cx="574087" cy="310346"/>
          </a:xfrm>
          <a:prstGeom prst="rect">
            <a:avLst/>
          </a:prstGeom>
        </p:spPr>
      </p:pic>
      <p:pic>
        <p:nvPicPr>
          <p:cNvPr id="28" name="Obraz 27">
            <a:extLst>
              <a:ext uri="{FF2B5EF4-FFF2-40B4-BE49-F238E27FC236}">
                <a16:creationId xmlns:a16="http://schemas.microsoft.com/office/drawing/2014/main" id="{0D6DBD0B-66DC-ED81-99E0-92655B55D6C2}"/>
              </a:ext>
            </a:extLst>
          </p:cNvPr>
          <p:cNvPicPr>
            <a:picLocks noChangeAspect="1"/>
          </p:cNvPicPr>
          <p:nvPr/>
        </p:nvPicPr>
        <p:blipFill>
          <a:blip r:embed="rId21"/>
          <a:stretch>
            <a:fillRect/>
          </a:stretch>
        </p:blipFill>
        <p:spPr>
          <a:xfrm>
            <a:off x="2087879" y="888357"/>
            <a:ext cx="667040" cy="255215"/>
          </a:xfrm>
          <a:prstGeom prst="rect">
            <a:avLst/>
          </a:prstGeom>
        </p:spPr>
      </p:pic>
    </p:spTree>
    <p:extLst>
      <p:ext uri="{BB962C8B-B14F-4D97-AF65-F5344CB8AC3E}">
        <p14:creationId xmlns:p14="http://schemas.microsoft.com/office/powerpoint/2010/main" val="3750967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1B6BFF-2C5E-3843-8BF8-687311027B2E}"/>
              </a:ext>
            </a:extLst>
          </p:cNvPr>
          <p:cNvPicPr>
            <a:picLocks noChangeAspect="1"/>
          </p:cNvPicPr>
          <p:nvPr/>
        </p:nvPicPr>
        <p:blipFill>
          <a:blip r:embed="rId3"/>
          <a:stretch>
            <a:fillRect/>
          </a:stretch>
        </p:blipFill>
        <p:spPr>
          <a:xfrm>
            <a:off x="-677" y="-1254898"/>
            <a:ext cx="12192000" cy="8112896"/>
          </a:xfrm>
          <a:prstGeom prst="rect">
            <a:avLst/>
          </a:prstGeom>
        </p:spPr>
      </p:pic>
      <p:sp>
        <p:nvSpPr>
          <p:cNvPr id="6" name="Rectangle 5">
            <a:extLst>
              <a:ext uri="{FF2B5EF4-FFF2-40B4-BE49-F238E27FC236}">
                <a16:creationId xmlns:a16="http://schemas.microsoft.com/office/drawing/2014/main" id="{B44B2023-7E4C-E140-908A-5916D506A526}"/>
              </a:ext>
            </a:extLst>
          </p:cNvPr>
          <p:cNvSpPr/>
          <p:nvPr/>
        </p:nvSpPr>
        <p:spPr>
          <a:xfrm>
            <a:off x="4047302" y="276178"/>
            <a:ext cx="8139466" cy="299184"/>
          </a:xfrm>
          <a:prstGeom prst="rect">
            <a:avLst/>
          </a:prstGeom>
        </p:spPr>
        <p:txBody>
          <a:bodyPr wrap="square">
            <a:spAutoFit/>
          </a:bodyPr>
          <a:lstStyle/>
          <a:p>
            <a:pPr>
              <a:lnSpc>
                <a:spcPct val="120000"/>
              </a:lnSpc>
            </a:pPr>
            <a:r>
              <a:rPr lang="pl-PL" sz="1200" b="1" dirty="0">
                <a:solidFill>
                  <a:srgbClr val="262626"/>
                </a:solidFill>
              </a:rPr>
              <a:t>Do 2025 roku zapobiegać i znacznie zmniejszyć poziom wszelkich rodzajów zanieczyszczeń morza. </a:t>
            </a:r>
          </a:p>
        </p:txBody>
      </p:sp>
      <p:sp>
        <p:nvSpPr>
          <p:cNvPr id="7" name="Oval 6">
            <a:extLst>
              <a:ext uri="{FF2B5EF4-FFF2-40B4-BE49-F238E27FC236}">
                <a16:creationId xmlns:a16="http://schemas.microsoft.com/office/drawing/2014/main" id="{AB3D6C0D-28D7-5448-8CF0-22C4706EA8B8}"/>
              </a:ext>
            </a:extLst>
          </p:cNvPr>
          <p:cNvSpPr/>
          <p:nvPr/>
        </p:nvSpPr>
        <p:spPr>
          <a:xfrm>
            <a:off x="3329306" y="192512"/>
            <a:ext cx="480857" cy="480857"/>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400"/>
          </a:p>
        </p:txBody>
      </p:sp>
      <p:sp>
        <p:nvSpPr>
          <p:cNvPr id="8" name="Oval 7">
            <a:extLst>
              <a:ext uri="{FF2B5EF4-FFF2-40B4-BE49-F238E27FC236}">
                <a16:creationId xmlns:a16="http://schemas.microsoft.com/office/drawing/2014/main" id="{22BE2375-7C78-634C-8C34-992625B4200F}"/>
              </a:ext>
            </a:extLst>
          </p:cNvPr>
          <p:cNvSpPr/>
          <p:nvPr/>
        </p:nvSpPr>
        <p:spPr>
          <a:xfrm>
            <a:off x="3274822" y="192512"/>
            <a:ext cx="480857" cy="480857"/>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400"/>
          </a:p>
        </p:txBody>
      </p:sp>
      <p:sp>
        <p:nvSpPr>
          <p:cNvPr id="9" name="Rectangle 8">
            <a:extLst>
              <a:ext uri="{FF2B5EF4-FFF2-40B4-BE49-F238E27FC236}">
                <a16:creationId xmlns:a16="http://schemas.microsoft.com/office/drawing/2014/main" id="{07DF803B-9727-E14D-83EC-2317688FF4BB}"/>
              </a:ext>
            </a:extLst>
          </p:cNvPr>
          <p:cNvSpPr/>
          <p:nvPr/>
        </p:nvSpPr>
        <p:spPr>
          <a:xfrm>
            <a:off x="3174730" y="231667"/>
            <a:ext cx="681039" cy="333617"/>
          </a:xfrm>
          <a:prstGeom prst="rect">
            <a:avLst/>
          </a:prstGeom>
        </p:spPr>
        <p:txBody>
          <a:bodyPr wrap="square">
            <a:spAutoFit/>
          </a:bodyPr>
          <a:lstStyle/>
          <a:p>
            <a:pPr algn="ctr">
              <a:lnSpc>
                <a:spcPct val="120000"/>
              </a:lnSpc>
            </a:pPr>
            <a:r>
              <a:rPr lang="pl-PL" sz="1400" b="1" dirty="0">
                <a:solidFill>
                  <a:schemeClr val="bg1"/>
                </a:solidFill>
                <a:cs typeface="Arial" panose="020B0604020202020204" pitchFamily="34" charset="0"/>
              </a:rPr>
              <a:t>14.1</a:t>
            </a:r>
          </a:p>
        </p:txBody>
      </p:sp>
      <p:sp>
        <p:nvSpPr>
          <p:cNvPr id="10" name="Rectangle 9">
            <a:extLst>
              <a:ext uri="{FF2B5EF4-FFF2-40B4-BE49-F238E27FC236}">
                <a16:creationId xmlns:a16="http://schemas.microsoft.com/office/drawing/2014/main" id="{7133947A-074C-854E-85C8-4B2774E38EE9}"/>
              </a:ext>
            </a:extLst>
          </p:cNvPr>
          <p:cNvSpPr/>
          <p:nvPr/>
        </p:nvSpPr>
        <p:spPr>
          <a:xfrm>
            <a:off x="4047301" y="796014"/>
            <a:ext cx="8139464" cy="520784"/>
          </a:xfrm>
          <a:prstGeom prst="rect">
            <a:avLst/>
          </a:prstGeom>
        </p:spPr>
        <p:txBody>
          <a:bodyPr wrap="square">
            <a:spAutoFit/>
          </a:bodyPr>
          <a:lstStyle/>
          <a:p>
            <a:pPr>
              <a:lnSpc>
                <a:spcPct val="120000"/>
              </a:lnSpc>
            </a:pPr>
            <a:r>
              <a:rPr lang="pl-PL" sz="1200" b="1" dirty="0">
                <a:solidFill>
                  <a:srgbClr val="262626"/>
                </a:solidFill>
              </a:rPr>
              <a:t>Do 2020 zarządzać i chronić morskie i przybrzeżne ekosystemy w sposób zrównoważony, tak by uniknąć znacznych, niekorzystnych skutków.</a:t>
            </a:r>
          </a:p>
        </p:txBody>
      </p:sp>
      <p:sp>
        <p:nvSpPr>
          <p:cNvPr id="11" name="Oval 10">
            <a:extLst>
              <a:ext uri="{FF2B5EF4-FFF2-40B4-BE49-F238E27FC236}">
                <a16:creationId xmlns:a16="http://schemas.microsoft.com/office/drawing/2014/main" id="{90858C20-52B0-0740-B900-D98FE3CE8994}"/>
              </a:ext>
            </a:extLst>
          </p:cNvPr>
          <p:cNvSpPr/>
          <p:nvPr/>
        </p:nvSpPr>
        <p:spPr>
          <a:xfrm>
            <a:off x="3328459" y="842978"/>
            <a:ext cx="480857" cy="480857"/>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400"/>
          </a:p>
        </p:txBody>
      </p:sp>
      <p:sp>
        <p:nvSpPr>
          <p:cNvPr id="12" name="Oval 11">
            <a:extLst>
              <a:ext uri="{FF2B5EF4-FFF2-40B4-BE49-F238E27FC236}">
                <a16:creationId xmlns:a16="http://schemas.microsoft.com/office/drawing/2014/main" id="{215B74E5-4F89-B240-B923-9962E12FAE7F}"/>
              </a:ext>
            </a:extLst>
          </p:cNvPr>
          <p:cNvSpPr/>
          <p:nvPr/>
        </p:nvSpPr>
        <p:spPr>
          <a:xfrm>
            <a:off x="3274822" y="842978"/>
            <a:ext cx="480857" cy="480857"/>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400"/>
          </a:p>
        </p:txBody>
      </p:sp>
      <p:sp>
        <p:nvSpPr>
          <p:cNvPr id="13" name="Rectangle 12">
            <a:extLst>
              <a:ext uri="{FF2B5EF4-FFF2-40B4-BE49-F238E27FC236}">
                <a16:creationId xmlns:a16="http://schemas.microsoft.com/office/drawing/2014/main" id="{9A2ECC97-A111-4E4D-A91B-B0DB2B5EBA11}"/>
              </a:ext>
            </a:extLst>
          </p:cNvPr>
          <p:cNvSpPr/>
          <p:nvPr/>
        </p:nvSpPr>
        <p:spPr>
          <a:xfrm>
            <a:off x="3174730" y="882133"/>
            <a:ext cx="681039" cy="333617"/>
          </a:xfrm>
          <a:prstGeom prst="rect">
            <a:avLst/>
          </a:prstGeom>
        </p:spPr>
        <p:txBody>
          <a:bodyPr wrap="square">
            <a:spAutoFit/>
          </a:bodyPr>
          <a:lstStyle/>
          <a:p>
            <a:pPr algn="ctr">
              <a:lnSpc>
                <a:spcPct val="120000"/>
              </a:lnSpc>
            </a:pPr>
            <a:r>
              <a:rPr lang="pl-PL" sz="1400" b="1" dirty="0">
                <a:solidFill>
                  <a:schemeClr val="bg1"/>
                </a:solidFill>
                <a:cs typeface="Arial" panose="020B0604020202020204" pitchFamily="34" charset="0"/>
              </a:rPr>
              <a:t>14.2</a:t>
            </a:r>
          </a:p>
        </p:txBody>
      </p:sp>
      <p:sp>
        <p:nvSpPr>
          <p:cNvPr id="14" name="Rectangle 13">
            <a:extLst>
              <a:ext uri="{FF2B5EF4-FFF2-40B4-BE49-F238E27FC236}">
                <a16:creationId xmlns:a16="http://schemas.microsoft.com/office/drawing/2014/main" id="{EFEFFDB9-C2D3-B74C-9C12-F361F2887C1D}"/>
              </a:ext>
            </a:extLst>
          </p:cNvPr>
          <p:cNvSpPr/>
          <p:nvPr/>
        </p:nvSpPr>
        <p:spPr>
          <a:xfrm>
            <a:off x="4047301" y="1485635"/>
            <a:ext cx="8140352" cy="299184"/>
          </a:xfrm>
          <a:prstGeom prst="rect">
            <a:avLst/>
          </a:prstGeom>
        </p:spPr>
        <p:txBody>
          <a:bodyPr wrap="square">
            <a:spAutoFit/>
          </a:bodyPr>
          <a:lstStyle/>
          <a:p>
            <a:pPr>
              <a:lnSpc>
                <a:spcPct val="120000"/>
              </a:lnSpc>
            </a:pPr>
            <a:r>
              <a:rPr lang="pl-PL" sz="1200" b="1" dirty="0">
                <a:solidFill>
                  <a:srgbClr val="262626"/>
                </a:solidFill>
              </a:rPr>
              <a:t>Zminimalizować skutki zakwaszenia oceanów, w tym poprzez wzmocnioną współpracę naukową na wszystkich szczeblach.</a:t>
            </a:r>
          </a:p>
        </p:txBody>
      </p:sp>
      <p:sp>
        <p:nvSpPr>
          <p:cNvPr id="15" name="Oval 14">
            <a:extLst>
              <a:ext uri="{FF2B5EF4-FFF2-40B4-BE49-F238E27FC236}">
                <a16:creationId xmlns:a16="http://schemas.microsoft.com/office/drawing/2014/main" id="{D043B668-D70B-724D-A1D7-EE68984C93D0}"/>
              </a:ext>
            </a:extLst>
          </p:cNvPr>
          <p:cNvSpPr/>
          <p:nvPr/>
        </p:nvSpPr>
        <p:spPr>
          <a:xfrm>
            <a:off x="3328459" y="1480347"/>
            <a:ext cx="518977" cy="480857"/>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400"/>
          </a:p>
        </p:txBody>
      </p:sp>
      <p:sp>
        <p:nvSpPr>
          <p:cNvPr id="16" name="Oval 15">
            <a:extLst>
              <a:ext uri="{FF2B5EF4-FFF2-40B4-BE49-F238E27FC236}">
                <a16:creationId xmlns:a16="http://schemas.microsoft.com/office/drawing/2014/main" id="{9C1B14C7-BBA9-B949-AD58-7F50334E74FB}"/>
              </a:ext>
            </a:extLst>
          </p:cNvPr>
          <p:cNvSpPr/>
          <p:nvPr/>
        </p:nvSpPr>
        <p:spPr>
          <a:xfrm>
            <a:off x="3274822" y="1480347"/>
            <a:ext cx="518977" cy="480857"/>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400"/>
          </a:p>
        </p:txBody>
      </p:sp>
      <p:sp>
        <p:nvSpPr>
          <p:cNvPr id="17" name="Rectangle 16">
            <a:extLst>
              <a:ext uri="{FF2B5EF4-FFF2-40B4-BE49-F238E27FC236}">
                <a16:creationId xmlns:a16="http://schemas.microsoft.com/office/drawing/2014/main" id="{7FF17E94-A173-AC42-807D-6CFFEE407DE8}"/>
              </a:ext>
            </a:extLst>
          </p:cNvPr>
          <p:cNvSpPr/>
          <p:nvPr/>
        </p:nvSpPr>
        <p:spPr>
          <a:xfrm>
            <a:off x="3174730" y="1519502"/>
            <a:ext cx="735029" cy="333617"/>
          </a:xfrm>
          <a:prstGeom prst="rect">
            <a:avLst/>
          </a:prstGeom>
        </p:spPr>
        <p:txBody>
          <a:bodyPr wrap="square">
            <a:spAutoFit/>
          </a:bodyPr>
          <a:lstStyle/>
          <a:p>
            <a:pPr algn="ctr">
              <a:lnSpc>
                <a:spcPct val="120000"/>
              </a:lnSpc>
            </a:pPr>
            <a:r>
              <a:rPr lang="pl-PL" sz="1400" b="1" dirty="0">
                <a:solidFill>
                  <a:schemeClr val="bg1"/>
                </a:solidFill>
                <a:cs typeface="Arial" panose="020B0604020202020204" pitchFamily="34" charset="0"/>
              </a:rPr>
              <a:t>14.3</a:t>
            </a:r>
          </a:p>
        </p:txBody>
      </p:sp>
      <p:sp>
        <p:nvSpPr>
          <p:cNvPr id="18" name="Rectangle 17">
            <a:extLst>
              <a:ext uri="{FF2B5EF4-FFF2-40B4-BE49-F238E27FC236}">
                <a16:creationId xmlns:a16="http://schemas.microsoft.com/office/drawing/2014/main" id="{D6732212-2C84-AB4F-865F-CCC8B8D0667B}"/>
              </a:ext>
            </a:extLst>
          </p:cNvPr>
          <p:cNvSpPr/>
          <p:nvPr/>
        </p:nvSpPr>
        <p:spPr>
          <a:xfrm>
            <a:off x="4047301" y="2240604"/>
            <a:ext cx="8139463" cy="520784"/>
          </a:xfrm>
          <a:prstGeom prst="rect">
            <a:avLst/>
          </a:prstGeom>
        </p:spPr>
        <p:txBody>
          <a:bodyPr wrap="square">
            <a:spAutoFit/>
          </a:bodyPr>
          <a:lstStyle/>
          <a:p>
            <a:pPr>
              <a:lnSpc>
                <a:spcPct val="120000"/>
              </a:lnSpc>
            </a:pPr>
            <a:r>
              <a:rPr lang="pl-PL" sz="1200" b="1" dirty="0">
                <a:solidFill>
                  <a:srgbClr val="262626"/>
                </a:solidFill>
              </a:rPr>
              <a:t>Do 2020 roku skutecznie uregulować kwestie pozyskiwania owoców morza oraz wyeliminować nadmierne połowy ryb, nielegalne, niezarejestrowane i nieuregulowane rybołówstwo oraz destrukcyjne praktyki połowów.</a:t>
            </a:r>
          </a:p>
        </p:txBody>
      </p:sp>
      <p:sp>
        <p:nvSpPr>
          <p:cNvPr id="19" name="Oval 18">
            <a:extLst>
              <a:ext uri="{FF2B5EF4-FFF2-40B4-BE49-F238E27FC236}">
                <a16:creationId xmlns:a16="http://schemas.microsoft.com/office/drawing/2014/main" id="{4A235BF2-1DA8-9A42-B0B8-4AA76F8CE6CE}"/>
              </a:ext>
            </a:extLst>
          </p:cNvPr>
          <p:cNvSpPr/>
          <p:nvPr/>
        </p:nvSpPr>
        <p:spPr>
          <a:xfrm>
            <a:off x="3328459" y="2209190"/>
            <a:ext cx="539369" cy="480857"/>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400"/>
          </a:p>
        </p:txBody>
      </p:sp>
      <p:sp>
        <p:nvSpPr>
          <p:cNvPr id="20" name="Oval 19">
            <a:extLst>
              <a:ext uri="{FF2B5EF4-FFF2-40B4-BE49-F238E27FC236}">
                <a16:creationId xmlns:a16="http://schemas.microsoft.com/office/drawing/2014/main" id="{DFCA71F4-6854-7E48-91D3-2D6ED40E3D47}"/>
              </a:ext>
            </a:extLst>
          </p:cNvPr>
          <p:cNvSpPr/>
          <p:nvPr/>
        </p:nvSpPr>
        <p:spPr>
          <a:xfrm>
            <a:off x="3264625" y="2197828"/>
            <a:ext cx="539369" cy="480857"/>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400"/>
          </a:p>
        </p:txBody>
      </p:sp>
      <p:sp>
        <p:nvSpPr>
          <p:cNvPr id="21" name="Rectangle 20">
            <a:extLst>
              <a:ext uri="{FF2B5EF4-FFF2-40B4-BE49-F238E27FC236}">
                <a16:creationId xmlns:a16="http://schemas.microsoft.com/office/drawing/2014/main" id="{35A47BF0-A353-124B-A25A-0C1EFE648553}"/>
              </a:ext>
            </a:extLst>
          </p:cNvPr>
          <p:cNvSpPr/>
          <p:nvPr/>
        </p:nvSpPr>
        <p:spPr>
          <a:xfrm>
            <a:off x="3133292" y="2222410"/>
            <a:ext cx="763910" cy="333617"/>
          </a:xfrm>
          <a:prstGeom prst="rect">
            <a:avLst/>
          </a:prstGeom>
        </p:spPr>
        <p:txBody>
          <a:bodyPr wrap="square">
            <a:spAutoFit/>
          </a:bodyPr>
          <a:lstStyle/>
          <a:p>
            <a:pPr algn="ctr">
              <a:lnSpc>
                <a:spcPct val="120000"/>
              </a:lnSpc>
            </a:pPr>
            <a:r>
              <a:rPr lang="pl-PL" sz="1400" b="1" dirty="0">
                <a:solidFill>
                  <a:schemeClr val="bg1"/>
                </a:solidFill>
                <a:cs typeface="Arial" panose="020B0604020202020204" pitchFamily="34" charset="0"/>
              </a:rPr>
              <a:t>14.4</a:t>
            </a:r>
          </a:p>
        </p:txBody>
      </p:sp>
      <p:sp>
        <p:nvSpPr>
          <p:cNvPr id="22" name="Rectangle 21">
            <a:extLst>
              <a:ext uri="{FF2B5EF4-FFF2-40B4-BE49-F238E27FC236}">
                <a16:creationId xmlns:a16="http://schemas.microsoft.com/office/drawing/2014/main" id="{F2652CC3-66DE-E443-8F97-4E616AD6C829}"/>
              </a:ext>
            </a:extLst>
          </p:cNvPr>
          <p:cNvSpPr/>
          <p:nvPr/>
        </p:nvSpPr>
        <p:spPr>
          <a:xfrm>
            <a:off x="4047299" y="3055860"/>
            <a:ext cx="8139463" cy="299184"/>
          </a:xfrm>
          <a:prstGeom prst="rect">
            <a:avLst/>
          </a:prstGeom>
        </p:spPr>
        <p:txBody>
          <a:bodyPr wrap="square">
            <a:spAutoFit/>
          </a:bodyPr>
          <a:lstStyle/>
          <a:p>
            <a:pPr>
              <a:lnSpc>
                <a:spcPct val="120000"/>
              </a:lnSpc>
            </a:pPr>
            <a:r>
              <a:rPr lang="pl-PL" sz="1200" b="1" dirty="0">
                <a:solidFill>
                  <a:srgbClr val="262626"/>
                </a:solidFill>
              </a:rPr>
              <a:t>Do 2020 roku objąć ochroną co najmniej 10% wybrzeży i obszarów morskich.  </a:t>
            </a:r>
          </a:p>
        </p:txBody>
      </p:sp>
      <p:sp>
        <p:nvSpPr>
          <p:cNvPr id="23" name="Oval 22">
            <a:extLst>
              <a:ext uri="{FF2B5EF4-FFF2-40B4-BE49-F238E27FC236}">
                <a16:creationId xmlns:a16="http://schemas.microsoft.com/office/drawing/2014/main" id="{0B1E6733-7038-744C-9FEB-DD2EADABB0B4}"/>
              </a:ext>
            </a:extLst>
          </p:cNvPr>
          <p:cNvSpPr/>
          <p:nvPr/>
        </p:nvSpPr>
        <p:spPr>
          <a:xfrm>
            <a:off x="3328458" y="2986710"/>
            <a:ext cx="480857" cy="480857"/>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400"/>
          </a:p>
        </p:txBody>
      </p:sp>
      <p:sp>
        <p:nvSpPr>
          <p:cNvPr id="24" name="Oval 23">
            <a:extLst>
              <a:ext uri="{FF2B5EF4-FFF2-40B4-BE49-F238E27FC236}">
                <a16:creationId xmlns:a16="http://schemas.microsoft.com/office/drawing/2014/main" id="{08E83A1F-ED81-F144-A54D-F468AAF560F8}"/>
              </a:ext>
            </a:extLst>
          </p:cNvPr>
          <p:cNvSpPr/>
          <p:nvPr/>
        </p:nvSpPr>
        <p:spPr>
          <a:xfrm>
            <a:off x="3274821" y="2986710"/>
            <a:ext cx="480857" cy="480857"/>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400"/>
          </a:p>
        </p:txBody>
      </p:sp>
      <p:sp>
        <p:nvSpPr>
          <p:cNvPr id="25" name="Rectangle 24">
            <a:extLst>
              <a:ext uri="{FF2B5EF4-FFF2-40B4-BE49-F238E27FC236}">
                <a16:creationId xmlns:a16="http://schemas.microsoft.com/office/drawing/2014/main" id="{5F570419-A44E-9544-A16A-3DD70AFF0420}"/>
              </a:ext>
            </a:extLst>
          </p:cNvPr>
          <p:cNvSpPr/>
          <p:nvPr/>
        </p:nvSpPr>
        <p:spPr>
          <a:xfrm>
            <a:off x="3174729" y="3025865"/>
            <a:ext cx="681039" cy="333617"/>
          </a:xfrm>
          <a:prstGeom prst="rect">
            <a:avLst/>
          </a:prstGeom>
        </p:spPr>
        <p:txBody>
          <a:bodyPr wrap="square">
            <a:spAutoFit/>
          </a:bodyPr>
          <a:lstStyle/>
          <a:p>
            <a:pPr algn="ctr">
              <a:lnSpc>
                <a:spcPct val="120000"/>
              </a:lnSpc>
            </a:pPr>
            <a:r>
              <a:rPr lang="pl-PL" sz="1400" b="1" dirty="0">
                <a:solidFill>
                  <a:schemeClr val="bg1"/>
                </a:solidFill>
                <a:cs typeface="Arial" panose="020B0604020202020204" pitchFamily="34" charset="0"/>
              </a:rPr>
              <a:t>14.5</a:t>
            </a:r>
          </a:p>
        </p:txBody>
      </p:sp>
      <p:sp>
        <p:nvSpPr>
          <p:cNvPr id="26" name="Rectangle 25">
            <a:extLst>
              <a:ext uri="{FF2B5EF4-FFF2-40B4-BE49-F238E27FC236}">
                <a16:creationId xmlns:a16="http://schemas.microsoft.com/office/drawing/2014/main" id="{E9BC4538-5388-4743-820D-FFB1BF6412AF}"/>
              </a:ext>
            </a:extLst>
          </p:cNvPr>
          <p:cNvSpPr/>
          <p:nvPr/>
        </p:nvSpPr>
        <p:spPr>
          <a:xfrm>
            <a:off x="4047301" y="3631875"/>
            <a:ext cx="8140352" cy="520784"/>
          </a:xfrm>
          <a:prstGeom prst="rect">
            <a:avLst/>
          </a:prstGeom>
        </p:spPr>
        <p:txBody>
          <a:bodyPr wrap="square">
            <a:spAutoFit/>
          </a:bodyPr>
          <a:lstStyle/>
          <a:p>
            <a:pPr>
              <a:lnSpc>
                <a:spcPct val="120000"/>
              </a:lnSpc>
            </a:pPr>
            <a:r>
              <a:rPr lang="pl-PL" sz="1200" b="1" dirty="0">
                <a:solidFill>
                  <a:srgbClr val="262626"/>
                </a:solidFill>
              </a:rPr>
              <a:t>Do 2020 roku wyeliminować określone formy subwencji na rybołówstwo, które przyczyniają się do budowy nadmiernych zdolności i przełowienia ryb.</a:t>
            </a:r>
          </a:p>
        </p:txBody>
      </p:sp>
      <p:sp>
        <p:nvSpPr>
          <p:cNvPr id="27" name="Oval 26">
            <a:extLst>
              <a:ext uri="{FF2B5EF4-FFF2-40B4-BE49-F238E27FC236}">
                <a16:creationId xmlns:a16="http://schemas.microsoft.com/office/drawing/2014/main" id="{8801A0F3-6249-1845-9E7D-90BF667C9978}"/>
              </a:ext>
            </a:extLst>
          </p:cNvPr>
          <p:cNvSpPr/>
          <p:nvPr/>
        </p:nvSpPr>
        <p:spPr>
          <a:xfrm>
            <a:off x="3328458" y="3691902"/>
            <a:ext cx="480857" cy="480857"/>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400"/>
          </a:p>
        </p:txBody>
      </p:sp>
      <p:sp>
        <p:nvSpPr>
          <p:cNvPr id="28" name="Oval 27">
            <a:extLst>
              <a:ext uri="{FF2B5EF4-FFF2-40B4-BE49-F238E27FC236}">
                <a16:creationId xmlns:a16="http://schemas.microsoft.com/office/drawing/2014/main" id="{CA7D58D4-548B-7D4D-82DC-40B541CCDE1A}"/>
              </a:ext>
            </a:extLst>
          </p:cNvPr>
          <p:cNvSpPr/>
          <p:nvPr/>
        </p:nvSpPr>
        <p:spPr>
          <a:xfrm>
            <a:off x="3274821" y="3691902"/>
            <a:ext cx="480857" cy="480857"/>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400"/>
          </a:p>
        </p:txBody>
      </p:sp>
      <p:sp>
        <p:nvSpPr>
          <p:cNvPr id="29" name="Rectangle 28">
            <a:extLst>
              <a:ext uri="{FF2B5EF4-FFF2-40B4-BE49-F238E27FC236}">
                <a16:creationId xmlns:a16="http://schemas.microsoft.com/office/drawing/2014/main" id="{205F5395-3CF0-1F46-B57C-D1EDED289A39}"/>
              </a:ext>
            </a:extLst>
          </p:cNvPr>
          <p:cNvSpPr/>
          <p:nvPr/>
        </p:nvSpPr>
        <p:spPr>
          <a:xfrm>
            <a:off x="3174729" y="3731057"/>
            <a:ext cx="681039" cy="333617"/>
          </a:xfrm>
          <a:prstGeom prst="rect">
            <a:avLst/>
          </a:prstGeom>
        </p:spPr>
        <p:txBody>
          <a:bodyPr wrap="square">
            <a:spAutoFit/>
          </a:bodyPr>
          <a:lstStyle/>
          <a:p>
            <a:pPr algn="ctr">
              <a:lnSpc>
                <a:spcPct val="120000"/>
              </a:lnSpc>
            </a:pPr>
            <a:r>
              <a:rPr lang="pl-PL" sz="1400" b="1" dirty="0">
                <a:solidFill>
                  <a:schemeClr val="bg1"/>
                </a:solidFill>
                <a:cs typeface="Arial" panose="020B0604020202020204" pitchFamily="34" charset="0"/>
              </a:rPr>
              <a:t>14.6</a:t>
            </a:r>
          </a:p>
        </p:txBody>
      </p:sp>
      <p:sp>
        <p:nvSpPr>
          <p:cNvPr id="30" name="Rectangle 29">
            <a:extLst>
              <a:ext uri="{FF2B5EF4-FFF2-40B4-BE49-F238E27FC236}">
                <a16:creationId xmlns:a16="http://schemas.microsoft.com/office/drawing/2014/main" id="{12DFC8E7-A478-CD41-8E56-B6036525C894}"/>
              </a:ext>
            </a:extLst>
          </p:cNvPr>
          <p:cNvSpPr/>
          <p:nvPr/>
        </p:nvSpPr>
        <p:spPr>
          <a:xfrm>
            <a:off x="4047298" y="4397727"/>
            <a:ext cx="8140355" cy="520784"/>
          </a:xfrm>
          <a:prstGeom prst="rect">
            <a:avLst/>
          </a:prstGeom>
        </p:spPr>
        <p:txBody>
          <a:bodyPr wrap="square">
            <a:spAutoFit/>
          </a:bodyPr>
          <a:lstStyle/>
          <a:p>
            <a:pPr>
              <a:lnSpc>
                <a:spcPct val="120000"/>
              </a:lnSpc>
            </a:pPr>
            <a:r>
              <a:rPr lang="pl-PL" sz="1200" b="1" dirty="0">
                <a:solidFill>
                  <a:srgbClr val="262626"/>
                </a:solidFill>
              </a:rPr>
              <a:t>Do 2030 roku zwiększyć korzyści ekonomiczne dla rozwijających się państw położonych na małych wyspach i krajów najsłabiej rozwiniętych, płynące z wykorzystywania zasobów morskich.</a:t>
            </a:r>
          </a:p>
        </p:txBody>
      </p:sp>
      <p:sp>
        <p:nvSpPr>
          <p:cNvPr id="31" name="Oval 30">
            <a:extLst>
              <a:ext uri="{FF2B5EF4-FFF2-40B4-BE49-F238E27FC236}">
                <a16:creationId xmlns:a16="http://schemas.microsoft.com/office/drawing/2014/main" id="{5DD98FD8-4253-6C47-A74B-3C8D5CD2D4EF}"/>
              </a:ext>
            </a:extLst>
          </p:cNvPr>
          <p:cNvSpPr/>
          <p:nvPr/>
        </p:nvSpPr>
        <p:spPr>
          <a:xfrm>
            <a:off x="3328457" y="4483880"/>
            <a:ext cx="480857" cy="480857"/>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400"/>
          </a:p>
        </p:txBody>
      </p:sp>
      <p:sp>
        <p:nvSpPr>
          <p:cNvPr id="32" name="Oval 31">
            <a:extLst>
              <a:ext uri="{FF2B5EF4-FFF2-40B4-BE49-F238E27FC236}">
                <a16:creationId xmlns:a16="http://schemas.microsoft.com/office/drawing/2014/main" id="{85CCFDAC-6C19-3940-AC16-A2B6D9F06D2B}"/>
              </a:ext>
            </a:extLst>
          </p:cNvPr>
          <p:cNvSpPr/>
          <p:nvPr/>
        </p:nvSpPr>
        <p:spPr>
          <a:xfrm>
            <a:off x="3274820" y="4470817"/>
            <a:ext cx="480857" cy="480857"/>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400"/>
          </a:p>
        </p:txBody>
      </p:sp>
      <p:sp>
        <p:nvSpPr>
          <p:cNvPr id="33" name="Rectangle 32">
            <a:extLst>
              <a:ext uri="{FF2B5EF4-FFF2-40B4-BE49-F238E27FC236}">
                <a16:creationId xmlns:a16="http://schemas.microsoft.com/office/drawing/2014/main" id="{0A3C5525-7066-2646-B21D-E60B70BC987E}"/>
              </a:ext>
            </a:extLst>
          </p:cNvPr>
          <p:cNvSpPr/>
          <p:nvPr/>
        </p:nvSpPr>
        <p:spPr>
          <a:xfrm>
            <a:off x="3174728" y="4470783"/>
            <a:ext cx="681039" cy="333617"/>
          </a:xfrm>
          <a:prstGeom prst="rect">
            <a:avLst/>
          </a:prstGeom>
        </p:spPr>
        <p:txBody>
          <a:bodyPr wrap="square">
            <a:spAutoFit/>
          </a:bodyPr>
          <a:lstStyle/>
          <a:p>
            <a:pPr algn="ctr">
              <a:lnSpc>
                <a:spcPct val="120000"/>
              </a:lnSpc>
            </a:pPr>
            <a:r>
              <a:rPr lang="pl-PL" sz="1400" b="1" dirty="0">
                <a:solidFill>
                  <a:schemeClr val="bg1"/>
                </a:solidFill>
                <a:cs typeface="Arial" panose="020B0604020202020204" pitchFamily="34" charset="0"/>
              </a:rPr>
              <a:t>14.7</a:t>
            </a:r>
          </a:p>
        </p:txBody>
      </p:sp>
      <p:sp>
        <p:nvSpPr>
          <p:cNvPr id="34" name="Rectangle 33">
            <a:extLst>
              <a:ext uri="{FF2B5EF4-FFF2-40B4-BE49-F238E27FC236}">
                <a16:creationId xmlns:a16="http://schemas.microsoft.com/office/drawing/2014/main" id="{C105D63E-C8E1-1C36-BD24-E913C83C19AC}"/>
              </a:ext>
            </a:extLst>
          </p:cNvPr>
          <p:cNvSpPr/>
          <p:nvPr/>
        </p:nvSpPr>
        <p:spPr>
          <a:xfrm>
            <a:off x="4056005" y="5255060"/>
            <a:ext cx="11480094" cy="299184"/>
          </a:xfrm>
          <a:prstGeom prst="rect">
            <a:avLst/>
          </a:prstGeom>
        </p:spPr>
        <p:txBody>
          <a:bodyPr wrap="square">
            <a:spAutoFit/>
          </a:bodyPr>
          <a:lstStyle/>
          <a:p>
            <a:pPr>
              <a:lnSpc>
                <a:spcPct val="120000"/>
              </a:lnSpc>
            </a:pPr>
            <a:r>
              <a:rPr lang="pl-PL" sz="1200" b="1" dirty="0">
                <a:solidFill>
                  <a:srgbClr val="262626"/>
                </a:solidFill>
              </a:rPr>
              <a:t>Poszerzać wiedzę naukową, rozwijać potencjał badawczy i przekazywać technologie morskie.</a:t>
            </a:r>
          </a:p>
        </p:txBody>
      </p:sp>
      <p:sp>
        <p:nvSpPr>
          <p:cNvPr id="36" name="Oval 35">
            <a:extLst>
              <a:ext uri="{FF2B5EF4-FFF2-40B4-BE49-F238E27FC236}">
                <a16:creationId xmlns:a16="http://schemas.microsoft.com/office/drawing/2014/main" id="{2DED851D-3161-684F-C542-D8902E08DA30}"/>
              </a:ext>
            </a:extLst>
          </p:cNvPr>
          <p:cNvSpPr/>
          <p:nvPr/>
        </p:nvSpPr>
        <p:spPr>
          <a:xfrm>
            <a:off x="3337163" y="5158790"/>
            <a:ext cx="480857" cy="480857"/>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400"/>
          </a:p>
        </p:txBody>
      </p:sp>
      <p:sp>
        <p:nvSpPr>
          <p:cNvPr id="37" name="Oval 36">
            <a:extLst>
              <a:ext uri="{FF2B5EF4-FFF2-40B4-BE49-F238E27FC236}">
                <a16:creationId xmlns:a16="http://schemas.microsoft.com/office/drawing/2014/main" id="{A8420A4C-4D08-FE60-375B-C7B58C159BAE}"/>
              </a:ext>
            </a:extLst>
          </p:cNvPr>
          <p:cNvSpPr/>
          <p:nvPr/>
        </p:nvSpPr>
        <p:spPr>
          <a:xfrm>
            <a:off x="3283526" y="5145727"/>
            <a:ext cx="480857" cy="480857"/>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400"/>
          </a:p>
        </p:txBody>
      </p:sp>
      <p:sp>
        <p:nvSpPr>
          <p:cNvPr id="38" name="Rectangle 37">
            <a:extLst>
              <a:ext uri="{FF2B5EF4-FFF2-40B4-BE49-F238E27FC236}">
                <a16:creationId xmlns:a16="http://schemas.microsoft.com/office/drawing/2014/main" id="{02DB9A12-7B98-4E84-5808-CE8C3DC524F7}"/>
              </a:ext>
            </a:extLst>
          </p:cNvPr>
          <p:cNvSpPr/>
          <p:nvPr/>
        </p:nvSpPr>
        <p:spPr>
          <a:xfrm>
            <a:off x="3183434" y="5145693"/>
            <a:ext cx="681039" cy="333617"/>
          </a:xfrm>
          <a:prstGeom prst="rect">
            <a:avLst/>
          </a:prstGeom>
        </p:spPr>
        <p:txBody>
          <a:bodyPr wrap="square">
            <a:spAutoFit/>
          </a:bodyPr>
          <a:lstStyle/>
          <a:p>
            <a:pPr algn="ctr">
              <a:lnSpc>
                <a:spcPct val="120000"/>
              </a:lnSpc>
            </a:pPr>
            <a:r>
              <a:rPr lang="pl-PL" sz="1400" b="1" dirty="0">
                <a:solidFill>
                  <a:schemeClr val="bg1"/>
                </a:solidFill>
                <a:cs typeface="Arial" panose="020B0604020202020204" pitchFamily="34" charset="0"/>
              </a:rPr>
              <a:t>14.a</a:t>
            </a:r>
          </a:p>
        </p:txBody>
      </p:sp>
      <p:sp>
        <p:nvSpPr>
          <p:cNvPr id="39" name="Rectangle 38">
            <a:extLst>
              <a:ext uri="{FF2B5EF4-FFF2-40B4-BE49-F238E27FC236}">
                <a16:creationId xmlns:a16="http://schemas.microsoft.com/office/drawing/2014/main" id="{BA927585-AD8B-706F-ED41-9AA4C6ECB993}"/>
              </a:ext>
            </a:extLst>
          </p:cNvPr>
          <p:cNvSpPr/>
          <p:nvPr/>
        </p:nvSpPr>
        <p:spPr>
          <a:xfrm>
            <a:off x="4051649" y="5760619"/>
            <a:ext cx="11480094" cy="299184"/>
          </a:xfrm>
          <a:prstGeom prst="rect">
            <a:avLst/>
          </a:prstGeom>
        </p:spPr>
        <p:txBody>
          <a:bodyPr wrap="square">
            <a:spAutoFit/>
          </a:bodyPr>
          <a:lstStyle/>
          <a:p>
            <a:pPr>
              <a:lnSpc>
                <a:spcPct val="120000"/>
              </a:lnSpc>
            </a:pPr>
            <a:r>
              <a:rPr lang="pl-PL" sz="1200" b="1" dirty="0">
                <a:solidFill>
                  <a:srgbClr val="262626"/>
                </a:solidFill>
              </a:rPr>
              <a:t>Zapewnić lokalnym rybakom łowiącym na małą skalę dostęp do rynków i zasobów morskich.</a:t>
            </a:r>
          </a:p>
        </p:txBody>
      </p:sp>
      <p:sp>
        <p:nvSpPr>
          <p:cNvPr id="40" name="Oval 39">
            <a:extLst>
              <a:ext uri="{FF2B5EF4-FFF2-40B4-BE49-F238E27FC236}">
                <a16:creationId xmlns:a16="http://schemas.microsoft.com/office/drawing/2014/main" id="{E67E7FCF-AE6D-E658-BDA8-A1CF5F3B9D38}"/>
              </a:ext>
            </a:extLst>
          </p:cNvPr>
          <p:cNvSpPr/>
          <p:nvPr/>
        </p:nvSpPr>
        <p:spPr>
          <a:xfrm>
            <a:off x="3332807" y="5729205"/>
            <a:ext cx="480857" cy="480857"/>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400"/>
          </a:p>
        </p:txBody>
      </p:sp>
      <p:sp>
        <p:nvSpPr>
          <p:cNvPr id="41" name="Oval 40">
            <a:extLst>
              <a:ext uri="{FF2B5EF4-FFF2-40B4-BE49-F238E27FC236}">
                <a16:creationId xmlns:a16="http://schemas.microsoft.com/office/drawing/2014/main" id="{BABB5D37-0415-FEB5-2594-FD9F509F3EE7}"/>
              </a:ext>
            </a:extLst>
          </p:cNvPr>
          <p:cNvSpPr/>
          <p:nvPr/>
        </p:nvSpPr>
        <p:spPr>
          <a:xfrm>
            <a:off x="3279170" y="5716142"/>
            <a:ext cx="480857" cy="480857"/>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400"/>
          </a:p>
        </p:txBody>
      </p:sp>
      <p:sp>
        <p:nvSpPr>
          <p:cNvPr id="42" name="Rectangle 41">
            <a:extLst>
              <a:ext uri="{FF2B5EF4-FFF2-40B4-BE49-F238E27FC236}">
                <a16:creationId xmlns:a16="http://schemas.microsoft.com/office/drawing/2014/main" id="{C0A003E8-E2F5-3039-226B-A2663A747546}"/>
              </a:ext>
            </a:extLst>
          </p:cNvPr>
          <p:cNvSpPr/>
          <p:nvPr/>
        </p:nvSpPr>
        <p:spPr>
          <a:xfrm>
            <a:off x="3179078" y="5716108"/>
            <a:ext cx="681039" cy="333617"/>
          </a:xfrm>
          <a:prstGeom prst="rect">
            <a:avLst/>
          </a:prstGeom>
        </p:spPr>
        <p:txBody>
          <a:bodyPr wrap="square">
            <a:spAutoFit/>
          </a:bodyPr>
          <a:lstStyle/>
          <a:p>
            <a:pPr algn="ctr">
              <a:lnSpc>
                <a:spcPct val="120000"/>
              </a:lnSpc>
            </a:pPr>
            <a:r>
              <a:rPr lang="pl-PL" sz="1400" b="1" dirty="0">
                <a:solidFill>
                  <a:schemeClr val="bg1"/>
                </a:solidFill>
                <a:cs typeface="Arial" panose="020B0604020202020204" pitchFamily="34" charset="0"/>
              </a:rPr>
              <a:t>14.b</a:t>
            </a:r>
          </a:p>
        </p:txBody>
      </p:sp>
      <p:sp>
        <p:nvSpPr>
          <p:cNvPr id="43" name="Rectangle 42">
            <a:extLst>
              <a:ext uri="{FF2B5EF4-FFF2-40B4-BE49-F238E27FC236}">
                <a16:creationId xmlns:a16="http://schemas.microsoft.com/office/drawing/2014/main" id="{EE9C3A0A-9158-DDFC-B505-AE81AD9929A6}"/>
              </a:ext>
            </a:extLst>
          </p:cNvPr>
          <p:cNvSpPr/>
          <p:nvPr/>
        </p:nvSpPr>
        <p:spPr>
          <a:xfrm>
            <a:off x="4031026" y="6160280"/>
            <a:ext cx="8156628" cy="742383"/>
          </a:xfrm>
          <a:prstGeom prst="rect">
            <a:avLst/>
          </a:prstGeom>
        </p:spPr>
        <p:txBody>
          <a:bodyPr wrap="square">
            <a:spAutoFit/>
          </a:bodyPr>
          <a:lstStyle/>
          <a:p>
            <a:pPr>
              <a:lnSpc>
                <a:spcPct val="120000"/>
              </a:lnSpc>
            </a:pPr>
            <a:r>
              <a:rPr lang="pl-PL" sz="1200" b="1" dirty="0">
                <a:solidFill>
                  <a:srgbClr val="262626"/>
                </a:solidFill>
              </a:rPr>
              <a:t>Zwiększyć ochronę i zrównoważone wykorzystywanie oceanów i ich zasobów poprzez wdrażanie prawa międzynarodowego, zgodnego z Konwencją Narodów Zjednoczonych o Prawie Morza (United Nations Convention on the Law of the Sea - UNCLOS).</a:t>
            </a:r>
          </a:p>
        </p:txBody>
      </p:sp>
      <p:sp>
        <p:nvSpPr>
          <p:cNvPr id="44" name="Oval 43">
            <a:extLst>
              <a:ext uri="{FF2B5EF4-FFF2-40B4-BE49-F238E27FC236}">
                <a16:creationId xmlns:a16="http://schemas.microsoft.com/office/drawing/2014/main" id="{285610DD-E06F-11CD-0133-5563DC90187F}"/>
              </a:ext>
            </a:extLst>
          </p:cNvPr>
          <p:cNvSpPr/>
          <p:nvPr/>
        </p:nvSpPr>
        <p:spPr>
          <a:xfrm>
            <a:off x="3337163" y="6321389"/>
            <a:ext cx="480857" cy="480857"/>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400"/>
          </a:p>
        </p:txBody>
      </p:sp>
      <p:sp>
        <p:nvSpPr>
          <p:cNvPr id="45" name="Oval 44">
            <a:extLst>
              <a:ext uri="{FF2B5EF4-FFF2-40B4-BE49-F238E27FC236}">
                <a16:creationId xmlns:a16="http://schemas.microsoft.com/office/drawing/2014/main" id="{47BD4B92-259B-EF29-70AC-C368DD69D5CC}"/>
              </a:ext>
            </a:extLst>
          </p:cNvPr>
          <p:cNvSpPr/>
          <p:nvPr/>
        </p:nvSpPr>
        <p:spPr>
          <a:xfrm>
            <a:off x="3283526" y="6308326"/>
            <a:ext cx="480857" cy="480857"/>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400"/>
          </a:p>
        </p:txBody>
      </p:sp>
      <p:sp>
        <p:nvSpPr>
          <p:cNvPr id="46" name="Rectangle 45">
            <a:extLst>
              <a:ext uri="{FF2B5EF4-FFF2-40B4-BE49-F238E27FC236}">
                <a16:creationId xmlns:a16="http://schemas.microsoft.com/office/drawing/2014/main" id="{FD13CEC7-4B86-09E1-560C-95B1D6A3486D}"/>
              </a:ext>
            </a:extLst>
          </p:cNvPr>
          <p:cNvSpPr/>
          <p:nvPr/>
        </p:nvSpPr>
        <p:spPr>
          <a:xfrm>
            <a:off x="3183434" y="6308292"/>
            <a:ext cx="681039" cy="333617"/>
          </a:xfrm>
          <a:prstGeom prst="rect">
            <a:avLst/>
          </a:prstGeom>
        </p:spPr>
        <p:txBody>
          <a:bodyPr wrap="square">
            <a:spAutoFit/>
          </a:bodyPr>
          <a:lstStyle/>
          <a:p>
            <a:pPr algn="ctr">
              <a:lnSpc>
                <a:spcPct val="120000"/>
              </a:lnSpc>
            </a:pPr>
            <a:r>
              <a:rPr lang="pl-PL" sz="1400" b="1" dirty="0">
                <a:solidFill>
                  <a:schemeClr val="bg1"/>
                </a:solidFill>
                <a:cs typeface="Arial" panose="020B0604020202020204" pitchFamily="34" charset="0"/>
              </a:rPr>
              <a:t>14.c</a:t>
            </a:r>
          </a:p>
        </p:txBody>
      </p:sp>
      <p:pic>
        <p:nvPicPr>
          <p:cNvPr id="4" name="Obraz 3">
            <a:extLst>
              <a:ext uri="{FF2B5EF4-FFF2-40B4-BE49-F238E27FC236}">
                <a16:creationId xmlns:a16="http://schemas.microsoft.com/office/drawing/2014/main" id="{B784903D-4383-5A52-6EFF-9493EFC75144}"/>
              </a:ext>
            </a:extLst>
          </p:cNvPr>
          <p:cNvPicPr>
            <a:picLocks noChangeAspect="1"/>
          </p:cNvPicPr>
          <p:nvPr/>
        </p:nvPicPr>
        <p:blipFill>
          <a:blip r:embed="rId4"/>
          <a:stretch>
            <a:fillRect/>
          </a:stretch>
        </p:blipFill>
        <p:spPr>
          <a:xfrm>
            <a:off x="432673" y="1510732"/>
            <a:ext cx="2562583" cy="2581635"/>
          </a:xfrm>
          <a:prstGeom prst="rect">
            <a:avLst/>
          </a:prstGeom>
        </p:spPr>
      </p:pic>
    </p:spTree>
    <p:extLst>
      <p:ext uri="{BB962C8B-B14F-4D97-AF65-F5344CB8AC3E}">
        <p14:creationId xmlns:p14="http://schemas.microsoft.com/office/powerpoint/2010/main" val="2623793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1B6BFF-2C5E-3843-8BF8-687311027B2E}"/>
              </a:ext>
            </a:extLst>
          </p:cNvPr>
          <p:cNvPicPr>
            <a:picLocks noChangeAspect="1"/>
          </p:cNvPicPr>
          <p:nvPr/>
        </p:nvPicPr>
        <p:blipFill>
          <a:blip r:embed="rId3"/>
          <a:stretch>
            <a:fillRect/>
          </a:stretch>
        </p:blipFill>
        <p:spPr>
          <a:xfrm>
            <a:off x="-1524" y="-2"/>
            <a:ext cx="12192000" cy="6858000"/>
          </a:xfrm>
          <a:prstGeom prst="rect">
            <a:avLst/>
          </a:prstGeom>
        </p:spPr>
      </p:pic>
      <p:sp>
        <p:nvSpPr>
          <p:cNvPr id="36" name="Rounded Rectangle 35">
            <a:extLst>
              <a:ext uri="{FF2B5EF4-FFF2-40B4-BE49-F238E27FC236}">
                <a16:creationId xmlns:a16="http://schemas.microsoft.com/office/drawing/2014/main" id="{86B9E37A-A999-1540-87B0-B286395E4123}"/>
              </a:ext>
            </a:extLst>
          </p:cNvPr>
          <p:cNvSpPr/>
          <p:nvPr/>
        </p:nvSpPr>
        <p:spPr>
          <a:xfrm>
            <a:off x="272265" y="409281"/>
            <a:ext cx="929681" cy="390780"/>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 name="Rounded Rectangle 1">
            <a:extLst>
              <a:ext uri="{FF2B5EF4-FFF2-40B4-BE49-F238E27FC236}">
                <a16:creationId xmlns:a16="http://schemas.microsoft.com/office/drawing/2014/main" id="{F5B66460-7FC0-054F-A3FB-244CB0B91374}"/>
              </a:ext>
            </a:extLst>
          </p:cNvPr>
          <p:cNvSpPr/>
          <p:nvPr/>
        </p:nvSpPr>
        <p:spPr>
          <a:xfrm>
            <a:off x="236388" y="360719"/>
            <a:ext cx="929681" cy="39078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6" name="Rectangle 5">
            <a:extLst>
              <a:ext uri="{FF2B5EF4-FFF2-40B4-BE49-F238E27FC236}">
                <a16:creationId xmlns:a16="http://schemas.microsoft.com/office/drawing/2014/main" id="{B44B2023-7E4C-E140-908A-5916D506A526}"/>
              </a:ext>
            </a:extLst>
          </p:cNvPr>
          <p:cNvSpPr/>
          <p:nvPr/>
        </p:nvSpPr>
        <p:spPr>
          <a:xfrm>
            <a:off x="1293929" y="367619"/>
            <a:ext cx="9963560" cy="368114"/>
          </a:xfrm>
          <a:prstGeom prst="rect">
            <a:avLst/>
          </a:prstGeom>
        </p:spPr>
        <p:txBody>
          <a:bodyPr wrap="square">
            <a:spAutoFit/>
          </a:bodyPr>
          <a:lstStyle/>
          <a:p>
            <a:pPr>
              <a:lnSpc>
                <a:spcPct val="120000"/>
              </a:lnSpc>
            </a:pPr>
            <a:r>
              <a:rPr lang="pl-PL" sz="1600" b="1" dirty="0">
                <a:solidFill>
                  <a:srgbClr val="262626"/>
                </a:solidFill>
              </a:rPr>
              <a:t>Wskaźnik eutrofizacji obszarów przybrzeżnych oraz gęstość zanieczyszczenia wód plastikiem</a:t>
            </a:r>
          </a:p>
        </p:txBody>
      </p:sp>
      <p:sp>
        <p:nvSpPr>
          <p:cNvPr id="9" name="Rectangle 8">
            <a:extLst>
              <a:ext uri="{FF2B5EF4-FFF2-40B4-BE49-F238E27FC236}">
                <a16:creationId xmlns:a16="http://schemas.microsoft.com/office/drawing/2014/main" id="{07DF803B-9727-E14D-83EC-2317688FF4BB}"/>
              </a:ext>
            </a:extLst>
          </p:cNvPr>
          <p:cNvSpPr/>
          <p:nvPr/>
        </p:nvSpPr>
        <p:spPr>
          <a:xfrm>
            <a:off x="236388" y="344953"/>
            <a:ext cx="929681" cy="402546"/>
          </a:xfrm>
          <a:prstGeom prst="rect">
            <a:avLst/>
          </a:prstGeom>
        </p:spPr>
        <p:txBody>
          <a:bodyPr wrap="square">
            <a:spAutoFit/>
          </a:bodyPr>
          <a:lstStyle/>
          <a:p>
            <a:pPr algn="ctr">
              <a:lnSpc>
                <a:spcPct val="120000"/>
              </a:lnSpc>
            </a:pPr>
            <a:r>
              <a:rPr lang="pl-PL" b="1" dirty="0">
                <a:solidFill>
                  <a:schemeClr val="bg1"/>
                </a:solidFill>
                <a:cs typeface="Arial" panose="020B0604020202020204" pitchFamily="34" charset="0"/>
              </a:rPr>
              <a:t>14.1.1</a:t>
            </a:r>
          </a:p>
        </p:txBody>
      </p:sp>
      <p:sp>
        <p:nvSpPr>
          <p:cNvPr id="10" name="Rectangle 9">
            <a:extLst>
              <a:ext uri="{FF2B5EF4-FFF2-40B4-BE49-F238E27FC236}">
                <a16:creationId xmlns:a16="http://schemas.microsoft.com/office/drawing/2014/main" id="{7133947A-074C-854E-85C8-4B2774E38EE9}"/>
              </a:ext>
            </a:extLst>
          </p:cNvPr>
          <p:cNvSpPr/>
          <p:nvPr/>
        </p:nvSpPr>
        <p:spPr>
          <a:xfrm>
            <a:off x="1293929" y="920198"/>
            <a:ext cx="9963560" cy="368114"/>
          </a:xfrm>
          <a:prstGeom prst="rect">
            <a:avLst/>
          </a:prstGeom>
        </p:spPr>
        <p:txBody>
          <a:bodyPr wrap="square">
            <a:spAutoFit/>
          </a:bodyPr>
          <a:lstStyle/>
          <a:p>
            <a:pPr>
              <a:lnSpc>
                <a:spcPct val="120000"/>
              </a:lnSpc>
            </a:pPr>
            <a:r>
              <a:rPr lang="pl-PL" sz="1600" b="1" dirty="0">
                <a:solidFill>
                  <a:srgbClr val="262626"/>
                </a:solidFill>
              </a:rPr>
              <a:t>Proporcja krajowych wyłącznych stref ekonomicznych zarządzanych na zasadzie podejścia ekosystemowego</a:t>
            </a:r>
          </a:p>
        </p:txBody>
      </p:sp>
      <p:sp>
        <p:nvSpPr>
          <p:cNvPr id="14" name="Rectangle 13">
            <a:extLst>
              <a:ext uri="{FF2B5EF4-FFF2-40B4-BE49-F238E27FC236}">
                <a16:creationId xmlns:a16="http://schemas.microsoft.com/office/drawing/2014/main" id="{EFEFFDB9-C2D3-B74C-9C12-F361F2887C1D}"/>
              </a:ext>
            </a:extLst>
          </p:cNvPr>
          <p:cNvSpPr/>
          <p:nvPr/>
        </p:nvSpPr>
        <p:spPr>
          <a:xfrm>
            <a:off x="1293928" y="1505037"/>
            <a:ext cx="10356189" cy="368114"/>
          </a:xfrm>
          <a:prstGeom prst="rect">
            <a:avLst/>
          </a:prstGeom>
        </p:spPr>
        <p:txBody>
          <a:bodyPr wrap="square">
            <a:spAutoFit/>
          </a:bodyPr>
          <a:lstStyle/>
          <a:p>
            <a:pPr>
              <a:lnSpc>
                <a:spcPct val="120000"/>
              </a:lnSpc>
            </a:pPr>
            <a:r>
              <a:rPr lang="pl-PL" sz="1600" b="1" dirty="0">
                <a:solidFill>
                  <a:srgbClr val="262626"/>
                </a:solidFill>
              </a:rPr>
              <a:t>Średnia kwasowość środowiska morskiego (pH) mierzona za pomocą uzgodnionych prób reprezentatywnych</a:t>
            </a:r>
          </a:p>
        </p:txBody>
      </p:sp>
      <p:sp>
        <p:nvSpPr>
          <p:cNvPr id="18" name="Rectangle 17">
            <a:extLst>
              <a:ext uri="{FF2B5EF4-FFF2-40B4-BE49-F238E27FC236}">
                <a16:creationId xmlns:a16="http://schemas.microsoft.com/office/drawing/2014/main" id="{D6732212-2C84-AB4F-865F-CCC8B8D0667B}"/>
              </a:ext>
            </a:extLst>
          </p:cNvPr>
          <p:cNvSpPr/>
          <p:nvPr/>
        </p:nvSpPr>
        <p:spPr>
          <a:xfrm>
            <a:off x="1293929" y="2070244"/>
            <a:ext cx="9963560" cy="368114"/>
          </a:xfrm>
          <a:prstGeom prst="rect">
            <a:avLst/>
          </a:prstGeom>
        </p:spPr>
        <p:txBody>
          <a:bodyPr wrap="square">
            <a:spAutoFit/>
          </a:bodyPr>
          <a:lstStyle/>
          <a:p>
            <a:pPr>
              <a:lnSpc>
                <a:spcPct val="120000"/>
              </a:lnSpc>
            </a:pPr>
            <a:r>
              <a:rPr lang="pl-PL" sz="1600" b="1" dirty="0">
                <a:solidFill>
                  <a:srgbClr val="262626"/>
                </a:solidFill>
              </a:rPr>
              <a:t>Proporcja stad ryb w ramach biologicznie zrównoważonych poziomów</a:t>
            </a:r>
          </a:p>
        </p:txBody>
      </p:sp>
      <p:sp>
        <p:nvSpPr>
          <p:cNvPr id="22" name="Rectangle 21">
            <a:extLst>
              <a:ext uri="{FF2B5EF4-FFF2-40B4-BE49-F238E27FC236}">
                <a16:creationId xmlns:a16="http://schemas.microsoft.com/office/drawing/2014/main" id="{F2652CC3-66DE-E443-8F97-4E616AD6C829}"/>
              </a:ext>
            </a:extLst>
          </p:cNvPr>
          <p:cNvSpPr/>
          <p:nvPr/>
        </p:nvSpPr>
        <p:spPr>
          <a:xfrm>
            <a:off x="1293927" y="2646884"/>
            <a:ext cx="10718340" cy="368114"/>
          </a:xfrm>
          <a:prstGeom prst="rect">
            <a:avLst/>
          </a:prstGeom>
        </p:spPr>
        <p:txBody>
          <a:bodyPr wrap="square">
            <a:spAutoFit/>
          </a:bodyPr>
          <a:lstStyle/>
          <a:p>
            <a:pPr>
              <a:lnSpc>
                <a:spcPct val="120000"/>
              </a:lnSpc>
            </a:pPr>
            <a:r>
              <a:rPr lang="pl-PL" sz="1600" b="1" dirty="0">
                <a:solidFill>
                  <a:srgbClr val="262626"/>
                </a:solidFill>
              </a:rPr>
              <a:t>Odsetek obszarów chronionych w odniesieniu do obszarów morskich</a:t>
            </a:r>
          </a:p>
        </p:txBody>
      </p:sp>
      <p:sp>
        <p:nvSpPr>
          <p:cNvPr id="38" name="Rounded Rectangle 37">
            <a:extLst>
              <a:ext uri="{FF2B5EF4-FFF2-40B4-BE49-F238E27FC236}">
                <a16:creationId xmlns:a16="http://schemas.microsoft.com/office/drawing/2014/main" id="{14ED192E-77DD-274C-87FE-C8098AE840F2}"/>
              </a:ext>
            </a:extLst>
          </p:cNvPr>
          <p:cNvSpPr/>
          <p:nvPr/>
        </p:nvSpPr>
        <p:spPr>
          <a:xfrm>
            <a:off x="272265" y="950094"/>
            <a:ext cx="929681" cy="390780"/>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9" name="Rounded Rectangle 38">
            <a:extLst>
              <a:ext uri="{FF2B5EF4-FFF2-40B4-BE49-F238E27FC236}">
                <a16:creationId xmlns:a16="http://schemas.microsoft.com/office/drawing/2014/main" id="{9010A03F-644C-C947-A68A-FC143FD264B3}"/>
              </a:ext>
            </a:extLst>
          </p:cNvPr>
          <p:cNvSpPr/>
          <p:nvPr/>
        </p:nvSpPr>
        <p:spPr>
          <a:xfrm>
            <a:off x="236388" y="901532"/>
            <a:ext cx="929681" cy="39078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40" name="Rectangle 39">
            <a:extLst>
              <a:ext uri="{FF2B5EF4-FFF2-40B4-BE49-F238E27FC236}">
                <a16:creationId xmlns:a16="http://schemas.microsoft.com/office/drawing/2014/main" id="{2DF21F8A-2B82-A643-AD30-FF5507ED6C81}"/>
              </a:ext>
            </a:extLst>
          </p:cNvPr>
          <p:cNvSpPr/>
          <p:nvPr/>
        </p:nvSpPr>
        <p:spPr>
          <a:xfrm>
            <a:off x="236388" y="885766"/>
            <a:ext cx="929681" cy="402546"/>
          </a:xfrm>
          <a:prstGeom prst="rect">
            <a:avLst/>
          </a:prstGeom>
        </p:spPr>
        <p:txBody>
          <a:bodyPr wrap="square">
            <a:spAutoFit/>
          </a:bodyPr>
          <a:lstStyle/>
          <a:p>
            <a:pPr algn="ctr">
              <a:lnSpc>
                <a:spcPct val="120000"/>
              </a:lnSpc>
            </a:pPr>
            <a:r>
              <a:rPr lang="pl-PL" b="1" dirty="0">
                <a:solidFill>
                  <a:schemeClr val="bg1"/>
                </a:solidFill>
                <a:cs typeface="Arial" panose="020B0604020202020204" pitchFamily="34" charset="0"/>
              </a:rPr>
              <a:t>14.2.1</a:t>
            </a:r>
          </a:p>
        </p:txBody>
      </p:sp>
      <p:sp>
        <p:nvSpPr>
          <p:cNvPr id="41" name="Rounded Rectangle 40">
            <a:extLst>
              <a:ext uri="{FF2B5EF4-FFF2-40B4-BE49-F238E27FC236}">
                <a16:creationId xmlns:a16="http://schemas.microsoft.com/office/drawing/2014/main" id="{53BA3D6F-2160-9947-B853-BE02E3AF3314}"/>
              </a:ext>
            </a:extLst>
          </p:cNvPr>
          <p:cNvSpPr/>
          <p:nvPr/>
        </p:nvSpPr>
        <p:spPr>
          <a:xfrm>
            <a:off x="265191" y="1534933"/>
            <a:ext cx="929681" cy="390780"/>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42" name="Rounded Rectangle 41">
            <a:extLst>
              <a:ext uri="{FF2B5EF4-FFF2-40B4-BE49-F238E27FC236}">
                <a16:creationId xmlns:a16="http://schemas.microsoft.com/office/drawing/2014/main" id="{A1F009D6-7365-8A4F-AEB6-87FEFE287EA8}"/>
              </a:ext>
            </a:extLst>
          </p:cNvPr>
          <p:cNvSpPr/>
          <p:nvPr/>
        </p:nvSpPr>
        <p:spPr>
          <a:xfrm>
            <a:off x="229314" y="1486371"/>
            <a:ext cx="929681" cy="39078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43" name="Rectangle 42">
            <a:extLst>
              <a:ext uri="{FF2B5EF4-FFF2-40B4-BE49-F238E27FC236}">
                <a16:creationId xmlns:a16="http://schemas.microsoft.com/office/drawing/2014/main" id="{DFBC0E9C-E33C-AC46-8EA4-DAC31E14B0E1}"/>
              </a:ext>
            </a:extLst>
          </p:cNvPr>
          <p:cNvSpPr/>
          <p:nvPr/>
        </p:nvSpPr>
        <p:spPr>
          <a:xfrm>
            <a:off x="229314" y="1470605"/>
            <a:ext cx="929681" cy="402546"/>
          </a:xfrm>
          <a:prstGeom prst="rect">
            <a:avLst/>
          </a:prstGeom>
        </p:spPr>
        <p:txBody>
          <a:bodyPr wrap="square">
            <a:spAutoFit/>
          </a:bodyPr>
          <a:lstStyle/>
          <a:p>
            <a:pPr algn="ctr">
              <a:lnSpc>
                <a:spcPct val="120000"/>
              </a:lnSpc>
            </a:pPr>
            <a:r>
              <a:rPr lang="pl-PL" b="1" dirty="0">
                <a:solidFill>
                  <a:schemeClr val="bg1"/>
                </a:solidFill>
                <a:cs typeface="Arial" panose="020B0604020202020204" pitchFamily="34" charset="0"/>
              </a:rPr>
              <a:t>14.3.1</a:t>
            </a:r>
          </a:p>
        </p:txBody>
      </p:sp>
      <p:sp>
        <p:nvSpPr>
          <p:cNvPr id="44" name="Rounded Rectangle 43">
            <a:extLst>
              <a:ext uri="{FF2B5EF4-FFF2-40B4-BE49-F238E27FC236}">
                <a16:creationId xmlns:a16="http://schemas.microsoft.com/office/drawing/2014/main" id="{6D9AD0A5-350E-7549-A088-84623C404244}"/>
              </a:ext>
            </a:extLst>
          </p:cNvPr>
          <p:cNvSpPr/>
          <p:nvPr/>
        </p:nvSpPr>
        <p:spPr>
          <a:xfrm>
            <a:off x="265191" y="2094706"/>
            <a:ext cx="929681" cy="390780"/>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45" name="Rounded Rectangle 44">
            <a:extLst>
              <a:ext uri="{FF2B5EF4-FFF2-40B4-BE49-F238E27FC236}">
                <a16:creationId xmlns:a16="http://schemas.microsoft.com/office/drawing/2014/main" id="{C2FEB8B9-B741-0846-9093-60EAF78B68B1}"/>
              </a:ext>
            </a:extLst>
          </p:cNvPr>
          <p:cNvSpPr/>
          <p:nvPr/>
        </p:nvSpPr>
        <p:spPr>
          <a:xfrm>
            <a:off x="229314" y="2046144"/>
            <a:ext cx="929681" cy="39078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46" name="Rectangle 45">
            <a:extLst>
              <a:ext uri="{FF2B5EF4-FFF2-40B4-BE49-F238E27FC236}">
                <a16:creationId xmlns:a16="http://schemas.microsoft.com/office/drawing/2014/main" id="{ABEA32F0-80C9-A745-BCFF-9856B609B0DF}"/>
              </a:ext>
            </a:extLst>
          </p:cNvPr>
          <p:cNvSpPr/>
          <p:nvPr/>
        </p:nvSpPr>
        <p:spPr>
          <a:xfrm>
            <a:off x="229314" y="2030378"/>
            <a:ext cx="929681" cy="402546"/>
          </a:xfrm>
          <a:prstGeom prst="rect">
            <a:avLst/>
          </a:prstGeom>
        </p:spPr>
        <p:txBody>
          <a:bodyPr wrap="square">
            <a:spAutoFit/>
          </a:bodyPr>
          <a:lstStyle/>
          <a:p>
            <a:pPr algn="ctr">
              <a:lnSpc>
                <a:spcPct val="120000"/>
              </a:lnSpc>
            </a:pPr>
            <a:r>
              <a:rPr lang="pl-PL" b="1" dirty="0">
                <a:solidFill>
                  <a:schemeClr val="bg1"/>
                </a:solidFill>
                <a:cs typeface="Arial" panose="020B0604020202020204" pitchFamily="34" charset="0"/>
              </a:rPr>
              <a:t>14.4.1</a:t>
            </a:r>
          </a:p>
        </p:txBody>
      </p:sp>
      <p:sp>
        <p:nvSpPr>
          <p:cNvPr id="47" name="Rounded Rectangle 46">
            <a:extLst>
              <a:ext uri="{FF2B5EF4-FFF2-40B4-BE49-F238E27FC236}">
                <a16:creationId xmlns:a16="http://schemas.microsoft.com/office/drawing/2014/main" id="{C66D0104-3BB3-5D49-8602-AAD425C4C3CF}"/>
              </a:ext>
            </a:extLst>
          </p:cNvPr>
          <p:cNvSpPr/>
          <p:nvPr/>
        </p:nvSpPr>
        <p:spPr>
          <a:xfrm>
            <a:off x="272265" y="2672780"/>
            <a:ext cx="929681" cy="390780"/>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48" name="Rounded Rectangle 47">
            <a:extLst>
              <a:ext uri="{FF2B5EF4-FFF2-40B4-BE49-F238E27FC236}">
                <a16:creationId xmlns:a16="http://schemas.microsoft.com/office/drawing/2014/main" id="{0DDED330-2193-4B4F-A8C8-2048D5CCA48D}"/>
              </a:ext>
            </a:extLst>
          </p:cNvPr>
          <p:cNvSpPr/>
          <p:nvPr/>
        </p:nvSpPr>
        <p:spPr>
          <a:xfrm>
            <a:off x="236388" y="2624218"/>
            <a:ext cx="929681" cy="39078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49" name="Rectangle 48">
            <a:extLst>
              <a:ext uri="{FF2B5EF4-FFF2-40B4-BE49-F238E27FC236}">
                <a16:creationId xmlns:a16="http://schemas.microsoft.com/office/drawing/2014/main" id="{1E3F5F7C-C7DC-8347-AF0B-3467C5BDC6E5}"/>
              </a:ext>
            </a:extLst>
          </p:cNvPr>
          <p:cNvSpPr/>
          <p:nvPr/>
        </p:nvSpPr>
        <p:spPr>
          <a:xfrm>
            <a:off x="236388" y="2608452"/>
            <a:ext cx="929681" cy="402546"/>
          </a:xfrm>
          <a:prstGeom prst="rect">
            <a:avLst/>
          </a:prstGeom>
        </p:spPr>
        <p:txBody>
          <a:bodyPr wrap="square">
            <a:spAutoFit/>
          </a:bodyPr>
          <a:lstStyle/>
          <a:p>
            <a:pPr algn="ctr">
              <a:lnSpc>
                <a:spcPct val="120000"/>
              </a:lnSpc>
            </a:pPr>
            <a:r>
              <a:rPr lang="pl-PL" b="1" dirty="0">
                <a:solidFill>
                  <a:schemeClr val="bg1"/>
                </a:solidFill>
                <a:cs typeface="Arial" panose="020B0604020202020204" pitchFamily="34" charset="0"/>
              </a:rPr>
              <a:t>14.5.1</a:t>
            </a:r>
          </a:p>
        </p:txBody>
      </p:sp>
      <p:sp>
        <p:nvSpPr>
          <p:cNvPr id="50" name="Rectangle 49">
            <a:extLst>
              <a:ext uri="{FF2B5EF4-FFF2-40B4-BE49-F238E27FC236}">
                <a16:creationId xmlns:a16="http://schemas.microsoft.com/office/drawing/2014/main" id="{05DB9926-C465-4F4B-8CD2-BB49450FEBF2}"/>
              </a:ext>
            </a:extLst>
          </p:cNvPr>
          <p:cNvSpPr/>
          <p:nvPr/>
        </p:nvSpPr>
        <p:spPr>
          <a:xfrm>
            <a:off x="1286853" y="3173232"/>
            <a:ext cx="10356189" cy="663580"/>
          </a:xfrm>
          <a:prstGeom prst="rect">
            <a:avLst/>
          </a:prstGeom>
        </p:spPr>
        <p:txBody>
          <a:bodyPr wrap="square">
            <a:spAutoFit/>
          </a:bodyPr>
          <a:lstStyle/>
          <a:p>
            <a:pPr>
              <a:lnSpc>
                <a:spcPct val="120000"/>
              </a:lnSpc>
            </a:pPr>
            <a:r>
              <a:rPr lang="pl-PL" sz="1600" b="1" dirty="0">
                <a:solidFill>
                  <a:srgbClr val="262626"/>
                </a:solidFill>
              </a:rPr>
              <a:t>Postępy państw w zakresie stopnia realizacji instrumentów międzynarodowych mających na celu zwalczanie nielegalnych, niezgłaszanych oraz nieuregulowanych połowów</a:t>
            </a:r>
          </a:p>
        </p:txBody>
      </p:sp>
      <p:sp>
        <p:nvSpPr>
          <p:cNvPr id="51" name="Rounded Rectangle 50">
            <a:extLst>
              <a:ext uri="{FF2B5EF4-FFF2-40B4-BE49-F238E27FC236}">
                <a16:creationId xmlns:a16="http://schemas.microsoft.com/office/drawing/2014/main" id="{FC60A1A9-918C-7E4B-A8DF-0CC1A8365A4F}"/>
              </a:ext>
            </a:extLst>
          </p:cNvPr>
          <p:cNvSpPr/>
          <p:nvPr/>
        </p:nvSpPr>
        <p:spPr>
          <a:xfrm>
            <a:off x="265191" y="3277958"/>
            <a:ext cx="929681" cy="390780"/>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2" name="Rounded Rectangle 51">
            <a:extLst>
              <a:ext uri="{FF2B5EF4-FFF2-40B4-BE49-F238E27FC236}">
                <a16:creationId xmlns:a16="http://schemas.microsoft.com/office/drawing/2014/main" id="{9472F405-00CB-2845-B62E-D0F69E318E64}"/>
              </a:ext>
            </a:extLst>
          </p:cNvPr>
          <p:cNvSpPr/>
          <p:nvPr/>
        </p:nvSpPr>
        <p:spPr>
          <a:xfrm>
            <a:off x="229314" y="3229396"/>
            <a:ext cx="929681" cy="39078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3" name="Rectangle 52">
            <a:extLst>
              <a:ext uri="{FF2B5EF4-FFF2-40B4-BE49-F238E27FC236}">
                <a16:creationId xmlns:a16="http://schemas.microsoft.com/office/drawing/2014/main" id="{B6328602-7094-D947-B4A3-BA4FBBF146B0}"/>
              </a:ext>
            </a:extLst>
          </p:cNvPr>
          <p:cNvSpPr/>
          <p:nvPr/>
        </p:nvSpPr>
        <p:spPr>
          <a:xfrm>
            <a:off x="229314" y="3213630"/>
            <a:ext cx="929681" cy="402546"/>
          </a:xfrm>
          <a:prstGeom prst="rect">
            <a:avLst/>
          </a:prstGeom>
        </p:spPr>
        <p:txBody>
          <a:bodyPr wrap="square">
            <a:spAutoFit/>
          </a:bodyPr>
          <a:lstStyle/>
          <a:p>
            <a:pPr algn="ctr">
              <a:lnSpc>
                <a:spcPct val="120000"/>
              </a:lnSpc>
            </a:pPr>
            <a:r>
              <a:rPr lang="pl-PL" b="1" dirty="0">
                <a:solidFill>
                  <a:schemeClr val="bg1"/>
                </a:solidFill>
                <a:cs typeface="Arial" panose="020B0604020202020204" pitchFamily="34" charset="0"/>
              </a:rPr>
              <a:t>14.6.1</a:t>
            </a:r>
          </a:p>
        </p:txBody>
      </p:sp>
      <p:sp>
        <p:nvSpPr>
          <p:cNvPr id="54" name="Rectangle 53">
            <a:extLst>
              <a:ext uri="{FF2B5EF4-FFF2-40B4-BE49-F238E27FC236}">
                <a16:creationId xmlns:a16="http://schemas.microsoft.com/office/drawing/2014/main" id="{CE2944D0-451C-4E41-A397-BEE20EDD65C3}"/>
              </a:ext>
            </a:extLst>
          </p:cNvPr>
          <p:cNvSpPr/>
          <p:nvPr/>
        </p:nvSpPr>
        <p:spPr>
          <a:xfrm>
            <a:off x="1286853" y="3943843"/>
            <a:ext cx="10896548" cy="368114"/>
          </a:xfrm>
          <a:prstGeom prst="rect">
            <a:avLst/>
          </a:prstGeom>
        </p:spPr>
        <p:txBody>
          <a:bodyPr wrap="square">
            <a:spAutoFit/>
          </a:bodyPr>
          <a:lstStyle/>
          <a:p>
            <a:pPr>
              <a:lnSpc>
                <a:spcPct val="120000"/>
              </a:lnSpc>
            </a:pPr>
            <a:r>
              <a:rPr lang="pl-PL" sz="1600" b="1" dirty="0">
                <a:solidFill>
                  <a:srgbClr val="262626"/>
                </a:solidFill>
              </a:rPr>
              <a:t>Zrównoważone rybołówstwo wyrażone jako procent PKB w małych, rozwijających się krajach wyspiarskich wobec krajów najsłabiej rozwiniętych oraz wszystkich krajów</a:t>
            </a:r>
          </a:p>
        </p:txBody>
      </p:sp>
      <p:sp>
        <p:nvSpPr>
          <p:cNvPr id="55" name="Rounded Rectangle 54">
            <a:extLst>
              <a:ext uri="{FF2B5EF4-FFF2-40B4-BE49-F238E27FC236}">
                <a16:creationId xmlns:a16="http://schemas.microsoft.com/office/drawing/2014/main" id="{E5372C3A-56D7-CD48-B7FC-EF32CB619129}"/>
              </a:ext>
            </a:extLst>
          </p:cNvPr>
          <p:cNvSpPr/>
          <p:nvPr/>
        </p:nvSpPr>
        <p:spPr>
          <a:xfrm>
            <a:off x="272266" y="3943843"/>
            <a:ext cx="929681" cy="390780"/>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6" name="Rounded Rectangle 55">
            <a:extLst>
              <a:ext uri="{FF2B5EF4-FFF2-40B4-BE49-F238E27FC236}">
                <a16:creationId xmlns:a16="http://schemas.microsoft.com/office/drawing/2014/main" id="{DFFDA5C8-D508-0F4F-B166-490F4937ED58}"/>
              </a:ext>
            </a:extLst>
          </p:cNvPr>
          <p:cNvSpPr/>
          <p:nvPr/>
        </p:nvSpPr>
        <p:spPr>
          <a:xfrm>
            <a:off x="236389" y="3895281"/>
            <a:ext cx="929681" cy="39078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7" name="Rectangle 56">
            <a:extLst>
              <a:ext uri="{FF2B5EF4-FFF2-40B4-BE49-F238E27FC236}">
                <a16:creationId xmlns:a16="http://schemas.microsoft.com/office/drawing/2014/main" id="{F78BDC46-9273-CC41-BAAE-A24621D84D73}"/>
              </a:ext>
            </a:extLst>
          </p:cNvPr>
          <p:cNvSpPr/>
          <p:nvPr/>
        </p:nvSpPr>
        <p:spPr>
          <a:xfrm>
            <a:off x="236389" y="3879515"/>
            <a:ext cx="929681" cy="402546"/>
          </a:xfrm>
          <a:prstGeom prst="rect">
            <a:avLst/>
          </a:prstGeom>
        </p:spPr>
        <p:txBody>
          <a:bodyPr wrap="square">
            <a:spAutoFit/>
          </a:bodyPr>
          <a:lstStyle/>
          <a:p>
            <a:pPr algn="ctr">
              <a:lnSpc>
                <a:spcPct val="120000"/>
              </a:lnSpc>
            </a:pPr>
            <a:r>
              <a:rPr lang="pl-PL" b="1" dirty="0">
                <a:solidFill>
                  <a:schemeClr val="bg1"/>
                </a:solidFill>
                <a:cs typeface="Arial" panose="020B0604020202020204" pitchFamily="34" charset="0"/>
              </a:rPr>
              <a:t>14.7.1</a:t>
            </a:r>
          </a:p>
        </p:txBody>
      </p:sp>
      <p:sp>
        <p:nvSpPr>
          <p:cNvPr id="58" name="Rectangle 57">
            <a:extLst>
              <a:ext uri="{FF2B5EF4-FFF2-40B4-BE49-F238E27FC236}">
                <a16:creationId xmlns:a16="http://schemas.microsoft.com/office/drawing/2014/main" id="{5BF52260-C95F-774A-9422-697E26A9B23D}"/>
              </a:ext>
            </a:extLst>
          </p:cNvPr>
          <p:cNvSpPr/>
          <p:nvPr/>
        </p:nvSpPr>
        <p:spPr>
          <a:xfrm>
            <a:off x="1279778" y="4570995"/>
            <a:ext cx="10896548" cy="368114"/>
          </a:xfrm>
          <a:prstGeom prst="rect">
            <a:avLst/>
          </a:prstGeom>
        </p:spPr>
        <p:txBody>
          <a:bodyPr wrap="square">
            <a:spAutoFit/>
          </a:bodyPr>
          <a:lstStyle/>
          <a:p>
            <a:pPr>
              <a:lnSpc>
                <a:spcPct val="120000"/>
              </a:lnSpc>
            </a:pPr>
            <a:r>
              <a:rPr lang="pl-PL" sz="1600" b="1" dirty="0">
                <a:solidFill>
                  <a:srgbClr val="262626"/>
                </a:solidFill>
              </a:rPr>
              <a:t>Proporcja całkowitego budżetu przeznaczonego na prace badawcze w zakresie technologii morskich</a:t>
            </a:r>
          </a:p>
        </p:txBody>
      </p:sp>
      <p:sp>
        <p:nvSpPr>
          <p:cNvPr id="59" name="Rounded Rectangle 58">
            <a:extLst>
              <a:ext uri="{FF2B5EF4-FFF2-40B4-BE49-F238E27FC236}">
                <a16:creationId xmlns:a16="http://schemas.microsoft.com/office/drawing/2014/main" id="{20AB8F5D-F715-CB46-B79B-DEC449F182B6}"/>
              </a:ext>
            </a:extLst>
          </p:cNvPr>
          <p:cNvSpPr/>
          <p:nvPr/>
        </p:nvSpPr>
        <p:spPr>
          <a:xfrm>
            <a:off x="265191" y="4570995"/>
            <a:ext cx="929681" cy="390780"/>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60" name="Rounded Rectangle 59">
            <a:extLst>
              <a:ext uri="{FF2B5EF4-FFF2-40B4-BE49-F238E27FC236}">
                <a16:creationId xmlns:a16="http://schemas.microsoft.com/office/drawing/2014/main" id="{41B52731-1497-444D-92B9-BD2D845D747D}"/>
              </a:ext>
            </a:extLst>
          </p:cNvPr>
          <p:cNvSpPr/>
          <p:nvPr/>
        </p:nvSpPr>
        <p:spPr>
          <a:xfrm>
            <a:off x="229314" y="4522433"/>
            <a:ext cx="929681" cy="39078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61" name="Rectangle 60">
            <a:extLst>
              <a:ext uri="{FF2B5EF4-FFF2-40B4-BE49-F238E27FC236}">
                <a16:creationId xmlns:a16="http://schemas.microsoft.com/office/drawing/2014/main" id="{EFBFBDC4-EE7A-674C-B005-161229305D81}"/>
              </a:ext>
            </a:extLst>
          </p:cNvPr>
          <p:cNvSpPr/>
          <p:nvPr/>
        </p:nvSpPr>
        <p:spPr>
          <a:xfrm>
            <a:off x="229314" y="4506667"/>
            <a:ext cx="929681" cy="402546"/>
          </a:xfrm>
          <a:prstGeom prst="rect">
            <a:avLst/>
          </a:prstGeom>
        </p:spPr>
        <p:txBody>
          <a:bodyPr wrap="square">
            <a:spAutoFit/>
          </a:bodyPr>
          <a:lstStyle/>
          <a:p>
            <a:pPr algn="ctr">
              <a:lnSpc>
                <a:spcPct val="120000"/>
              </a:lnSpc>
            </a:pPr>
            <a:r>
              <a:rPr lang="pl-PL" b="1" dirty="0">
                <a:solidFill>
                  <a:schemeClr val="bg1"/>
                </a:solidFill>
                <a:cs typeface="Arial" panose="020B0604020202020204" pitchFamily="34" charset="0"/>
              </a:rPr>
              <a:t>14.A.1</a:t>
            </a:r>
          </a:p>
        </p:txBody>
      </p:sp>
      <p:sp>
        <p:nvSpPr>
          <p:cNvPr id="62" name="Rectangle 61">
            <a:extLst>
              <a:ext uri="{FF2B5EF4-FFF2-40B4-BE49-F238E27FC236}">
                <a16:creationId xmlns:a16="http://schemas.microsoft.com/office/drawing/2014/main" id="{3D125B64-A4B6-2D4B-8BF2-3BCFF292C9CA}"/>
              </a:ext>
            </a:extLst>
          </p:cNvPr>
          <p:cNvSpPr/>
          <p:nvPr/>
        </p:nvSpPr>
        <p:spPr>
          <a:xfrm>
            <a:off x="1293928" y="5088319"/>
            <a:ext cx="10356189" cy="663580"/>
          </a:xfrm>
          <a:prstGeom prst="rect">
            <a:avLst/>
          </a:prstGeom>
        </p:spPr>
        <p:txBody>
          <a:bodyPr wrap="square">
            <a:spAutoFit/>
          </a:bodyPr>
          <a:lstStyle/>
          <a:p>
            <a:pPr>
              <a:lnSpc>
                <a:spcPct val="120000"/>
              </a:lnSpc>
            </a:pPr>
            <a:r>
              <a:rPr lang="pl-PL" sz="1600" b="1" dirty="0">
                <a:solidFill>
                  <a:srgbClr val="262626"/>
                </a:solidFill>
              </a:rPr>
              <a:t>Postępy krajów w zakresie stopnia wdrażania ram prawnych/regulacyjnych/politycznych/instytucjonalnych ujmujących oraz chroniących praw dostępu dla rybołówstwa tradycyjnego</a:t>
            </a:r>
          </a:p>
        </p:txBody>
      </p:sp>
      <p:sp>
        <p:nvSpPr>
          <p:cNvPr id="63" name="Rounded Rectangle 62">
            <a:extLst>
              <a:ext uri="{FF2B5EF4-FFF2-40B4-BE49-F238E27FC236}">
                <a16:creationId xmlns:a16="http://schemas.microsoft.com/office/drawing/2014/main" id="{6881CCFA-C39E-394E-A8F5-82B64AA2712A}"/>
              </a:ext>
            </a:extLst>
          </p:cNvPr>
          <p:cNvSpPr/>
          <p:nvPr/>
        </p:nvSpPr>
        <p:spPr>
          <a:xfrm>
            <a:off x="272266" y="5193045"/>
            <a:ext cx="929681" cy="390780"/>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64" name="Rounded Rectangle 63">
            <a:extLst>
              <a:ext uri="{FF2B5EF4-FFF2-40B4-BE49-F238E27FC236}">
                <a16:creationId xmlns:a16="http://schemas.microsoft.com/office/drawing/2014/main" id="{EBC2D9B5-4F22-7041-A59C-C2F283E678FB}"/>
              </a:ext>
            </a:extLst>
          </p:cNvPr>
          <p:cNvSpPr/>
          <p:nvPr/>
        </p:nvSpPr>
        <p:spPr>
          <a:xfrm>
            <a:off x="236389" y="5144483"/>
            <a:ext cx="929681" cy="39078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65" name="Rectangle 64">
            <a:extLst>
              <a:ext uri="{FF2B5EF4-FFF2-40B4-BE49-F238E27FC236}">
                <a16:creationId xmlns:a16="http://schemas.microsoft.com/office/drawing/2014/main" id="{BE97C3C1-3121-EF4A-BBB5-05AED3249637}"/>
              </a:ext>
            </a:extLst>
          </p:cNvPr>
          <p:cNvSpPr/>
          <p:nvPr/>
        </p:nvSpPr>
        <p:spPr>
          <a:xfrm>
            <a:off x="236389" y="5128717"/>
            <a:ext cx="929681" cy="402546"/>
          </a:xfrm>
          <a:prstGeom prst="rect">
            <a:avLst/>
          </a:prstGeom>
        </p:spPr>
        <p:txBody>
          <a:bodyPr wrap="square">
            <a:spAutoFit/>
          </a:bodyPr>
          <a:lstStyle/>
          <a:p>
            <a:pPr algn="ctr">
              <a:lnSpc>
                <a:spcPct val="120000"/>
              </a:lnSpc>
            </a:pPr>
            <a:r>
              <a:rPr lang="pl-PL" b="1" dirty="0">
                <a:solidFill>
                  <a:schemeClr val="bg1"/>
                </a:solidFill>
                <a:cs typeface="Arial" panose="020B0604020202020204" pitchFamily="34" charset="0"/>
              </a:rPr>
              <a:t>14.B.1</a:t>
            </a:r>
          </a:p>
        </p:txBody>
      </p:sp>
      <p:sp>
        <p:nvSpPr>
          <p:cNvPr id="66" name="Rectangle 65">
            <a:extLst>
              <a:ext uri="{FF2B5EF4-FFF2-40B4-BE49-F238E27FC236}">
                <a16:creationId xmlns:a16="http://schemas.microsoft.com/office/drawing/2014/main" id="{BE6A7207-5BCD-6E4E-8969-A949280334A5}"/>
              </a:ext>
            </a:extLst>
          </p:cNvPr>
          <p:cNvSpPr/>
          <p:nvPr/>
        </p:nvSpPr>
        <p:spPr>
          <a:xfrm>
            <a:off x="1286853" y="5768606"/>
            <a:ext cx="10356189" cy="850682"/>
          </a:xfrm>
          <a:prstGeom prst="rect">
            <a:avLst/>
          </a:prstGeom>
        </p:spPr>
        <p:txBody>
          <a:bodyPr wrap="square">
            <a:spAutoFit/>
          </a:bodyPr>
          <a:lstStyle/>
          <a:p>
            <a:pPr>
              <a:lnSpc>
                <a:spcPct val="120000"/>
              </a:lnSpc>
            </a:pPr>
            <a:r>
              <a:rPr lang="pl-PL" sz="1400" b="1" dirty="0">
                <a:solidFill>
                  <a:srgbClr val="262626"/>
                </a:solidFill>
              </a:rPr>
              <a:t>Liczba krajów czyniących postępy w ratyfikacji, zatwierdzaniu oraz realizacji instrumentów morskich w drodze ram prawnych, politycznych oraz instytucjonalnych w celu wdrażania przepisów prawa międzynarodowego, wyrażanego w Konwencji Organizacji Narodów Zjednoczonych w zakresie prawa morskiego w celu utrzymania oraz zrównoważonego użytkowania oceanów oraz ich zasobów.</a:t>
            </a:r>
          </a:p>
        </p:txBody>
      </p:sp>
      <p:sp>
        <p:nvSpPr>
          <p:cNvPr id="67" name="Rounded Rectangle 66">
            <a:extLst>
              <a:ext uri="{FF2B5EF4-FFF2-40B4-BE49-F238E27FC236}">
                <a16:creationId xmlns:a16="http://schemas.microsoft.com/office/drawing/2014/main" id="{99A187EF-F86E-4040-AA43-D240402F2CF4}"/>
              </a:ext>
            </a:extLst>
          </p:cNvPr>
          <p:cNvSpPr/>
          <p:nvPr/>
        </p:nvSpPr>
        <p:spPr>
          <a:xfrm>
            <a:off x="265191" y="5912521"/>
            <a:ext cx="929681" cy="390780"/>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68" name="Rounded Rectangle 67">
            <a:extLst>
              <a:ext uri="{FF2B5EF4-FFF2-40B4-BE49-F238E27FC236}">
                <a16:creationId xmlns:a16="http://schemas.microsoft.com/office/drawing/2014/main" id="{AA039D40-15E4-DB40-AAC1-37EFDCBFEF29}"/>
              </a:ext>
            </a:extLst>
          </p:cNvPr>
          <p:cNvSpPr/>
          <p:nvPr/>
        </p:nvSpPr>
        <p:spPr>
          <a:xfrm>
            <a:off x="229314" y="5863959"/>
            <a:ext cx="929681" cy="39078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69" name="Rectangle 68">
            <a:extLst>
              <a:ext uri="{FF2B5EF4-FFF2-40B4-BE49-F238E27FC236}">
                <a16:creationId xmlns:a16="http://schemas.microsoft.com/office/drawing/2014/main" id="{02218669-ADFF-5E43-9F29-FF8CE83F07BF}"/>
              </a:ext>
            </a:extLst>
          </p:cNvPr>
          <p:cNvSpPr/>
          <p:nvPr/>
        </p:nvSpPr>
        <p:spPr>
          <a:xfrm>
            <a:off x="229314" y="5848193"/>
            <a:ext cx="929681" cy="402546"/>
          </a:xfrm>
          <a:prstGeom prst="rect">
            <a:avLst/>
          </a:prstGeom>
        </p:spPr>
        <p:txBody>
          <a:bodyPr wrap="square">
            <a:spAutoFit/>
          </a:bodyPr>
          <a:lstStyle/>
          <a:p>
            <a:pPr algn="ctr">
              <a:lnSpc>
                <a:spcPct val="120000"/>
              </a:lnSpc>
            </a:pPr>
            <a:r>
              <a:rPr lang="pl-PL" b="1" dirty="0">
                <a:solidFill>
                  <a:schemeClr val="bg1"/>
                </a:solidFill>
                <a:cs typeface="Arial" panose="020B0604020202020204" pitchFamily="34" charset="0"/>
              </a:rPr>
              <a:t>14.C.1</a:t>
            </a:r>
          </a:p>
        </p:txBody>
      </p:sp>
      <p:sp>
        <p:nvSpPr>
          <p:cNvPr id="4" name="Slide Number Placeholder 3">
            <a:extLst>
              <a:ext uri="{FF2B5EF4-FFF2-40B4-BE49-F238E27FC236}">
                <a16:creationId xmlns:a16="http://schemas.microsoft.com/office/drawing/2014/main" id="{405C443F-6E0C-429E-8C0C-1D68574E9CD0}"/>
              </a:ext>
            </a:extLst>
          </p:cNvPr>
          <p:cNvSpPr>
            <a:spLocks noGrp="1"/>
          </p:cNvSpPr>
          <p:nvPr>
            <p:ph type="sldNum" sz="quarter" idx="12"/>
          </p:nvPr>
        </p:nvSpPr>
        <p:spPr/>
        <p:txBody>
          <a:bodyPr/>
          <a:lstStyle/>
          <a:p>
            <a:fld id="{61DC75F0-D3FD-D841-8FDB-E454B9D17276}" type="slidenum">
              <a:rPr lang="en-US" smtClean="0"/>
              <a:t>15</a:t>
            </a:fld>
            <a:endParaRPr lang="en-US" dirty="0"/>
          </a:p>
        </p:txBody>
      </p:sp>
    </p:spTree>
    <p:extLst>
      <p:ext uri="{BB962C8B-B14F-4D97-AF65-F5344CB8AC3E}">
        <p14:creationId xmlns:p14="http://schemas.microsoft.com/office/powerpoint/2010/main" val="178740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91242E-3A67-D244-BC7E-64E005DC4CDD}"/>
              </a:ext>
            </a:extLst>
          </p:cNvPr>
          <p:cNvPicPr>
            <a:picLocks noChangeAspect="1"/>
          </p:cNvPicPr>
          <p:nvPr/>
        </p:nvPicPr>
        <p:blipFill>
          <a:blip r:embed="rId3"/>
          <a:stretch>
            <a:fillRect/>
          </a:stretch>
        </p:blipFill>
        <p:spPr>
          <a:xfrm>
            <a:off x="0" y="0"/>
            <a:ext cx="12192000" cy="6858000"/>
          </a:xfrm>
          <a:prstGeom prst="rect">
            <a:avLst/>
          </a:prstGeom>
        </p:spPr>
      </p:pic>
      <p:sp>
        <p:nvSpPr>
          <p:cNvPr id="33" name="Rectangle 3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4" name="Picture 3" descr="Obrazek przedstawiający diagram  Opis generowany automatycznie">
            <a:extLst>
              <a:ext uri="{FF2B5EF4-FFF2-40B4-BE49-F238E27FC236}">
                <a16:creationId xmlns:a16="http://schemas.microsoft.com/office/drawing/2014/main" id="{63FA885B-AAC6-A286-3E22-51A93547FDE0}"/>
              </a:ext>
            </a:extLst>
          </p:cNvPr>
          <p:cNvPicPr>
            <a:picLocks noChangeAspect="1"/>
          </p:cNvPicPr>
          <p:nvPr/>
        </p:nvPicPr>
        <p:blipFill rotWithShape="1">
          <a:blip r:embed="rId4"/>
          <a:srcRect b="15"/>
          <a:stretch/>
        </p:blipFill>
        <p:spPr>
          <a:xfrm>
            <a:off x="1006222" y="566530"/>
            <a:ext cx="10179556" cy="5724939"/>
          </a:xfrm>
          <a:prstGeom prst="rect">
            <a:avLst/>
          </a:prstGeom>
        </p:spPr>
      </p:pic>
      <p:sp>
        <p:nvSpPr>
          <p:cNvPr id="2" name="Slide Number Placeholder 1">
            <a:extLst>
              <a:ext uri="{FF2B5EF4-FFF2-40B4-BE49-F238E27FC236}">
                <a16:creationId xmlns:a16="http://schemas.microsoft.com/office/drawing/2014/main" id="{E6D01B6D-42CE-A789-FFE0-1F23EF8BCB3C}"/>
              </a:ext>
            </a:extLst>
          </p:cNvPr>
          <p:cNvSpPr>
            <a:spLocks noGrp="1"/>
          </p:cNvSpPr>
          <p:nvPr>
            <p:ph type="sldNum" sz="quarter" idx="12"/>
          </p:nvPr>
        </p:nvSpPr>
        <p:spPr/>
        <p:txBody>
          <a:bodyPr/>
          <a:lstStyle/>
          <a:p>
            <a:fld id="{61DC75F0-D3FD-D841-8FDB-E454B9D17276}" type="slidenum">
              <a:rPr lang="en-US" smtClean="0"/>
              <a:t>16</a:t>
            </a:fld>
            <a:endParaRPr lang="en-US" dirty="0"/>
          </a:p>
        </p:txBody>
      </p:sp>
      <p:pic>
        <p:nvPicPr>
          <p:cNvPr id="6" name="Obraz 5">
            <a:extLst>
              <a:ext uri="{FF2B5EF4-FFF2-40B4-BE49-F238E27FC236}">
                <a16:creationId xmlns:a16="http://schemas.microsoft.com/office/drawing/2014/main" id="{F59F1A6F-FE70-8FA3-5862-27A681609C8B}"/>
              </a:ext>
            </a:extLst>
          </p:cNvPr>
          <p:cNvPicPr>
            <a:picLocks noChangeAspect="1"/>
          </p:cNvPicPr>
          <p:nvPr/>
        </p:nvPicPr>
        <p:blipFill>
          <a:blip r:embed="rId5"/>
          <a:stretch>
            <a:fillRect/>
          </a:stretch>
        </p:blipFill>
        <p:spPr>
          <a:xfrm>
            <a:off x="7948997" y="501649"/>
            <a:ext cx="1079365" cy="1066667"/>
          </a:xfrm>
          <a:prstGeom prst="rect">
            <a:avLst/>
          </a:prstGeom>
        </p:spPr>
      </p:pic>
      <p:pic>
        <p:nvPicPr>
          <p:cNvPr id="8" name="Obraz 7">
            <a:extLst>
              <a:ext uri="{FF2B5EF4-FFF2-40B4-BE49-F238E27FC236}">
                <a16:creationId xmlns:a16="http://schemas.microsoft.com/office/drawing/2014/main" id="{7B24EBBB-F1DF-54F9-1542-B2E61C5BA972}"/>
              </a:ext>
            </a:extLst>
          </p:cNvPr>
          <p:cNvPicPr>
            <a:picLocks noChangeAspect="1"/>
          </p:cNvPicPr>
          <p:nvPr/>
        </p:nvPicPr>
        <p:blipFill>
          <a:blip r:embed="rId6"/>
          <a:stretch>
            <a:fillRect/>
          </a:stretch>
        </p:blipFill>
        <p:spPr>
          <a:xfrm>
            <a:off x="8973247" y="1073773"/>
            <a:ext cx="1053968" cy="1053968"/>
          </a:xfrm>
          <a:prstGeom prst="rect">
            <a:avLst/>
          </a:prstGeom>
        </p:spPr>
      </p:pic>
      <p:pic>
        <p:nvPicPr>
          <p:cNvPr id="10" name="Obraz 9">
            <a:extLst>
              <a:ext uri="{FF2B5EF4-FFF2-40B4-BE49-F238E27FC236}">
                <a16:creationId xmlns:a16="http://schemas.microsoft.com/office/drawing/2014/main" id="{B348DD76-9C58-BA17-10D5-CB58D95B80EF}"/>
              </a:ext>
            </a:extLst>
          </p:cNvPr>
          <p:cNvPicPr>
            <a:picLocks noChangeAspect="1"/>
          </p:cNvPicPr>
          <p:nvPr/>
        </p:nvPicPr>
        <p:blipFill>
          <a:blip r:embed="rId7"/>
          <a:stretch>
            <a:fillRect/>
          </a:stretch>
        </p:blipFill>
        <p:spPr>
          <a:xfrm>
            <a:off x="9951015" y="1848048"/>
            <a:ext cx="1066667" cy="1053968"/>
          </a:xfrm>
          <a:prstGeom prst="rect">
            <a:avLst/>
          </a:prstGeom>
        </p:spPr>
      </p:pic>
      <p:pic>
        <p:nvPicPr>
          <p:cNvPr id="12" name="Obraz 11">
            <a:extLst>
              <a:ext uri="{FF2B5EF4-FFF2-40B4-BE49-F238E27FC236}">
                <a16:creationId xmlns:a16="http://schemas.microsoft.com/office/drawing/2014/main" id="{1C24C65E-4C85-35F8-0E76-BF805997B322}"/>
              </a:ext>
            </a:extLst>
          </p:cNvPr>
          <p:cNvPicPr>
            <a:picLocks noChangeAspect="1"/>
          </p:cNvPicPr>
          <p:nvPr/>
        </p:nvPicPr>
        <p:blipFill>
          <a:blip r:embed="rId8"/>
          <a:stretch>
            <a:fillRect/>
          </a:stretch>
        </p:blipFill>
        <p:spPr>
          <a:xfrm>
            <a:off x="10027215" y="2902016"/>
            <a:ext cx="770329" cy="789350"/>
          </a:xfrm>
          <a:prstGeom prst="rect">
            <a:avLst/>
          </a:prstGeom>
        </p:spPr>
      </p:pic>
      <p:pic>
        <p:nvPicPr>
          <p:cNvPr id="14" name="Obraz 13">
            <a:extLst>
              <a:ext uri="{FF2B5EF4-FFF2-40B4-BE49-F238E27FC236}">
                <a16:creationId xmlns:a16="http://schemas.microsoft.com/office/drawing/2014/main" id="{32FAB418-8687-46D5-56B4-17C0B16D85D5}"/>
              </a:ext>
            </a:extLst>
          </p:cNvPr>
          <p:cNvPicPr>
            <a:picLocks noChangeAspect="1"/>
          </p:cNvPicPr>
          <p:nvPr/>
        </p:nvPicPr>
        <p:blipFill>
          <a:blip r:embed="rId9"/>
          <a:stretch>
            <a:fillRect/>
          </a:stretch>
        </p:blipFill>
        <p:spPr>
          <a:xfrm>
            <a:off x="9807077" y="3676291"/>
            <a:ext cx="783001" cy="783001"/>
          </a:xfrm>
          <a:prstGeom prst="rect">
            <a:avLst/>
          </a:prstGeom>
        </p:spPr>
      </p:pic>
      <p:pic>
        <p:nvPicPr>
          <p:cNvPr id="16" name="Obraz 15">
            <a:extLst>
              <a:ext uri="{FF2B5EF4-FFF2-40B4-BE49-F238E27FC236}">
                <a16:creationId xmlns:a16="http://schemas.microsoft.com/office/drawing/2014/main" id="{63E3BB6F-1855-49B2-C8AE-FC0B62E1543F}"/>
              </a:ext>
            </a:extLst>
          </p:cNvPr>
          <p:cNvPicPr>
            <a:picLocks noChangeAspect="1"/>
          </p:cNvPicPr>
          <p:nvPr/>
        </p:nvPicPr>
        <p:blipFill>
          <a:blip r:embed="rId10"/>
          <a:stretch>
            <a:fillRect/>
          </a:stretch>
        </p:blipFill>
        <p:spPr>
          <a:xfrm>
            <a:off x="10248241" y="4334110"/>
            <a:ext cx="899457" cy="899457"/>
          </a:xfrm>
          <a:prstGeom prst="rect">
            <a:avLst/>
          </a:prstGeom>
        </p:spPr>
      </p:pic>
      <p:pic>
        <p:nvPicPr>
          <p:cNvPr id="18" name="Obraz 17">
            <a:extLst>
              <a:ext uri="{FF2B5EF4-FFF2-40B4-BE49-F238E27FC236}">
                <a16:creationId xmlns:a16="http://schemas.microsoft.com/office/drawing/2014/main" id="{ACCB31D4-38F7-5AA6-B8D9-FA092F0499FE}"/>
              </a:ext>
            </a:extLst>
          </p:cNvPr>
          <p:cNvPicPr>
            <a:picLocks noChangeAspect="1"/>
          </p:cNvPicPr>
          <p:nvPr/>
        </p:nvPicPr>
        <p:blipFill>
          <a:blip r:embed="rId11"/>
          <a:stretch>
            <a:fillRect/>
          </a:stretch>
        </p:blipFill>
        <p:spPr>
          <a:xfrm>
            <a:off x="9465240" y="5025822"/>
            <a:ext cx="783001" cy="792549"/>
          </a:xfrm>
          <a:prstGeom prst="rect">
            <a:avLst/>
          </a:prstGeom>
        </p:spPr>
      </p:pic>
      <p:pic>
        <p:nvPicPr>
          <p:cNvPr id="20" name="Obraz 19">
            <a:extLst>
              <a:ext uri="{FF2B5EF4-FFF2-40B4-BE49-F238E27FC236}">
                <a16:creationId xmlns:a16="http://schemas.microsoft.com/office/drawing/2014/main" id="{D66F169B-E064-72AB-2C13-FD7C652FB522}"/>
              </a:ext>
            </a:extLst>
          </p:cNvPr>
          <p:cNvPicPr>
            <a:picLocks noChangeAspect="1"/>
          </p:cNvPicPr>
          <p:nvPr/>
        </p:nvPicPr>
        <p:blipFill>
          <a:blip r:embed="rId12"/>
          <a:stretch>
            <a:fillRect/>
          </a:stretch>
        </p:blipFill>
        <p:spPr>
          <a:xfrm>
            <a:off x="8460542" y="5392726"/>
            <a:ext cx="773452" cy="783001"/>
          </a:xfrm>
          <a:prstGeom prst="rect">
            <a:avLst/>
          </a:prstGeom>
        </p:spPr>
      </p:pic>
      <p:pic>
        <p:nvPicPr>
          <p:cNvPr id="22" name="Obraz 21">
            <a:extLst>
              <a:ext uri="{FF2B5EF4-FFF2-40B4-BE49-F238E27FC236}">
                <a16:creationId xmlns:a16="http://schemas.microsoft.com/office/drawing/2014/main" id="{F27FBECF-8AE1-554C-2418-C10DB324CAF5}"/>
              </a:ext>
            </a:extLst>
          </p:cNvPr>
          <p:cNvPicPr>
            <a:picLocks noChangeAspect="1"/>
          </p:cNvPicPr>
          <p:nvPr/>
        </p:nvPicPr>
        <p:blipFill>
          <a:blip r:embed="rId13"/>
          <a:stretch>
            <a:fillRect/>
          </a:stretch>
        </p:blipFill>
        <p:spPr>
          <a:xfrm>
            <a:off x="2566505" y="5149408"/>
            <a:ext cx="783001" cy="783001"/>
          </a:xfrm>
          <a:prstGeom prst="rect">
            <a:avLst/>
          </a:prstGeom>
        </p:spPr>
      </p:pic>
      <p:pic>
        <p:nvPicPr>
          <p:cNvPr id="24" name="Obraz 23">
            <a:extLst>
              <a:ext uri="{FF2B5EF4-FFF2-40B4-BE49-F238E27FC236}">
                <a16:creationId xmlns:a16="http://schemas.microsoft.com/office/drawing/2014/main" id="{46F10056-9BA2-C1F0-B14B-08CC0E074590}"/>
              </a:ext>
            </a:extLst>
          </p:cNvPr>
          <p:cNvPicPr>
            <a:picLocks noChangeAspect="1"/>
          </p:cNvPicPr>
          <p:nvPr/>
        </p:nvPicPr>
        <p:blipFill>
          <a:blip r:embed="rId14"/>
          <a:stretch>
            <a:fillRect/>
          </a:stretch>
        </p:blipFill>
        <p:spPr>
          <a:xfrm>
            <a:off x="1561807" y="4627972"/>
            <a:ext cx="786227" cy="795700"/>
          </a:xfrm>
          <a:prstGeom prst="rect">
            <a:avLst/>
          </a:prstGeom>
        </p:spPr>
      </p:pic>
      <p:pic>
        <p:nvPicPr>
          <p:cNvPr id="26" name="Obraz 25">
            <a:extLst>
              <a:ext uri="{FF2B5EF4-FFF2-40B4-BE49-F238E27FC236}">
                <a16:creationId xmlns:a16="http://schemas.microsoft.com/office/drawing/2014/main" id="{0811B956-7BB3-105C-DC5F-C466433A2545}"/>
              </a:ext>
            </a:extLst>
          </p:cNvPr>
          <p:cNvPicPr>
            <a:picLocks noChangeAspect="1"/>
          </p:cNvPicPr>
          <p:nvPr/>
        </p:nvPicPr>
        <p:blipFill>
          <a:blip r:embed="rId15"/>
          <a:stretch>
            <a:fillRect/>
          </a:stretch>
        </p:blipFill>
        <p:spPr>
          <a:xfrm>
            <a:off x="1095627" y="3844971"/>
            <a:ext cx="783001" cy="783001"/>
          </a:xfrm>
          <a:prstGeom prst="rect">
            <a:avLst/>
          </a:prstGeom>
        </p:spPr>
      </p:pic>
      <p:pic>
        <p:nvPicPr>
          <p:cNvPr id="28" name="Obraz 27">
            <a:extLst>
              <a:ext uri="{FF2B5EF4-FFF2-40B4-BE49-F238E27FC236}">
                <a16:creationId xmlns:a16="http://schemas.microsoft.com/office/drawing/2014/main" id="{0FE0A5CC-C3F2-FCC8-70C9-2EFAC77AA4EA}"/>
              </a:ext>
            </a:extLst>
          </p:cNvPr>
          <p:cNvPicPr>
            <a:picLocks noChangeAspect="1"/>
          </p:cNvPicPr>
          <p:nvPr/>
        </p:nvPicPr>
        <p:blipFill>
          <a:blip r:embed="rId16"/>
          <a:stretch>
            <a:fillRect/>
          </a:stretch>
        </p:blipFill>
        <p:spPr>
          <a:xfrm>
            <a:off x="1440176" y="3006154"/>
            <a:ext cx="770980" cy="761577"/>
          </a:xfrm>
          <a:prstGeom prst="rect">
            <a:avLst/>
          </a:prstGeom>
        </p:spPr>
      </p:pic>
      <p:pic>
        <p:nvPicPr>
          <p:cNvPr id="30" name="Obraz 29">
            <a:extLst>
              <a:ext uri="{FF2B5EF4-FFF2-40B4-BE49-F238E27FC236}">
                <a16:creationId xmlns:a16="http://schemas.microsoft.com/office/drawing/2014/main" id="{3A7127C6-5DDD-C093-8E57-6E803F4356A4}"/>
              </a:ext>
            </a:extLst>
          </p:cNvPr>
          <p:cNvPicPr>
            <a:picLocks noChangeAspect="1"/>
          </p:cNvPicPr>
          <p:nvPr/>
        </p:nvPicPr>
        <p:blipFill>
          <a:blip r:embed="rId17"/>
          <a:stretch>
            <a:fillRect/>
          </a:stretch>
        </p:blipFill>
        <p:spPr>
          <a:xfrm>
            <a:off x="1394456" y="2146788"/>
            <a:ext cx="859366" cy="859366"/>
          </a:xfrm>
          <a:prstGeom prst="rect">
            <a:avLst/>
          </a:prstGeom>
        </p:spPr>
      </p:pic>
      <p:pic>
        <p:nvPicPr>
          <p:cNvPr id="32" name="Obraz 31">
            <a:extLst>
              <a:ext uri="{FF2B5EF4-FFF2-40B4-BE49-F238E27FC236}">
                <a16:creationId xmlns:a16="http://schemas.microsoft.com/office/drawing/2014/main" id="{8E3FEC91-9C16-58CE-0EE5-FE7552F7A3A7}"/>
              </a:ext>
            </a:extLst>
          </p:cNvPr>
          <p:cNvPicPr>
            <a:picLocks noChangeAspect="1"/>
          </p:cNvPicPr>
          <p:nvPr/>
        </p:nvPicPr>
        <p:blipFill>
          <a:blip r:embed="rId18"/>
          <a:stretch>
            <a:fillRect/>
          </a:stretch>
        </p:blipFill>
        <p:spPr>
          <a:xfrm>
            <a:off x="1440176" y="1153975"/>
            <a:ext cx="1041270" cy="1041270"/>
          </a:xfrm>
          <a:prstGeom prst="rect">
            <a:avLst/>
          </a:prstGeom>
        </p:spPr>
      </p:pic>
      <p:pic>
        <p:nvPicPr>
          <p:cNvPr id="35" name="Obraz 34">
            <a:extLst>
              <a:ext uri="{FF2B5EF4-FFF2-40B4-BE49-F238E27FC236}">
                <a16:creationId xmlns:a16="http://schemas.microsoft.com/office/drawing/2014/main" id="{E9E3BEF0-D210-6F50-390A-502401F366CA}"/>
              </a:ext>
            </a:extLst>
          </p:cNvPr>
          <p:cNvPicPr>
            <a:picLocks noChangeAspect="1"/>
          </p:cNvPicPr>
          <p:nvPr/>
        </p:nvPicPr>
        <p:blipFill>
          <a:blip r:embed="rId19"/>
          <a:stretch>
            <a:fillRect/>
          </a:stretch>
        </p:blipFill>
        <p:spPr>
          <a:xfrm>
            <a:off x="2432404" y="665781"/>
            <a:ext cx="1028571" cy="1041270"/>
          </a:xfrm>
          <a:prstGeom prst="rect">
            <a:avLst/>
          </a:prstGeom>
        </p:spPr>
      </p:pic>
      <p:pic>
        <p:nvPicPr>
          <p:cNvPr id="37" name="Obraz 36">
            <a:extLst>
              <a:ext uri="{FF2B5EF4-FFF2-40B4-BE49-F238E27FC236}">
                <a16:creationId xmlns:a16="http://schemas.microsoft.com/office/drawing/2014/main" id="{E45697F2-0647-920E-1FBA-1EAF4C12A5FF}"/>
              </a:ext>
            </a:extLst>
          </p:cNvPr>
          <p:cNvPicPr>
            <a:picLocks noChangeAspect="1"/>
          </p:cNvPicPr>
          <p:nvPr/>
        </p:nvPicPr>
        <p:blipFill>
          <a:blip r:embed="rId20"/>
          <a:stretch>
            <a:fillRect/>
          </a:stretch>
        </p:blipFill>
        <p:spPr>
          <a:xfrm>
            <a:off x="3535709" y="302325"/>
            <a:ext cx="1053968" cy="1041270"/>
          </a:xfrm>
          <a:prstGeom prst="rect">
            <a:avLst/>
          </a:prstGeom>
        </p:spPr>
      </p:pic>
      <p:sp>
        <p:nvSpPr>
          <p:cNvPr id="38" name="pole tekstowe 37">
            <a:extLst>
              <a:ext uri="{FF2B5EF4-FFF2-40B4-BE49-F238E27FC236}">
                <a16:creationId xmlns:a16="http://schemas.microsoft.com/office/drawing/2014/main" id="{A9D534DB-8410-1FD2-91B7-F7061BDE71B1}"/>
              </a:ext>
            </a:extLst>
          </p:cNvPr>
          <p:cNvSpPr txBox="1"/>
          <p:nvPr/>
        </p:nvSpPr>
        <p:spPr>
          <a:xfrm>
            <a:off x="6830545" y="1218884"/>
            <a:ext cx="1093569" cy="215444"/>
          </a:xfrm>
          <a:prstGeom prst="rect">
            <a:avLst/>
          </a:prstGeom>
          <a:solidFill>
            <a:schemeClr val="bg1"/>
          </a:solidFill>
        </p:spPr>
        <p:txBody>
          <a:bodyPr wrap="none" rtlCol="0">
            <a:spAutoFit/>
          </a:bodyPr>
          <a:lstStyle/>
          <a:p>
            <a:r>
              <a:rPr lang="pl-PL" sz="800" dirty="0">
                <a:solidFill>
                  <a:srgbClr val="0070C0"/>
                </a:solidFill>
              </a:rPr>
              <a:t>1. Koniec z ubóstwem</a:t>
            </a:r>
          </a:p>
        </p:txBody>
      </p:sp>
      <p:sp>
        <p:nvSpPr>
          <p:cNvPr id="39" name="pole tekstowe 38">
            <a:extLst>
              <a:ext uri="{FF2B5EF4-FFF2-40B4-BE49-F238E27FC236}">
                <a16:creationId xmlns:a16="http://schemas.microsoft.com/office/drawing/2014/main" id="{3FB381B5-F117-90CF-B2C2-95E960D26745}"/>
              </a:ext>
            </a:extLst>
          </p:cNvPr>
          <p:cNvSpPr txBox="1"/>
          <p:nvPr/>
        </p:nvSpPr>
        <p:spPr>
          <a:xfrm>
            <a:off x="7529729" y="1682474"/>
            <a:ext cx="1157071" cy="215444"/>
          </a:xfrm>
          <a:prstGeom prst="rect">
            <a:avLst/>
          </a:prstGeom>
          <a:solidFill>
            <a:schemeClr val="bg1"/>
          </a:solidFill>
        </p:spPr>
        <p:txBody>
          <a:bodyPr wrap="square" rtlCol="0">
            <a:spAutoFit/>
          </a:bodyPr>
          <a:lstStyle/>
          <a:p>
            <a:r>
              <a:rPr lang="pl-PL" sz="800" dirty="0">
                <a:solidFill>
                  <a:srgbClr val="0070C0"/>
                </a:solidFill>
              </a:rPr>
              <a:t>2. Zero głodu</a:t>
            </a:r>
          </a:p>
        </p:txBody>
      </p:sp>
      <p:sp>
        <p:nvSpPr>
          <p:cNvPr id="40" name="pole tekstowe 39">
            <a:extLst>
              <a:ext uri="{FF2B5EF4-FFF2-40B4-BE49-F238E27FC236}">
                <a16:creationId xmlns:a16="http://schemas.microsoft.com/office/drawing/2014/main" id="{BC3B5703-2520-6AC3-DEC6-07EC9F3F3C8D}"/>
              </a:ext>
            </a:extLst>
          </p:cNvPr>
          <p:cNvSpPr txBox="1"/>
          <p:nvPr/>
        </p:nvSpPr>
        <p:spPr>
          <a:xfrm>
            <a:off x="8108264" y="2342216"/>
            <a:ext cx="1572184" cy="215444"/>
          </a:xfrm>
          <a:prstGeom prst="rect">
            <a:avLst/>
          </a:prstGeom>
          <a:solidFill>
            <a:schemeClr val="bg1"/>
          </a:solidFill>
        </p:spPr>
        <p:txBody>
          <a:bodyPr wrap="square" rtlCol="0">
            <a:spAutoFit/>
          </a:bodyPr>
          <a:lstStyle/>
          <a:p>
            <a:r>
              <a:rPr lang="pl-PL" sz="800" dirty="0">
                <a:solidFill>
                  <a:srgbClr val="0070C0"/>
                </a:solidFill>
              </a:rPr>
              <a:t>3. Dobre zdrowie i jakość życia</a:t>
            </a:r>
          </a:p>
        </p:txBody>
      </p:sp>
      <p:sp>
        <p:nvSpPr>
          <p:cNvPr id="41" name="pole tekstowe 40">
            <a:extLst>
              <a:ext uri="{FF2B5EF4-FFF2-40B4-BE49-F238E27FC236}">
                <a16:creationId xmlns:a16="http://schemas.microsoft.com/office/drawing/2014/main" id="{A143B029-EE92-E6EE-AF33-D3336A064BA5}"/>
              </a:ext>
            </a:extLst>
          </p:cNvPr>
          <p:cNvSpPr txBox="1"/>
          <p:nvPr/>
        </p:nvSpPr>
        <p:spPr>
          <a:xfrm>
            <a:off x="8344962" y="3116491"/>
            <a:ext cx="1572184" cy="215444"/>
          </a:xfrm>
          <a:prstGeom prst="rect">
            <a:avLst/>
          </a:prstGeom>
          <a:solidFill>
            <a:schemeClr val="bg1"/>
          </a:solidFill>
        </p:spPr>
        <p:txBody>
          <a:bodyPr wrap="square" rtlCol="0">
            <a:spAutoFit/>
          </a:bodyPr>
          <a:lstStyle/>
          <a:p>
            <a:r>
              <a:rPr lang="pl-PL" sz="800" dirty="0">
                <a:solidFill>
                  <a:srgbClr val="0070C0"/>
                </a:solidFill>
              </a:rPr>
              <a:t>4. Dobra jakość edukacji</a:t>
            </a:r>
          </a:p>
        </p:txBody>
      </p:sp>
      <p:sp>
        <p:nvSpPr>
          <p:cNvPr id="42" name="pole tekstowe 41">
            <a:extLst>
              <a:ext uri="{FF2B5EF4-FFF2-40B4-BE49-F238E27FC236}">
                <a16:creationId xmlns:a16="http://schemas.microsoft.com/office/drawing/2014/main" id="{DAE2DEA0-93D3-8B9F-AB24-53ADCBAB734D}"/>
              </a:ext>
            </a:extLst>
          </p:cNvPr>
          <p:cNvSpPr txBox="1"/>
          <p:nvPr/>
        </p:nvSpPr>
        <p:spPr>
          <a:xfrm>
            <a:off x="8234131" y="3919272"/>
            <a:ext cx="1572184" cy="215444"/>
          </a:xfrm>
          <a:prstGeom prst="rect">
            <a:avLst/>
          </a:prstGeom>
          <a:solidFill>
            <a:schemeClr val="bg1"/>
          </a:solidFill>
        </p:spPr>
        <p:txBody>
          <a:bodyPr wrap="square" rtlCol="0">
            <a:spAutoFit/>
          </a:bodyPr>
          <a:lstStyle/>
          <a:p>
            <a:r>
              <a:rPr lang="pl-PL" sz="800" dirty="0">
                <a:solidFill>
                  <a:srgbClr val="0070C0"/>
                </a:solidFill>
              </a:rPr>
              <a:t>5. Równość płci</a:t>
            </a:r>
          </a:p>
        </p:txBody>
      </p:sp>
      <p:sp>
        <p:nvSpPr>
          <p:cNvPr id="43" name="pole tekstowe 42">
            <a:extLst>
              <a:ext uri="{FF2B5EF4-FFF2-40B4-BE49-F238E27FC236}">
                <a16:creationId xmlns:a16="http://schemas.microsoft.com/office/drawing/2014/main" id="{6025EEA2-9E64-0EAD-7DFA-318C5B81214E}"/>
              </a:ext>
            </a:extLst>
          </p:cNvPr>
          <p:cNvSpPr txBox="1"/>
          <p:nvPr/>
        </p:nvSpPr>
        <p:spPr>
          <a:xfrm>
            <a:off x="7824508" y="4627972"/>
            <a:ext cx="2044916" cy="215444"/>
          </a:xfrm>
          <a:prstGeom prst="rect">
            <a:avLst/>
          </a:prstGeom>
          <a:solidFill>
            <a:schemeClr val="bg1"/>
          </a:solidFill>
        </p:spPr>
        <p:txBody>
          <a:bodyPr wrap="square" rtlCol="0">
            <a:spAutoFit/>
          </a:bodyPr>
          <a:lstStyle/>
          <a:p>
            <a:r>
              <a:rPr lang="pl-PL" sz="800" dirty="0">
                <a:solidFill>
                  <a:srgbClr val="0070C0"/>
                </a:solidFill>
              </a:rPr>
              <a:t>6. Czysta woda i warunki sanitarne</a:t>
            </a:r>
          </a:p>
        </p:txBody>
      </p:sp>
      <p:sp>
        <p:nvSpPr>
          <p:cNvPr id="44" name="pole tekstowe 43">
            <a:extLst>
              <a:ext uri="{FF2B5EF4-FFF2-40B4-BE49-F238E27FC236}">
                <a16:creationId xmlns:a16="http://schemas.microsoft.com/office/drawing/2014/main" id="{DDEB9B3C-B780-8D04-C4F8-4B38BC9A117A}"/>
              </a:ext>
            </a:extLst>
          </p:cNvPr>
          <p:cNvSpPr txBox="1"/>
          <p:nvPr/>
        </p:nvSpPr>
        <p:spPr>
          <a:xfrm>
            <a:off x="7086138" y="5149408"/>
            <a:ext cx="2044916" cy="215444"/>
          </a:xfrm>
          <a:prstGeom prst="rect">
            <a:avLst/>
          </a:prstGeom>
          <a:solidFill>
            <a:schemeClr val="bg1"/>
          </a:solidFill>
        </p:spPr>
        <p:txBody>
          <a:bodyPr wrap="square" rtlCol="0">
            <a:spAutoFit/>
          </a:bodyPr>
          <a:lstStyle/>
          <a:p>
            <a:r>
              <a:rPr lang="pl-PL" sz="800" dirty="0">
                <a:solidFill>
                  <a:srgbClr val="0070C0"/>
                </a:solidFill>
              </a:rPr>
              <a:t>7. Czysta i dostępna energia</a:t>
            </a:r>
          </a:p>
        </p:txBody>
      </p:sp>
      <p:sp>
        <p:nvSpPr>
          <p:cNvPr id="45" name="pole tekstowe 44">
            <a:extLst>
              <a:ext uri="{FF2B5EF4-FFF2-40B4-BE49-F238E27FC236}">
                <a16:creationId xmlns:a16="http://schemas.microsoft.com/office/drawing/2014/main" id="{AF193F16-E863-6534-8C40-713B8EA24E7F}"/>
              </a:ext>
            </a:extLst>
          </p:cNvPr>
          <p:cNvSpPr txBox="1"/>
          <p:nvPr/>
        </p:nvSpPr>
        <p:spPr>
          <a:xfrm>
            <a:off x="5410928" y="5459048"/>
            <a:ext cx="2697336" cy="215444"/>
          </a:xfrm>
          <a:prstGeom prst="rect">
            <a:avLst/>
          </a:prstGeom>
          <a:solidFill>
            <a:schemeClr val="bg1"/>
          </a:solidFill>
        </p:spPr>
        <p:txBody>
          <a:bodyPr wrap="square" rtlCol="0">
            <a:spAutoFit/>
          </a:bodyPr>
          <a:lstStyle/>
          <a:p>
            <a:r>
              <a:rPr lang="pl-PL" sz="800" dirty="0">
                <a:solidFill>
                  <a:srgbClr val="0070C0"/>
                </a:solidFill>
              </a:rPr>
              <a:t>8. Wzrost gospodarczy i godna praca</a:t>
            </a:r>
          </a:p>
        </p:txBody>
      </p:sp>
      <p:sp>
        <p:nvSpPr>
          <p:cNvPr id="46" name="pole tekstowe 45">
            <a:extLst>
              <a:ext uri="{FF2B5EF4-FFF2-40B4-BE49-F238E27FC236}">
                <a16:creationId xmlns:a16="http://schemas.microsoft.com/office/drawing/2014/main" id="{81D996DC-9399-F766-6B9B-0CE313A988E0}"/>
              </a:ext>
            </a:extLst>
          </p:cNvPr>
          <p:cNvSpPr txBox="1"/>
          <p:nvPr/>
        </p:nvSpPr>
        <p:spPr>
          <a:xfrm>
            <a:off x="3376038" y="5212913"/>
            <a:ext cx="1803644" cy="338554"/>
          </a:xfrm>
          <a:prstGeom prst="rect">
            <a:avLst/>
          </a:prstGeom>
          <a:solidFill>
            <a:schemeClr val="bg1"/>
          </a:solidFill>
        </p:spPr>
        <p:txBody>
          <a:bodyPr wrap="square" rtlCol="0">
            <a:spAutoFit/>
          </a:bodyPr>
          <a:lstStyle/>
          <a:p>
            <a:r>
              <a:rPr lang="pl-PL" sz="800" dirty="0">
                <a:solidFill>
                  <a:srgbClr val="0070C0"/>
                </a:solidFill>
              </a:rPr>
              <a:t>9. Innowacyjność, przemysł i infrastruktura</a:t>
            </a:r>
          </a:p>
        </p:txBody>
      </p:sp>
      <p:sp>
        <p:nvSpPr>
          <p:cNvPr id="47" name="pole tekstowe 46">
            <a:extLst>
              <a:ext uri="{FF2B5EF4-FFF2-40B4-BE49-F238E27FC236}">
                <a16:creationId xmlns:a16="http://schemas.microsoft.com/office/drawing/2014/main" id="{4EF5F3B9-D37D-C818-2FC0-9365BDED6233}"/>
              </a:ext>
            </a:extLst>
          </p:cNvPr>
          <p:cNvSpPr txBox="1"/>
          <p:nvPr/>
        </p:nvSpPr>
        <p:spPr>
          <a:xfrm>
            <a:off x="2348034" y="4801862"/>
            <a:ext cx="1803644" cy="215444"/>
          </a:xfrm>
          <a:prstGeom prst="rect">
            <a:avLst/>
          </a:prstGeom>
          <a:solidFill>
            <a:schemeClr val="bg1"/>
          </a:solidFill>
        </p:spPr>
        <p:txBody>
          <a:bodyPr wrap="square" rtlCol="0">
            <a:spAutoFit/>
          </a:bodyPr>
          <a:lstStyle/>
          <a:p>
            <a:r>
              <a:rPr lang="pl-PL" sz="800" dirty="0">
                <a:solidFill>
                  <a:srgbClr val="0070C0"/>
                </a:solidFill>
              </a:rPr>
              <a:t>10. Mniej nierówności</a:t>
            </a:r>
          </a:p>
        </p:txBody>
      </p:sp>
      <p:sp>
        <p:nvSpPr>
          <p:cNvPr id="48" name="pole tekstowe 47">
            <a:extLst>
              <a:ext uri="{FF2B5EF4-FFF2-40B4-BE49-F238E27FC236}">
                <a16:creationId xmlns:a16="http://schemas.microsoft.com/office/drawing/2014/main" id="{E197A17F-D86B-CF69-21AD-EF1D2D208591}"/>
              </a:ext>
            </a:extLst>
          </p:cNvPr>
          <p:cNvSpPr txBox="1"/>
          <p:nvPr/>
        </p:nvSpPr>
        <p:spPr>
          <a:xfrm>
            <a:off x="2056183" y="4119374"/>
            <a:ext cx="1803644" cy="338554"/>
          </a:xfrm>
          <a:prstGeom prst="rect">
            <a:avLst/>
          </a:prstGeom>
          <a:solidFill>
            <a:schemeClr val="bg1"/>
          </a:solidFill>
        </p:spPr>
        <p:txBody>
          <a:bodyPr wrap="square" rtlCol="0">
            <a:spAutoFit/>
          </a:bodyPr>
          <a:lstStyle/>
          <a:p>
            <a:r>
              <a:rPr lang="pl-PL" sz="800" dirty="0">
                <a:solidFill>
                  <a:srgbClr val="0070C0"/>
                </a:solidFill>
              </a:rPr>
              <a:t>11. Zrównoważone miasta i społeczności</a:t>
            </a:r>
          </a:p>
        </p:txBody>
      </p:sp>
      <p:sp>
        <p:nvSpPr>
          <p:cNvPr id="49" name="pole tekstowe 48">
            <a:extLst>
              <a:ext uri="{FF2B5EF4-FFF2-40B4-BE49-F238E27FC236}">
                <a16:creationId xmlns:a16="http://schemas.microsoft.com/office/drawing/2014/main" id="{E20CF817-07AA-BE02-291F-F036E2C2B6A8}"/>
              </a:ext>
            </a:extLst>
          </p:cNvPr>
          <p:cNvSpPr txBox="1"/>
          <p:nvPr/>
        </p:nvSpPr>
        <p:spPr>
          <a:xfrm>
            <a:off x="2431294" y="3189145"/>
            <a:ext cx="1249819" cy="553998"/>
          </a:xfrm>
          <a:prstGeom prst="rect">
            <a:avLst/>
          </a:prstGeom>
          <a:solidFill>
            <a:schemeClr val="bg1"/>
          </a:solidFill>
        </p:spPr>
        <p:txBody>
          <a:bodyPr wrap="square" rtlCol="0">
            <a:spAutoFit/>
          </a:bodyPr>
          <a:lstStyle/>
          <a:p>
            <a:r>
              <a:rPr lang="pl-PL" sz="1000" dirty="0">
                <a:solidFill>
                  <a:srgbClr val="0070C0"/>
                </a:solidFill>
              </a:rPr>
              <a:t>12. Odpowiedzialna konsumpcja i produkcja</a:t>
            </a:r>
          </a:p>
        </p:txBody>
      </p:sp>
      <p:sp>
        <p:nvSpPr>
          <p:cNvPr id="50" name="pole tekstowe 49">
            <a:extLst>
              <a:ext uri="{FF2B5EF4-FFF2-40B4-BE49-F238E27FC236}">
                <a16:creationId xmlns:a16="http://schemas.microsoft.com/office/drawing/2014/main" id="{334A58D0-484A-980A-4661-3957112C9F0A}"/>
              </a:ext>
            </a:extLst>
          </p:cNvPr>
          <p:cNvSpPr txBox="1"/>
          <p:nvPr/>
        </p:nvSpPr>
        <p:spPr>
          <a:xfrm>
            <a:off x="2285890" y="2467093"/>
            <a:ext cx="1249819" cy="400110"/>
          </a:xfrm>
          <a:prstGeom prst="rect">
            <a:avLst/>
          </a:prstGeom>
          <a:solidFill>
            <a:schemeClr val="bg1"/>
          </a:solidFill>
        </p:spPr>
        <p:txBody>
          <a:bodyPr wrap="square" rtlCol="0">
            <a:spAutoFit/>
          </a:bodyPr>
          <a:lstStyle/>
          <a:p>
            <a:r>
              <a:rPr lang="pl-PL" sz="1000" dirty="0">
                <a:solidFill>
                  <a:srgbClr val="0070C0"/>
                </a:solidFill>
              </a:rPr>
              <a:t>13. Działania w dziedzinie klimatu</a:t>
            </a:r>
          </a:p>
        </p:txBody>
      </p:sp>
      <p:sp>
        <p:nvSpPr>
          <p:cNvPr id="51" name="pole tekstowe 50">
            <a:extLst>
              <a:ext uri="{FF2B5EF4-FFF2-40B4-BE49-F238E27FC236}">
                <a16:creationId xmlns:a16="http://schemas.microsoft.com/office/drawing/2014/main" id="{DEB6D07C-E15F-7FF2-DAE3-3B343AA73289}"/>
              </a:ext>
            </a:extLst>
          </p:cNvPr>
          <p:cNvSpPr txBox="1"/>
          <p:nvPr/>
        </p:nvSpPr>
        <p:spPr>
          <a:xfrm>
            <a:off x="2469977" y="1840904"/>
            <a:ext cx="1583863" cy="246221"/>
          </a:xfrm>
          <a:prstGeom prst="rect">
            <a:avLst/>
          </a:prstGeom>
          <a:solidFill>
            <a:schemeClr val="bg1"/>
          </a:solidFill>
        </p:spPr>
        <p:txBody>
          <a:bodyPr wrap="square" rtlCol="0">
            <a:spAutoFit/>
          </a:bodyPr>
          <a:lstStyle/>
          <a:p>
            <a:r>
              <a:rPr lang="pl-PL" sz="1000" dirty="0">
                <a:solidFill>
                  <a:srgbClr val="0070C0"/>
                </a:solidFill>
              </a:rPr>
              <a:t>14. Życie pod wodą</a:t>
            </a:r>
          </a:p>
        </p:txBody>
      </p:sp>
      <p:sp>
        <p:nvSpPr>
          <p:cNvPr id="52" name="pole tekstowe 51">
            <a:extLst>
              <a:ext uri="{FF2B5EF4-FFF2-40B4-BE49-F238E27FC236}">
                <a16:creationId xmlns:a16="http://schemas.microsoft.com/office/drawing/2014/main" id="{C9CEBA4E-4F30-57AE-836A-6A9CFFC6BB91}"/>
              </a:ext>
            </a:extLst>
          </p:cNvPr>
          <p:cNvSpPr txBox="1"/>
          <p:nvPr/>
        </p:nvSpPr>
        <p:spPr>
          <a:xfrm>
            <a:off x="3505696" y="1384628"/>
            <a:ext cx="1167433" cy="246221"/>
          </a:xfrm>
          <a:prstGeom prst="rect">
            <a:avLst/>
          </a:prstGeom>
          <a:solidFill>
            <a:schemeClr val="bg1"/>
          </a:solidFill>
        </p:spPr>
        <p:txBody>
          <a:bodyPr wrap="square" rtlCol="0">
            <a:spAutoFit/>
          </a:bodyPr>
          <a:lstStyle/>
          <a:p>
            <a:r>
              <a:rPr lang="pl-PL" sz="1000" dirty="0">
                <a:solidFill>
                  <a:srgbClr val="0070C0"/>
                </a:solidFill>
              </a:rPr>
              <a:t>15. Życie na lądzie</a:t>
            </a:r>
          </a:p>
        </p:txBody>
      </p:sp>
      <p:sp>
        <p:nvSpPr>
          <p:cNvPr id="53" name="pole tekstowe 52">
            <a:extLst>
              <a:ext uri="{FF2B5EF4-FFF2-40B4-BE49-F238E27FC236}">
                <a16:creationId xmlns:a16="http://schemas.microsoft.com/office/drawing/2014/main" id="{2F7C232D-E91E-B42F-FE7F-45F85668EF43}"/>
              </a:ext>
            </a:extLst>
          </p:cNvPr>
          <p:cNvSpPr txBox="1"/>
          <p:nvPr/>
        </p:nvSpPr>
        <p:spPr>
          <a:xfrm>
            <a:off x="4784618" y="950662"/>
            <a:ext cx="2817707" cy="246221"/>
          </a:xfrm>
          <a:prstGeom prst="rect">
            <a:avLst/>
          </a:prstGeom>
          <a:solidFill>
            <a:schemeClr val="bg1"/>
          </a:solidFill>
        </p:spPr>
        <p:txBody>
          <a:bodyPr wrap="square" rtlCol="0">
            <a:spAutoFit/>
          </a:bodyPr>
          <a:lstStyle/>
          <a:p>
            <a:r>
              <a:rPr lang="pl-PL" sz="1000" dirty="0">
                <a:solidFill>
                  <a:srgbClr val="0070C0"/>
                </a:solidFill>
              </a:rPr>
              <a:t>16. Pokój, sprawiedliwość i silne instytucje</a:t>
            </a:r>
          </a:p>
        </p:txBody>
      </p:sp>
    </p:spTree>
    <p:extLst>
      <p:ext uri="{BB962C8B-B14F-4D97-AF65-F5344CB8AC3E}">
        <p14:creationId xmlns:p14="http://schemas.microsoft.com/office/powerpoint/2010/main" val="465118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5CD87C-A70F-5C44-8DAA-B6AB36017B22}"/>
              </a:ext>
            </a:extLst>
          </p:cNvPr>
          <p:cNvPicPr>
            <a:picLocks noChangeAspect="1"/>
          </p:cNvPicPr>
          <p:nvPr/>
        </p:nvPicPr>
        <p:blipFill>
          <a:blip r:embed="rId3"/>
          <a:stretch>
            <a:fillRect/>
          </a:stretch>
        </p:blipFill>
        <p:spPr>
          <a:xfrm>
            <a:off x="0" y="0"/>
            <a:ext cx="12192000" cy="6858000"/>
          </a:xfrm>
          <a:prstGeom prst="rect">
            <a:avLst/>
          </a:prstGeom>
        </p:spPr>
      </p:pic>
      <p:sp>
        <p:nvSpPr>
          <p:cNvPr id="8" name="Oval 7">
            <a:extLst>
              <a:ext uri="{FF2B5EF4-FFF2-40B4-BE49-F238E27FC236}">
                <a16:creationId xmlns:a16="http://schemas.microsoft.com/office/drawing/2014/main" id="{579192F8-69F4-EE40-9719-C627AF2598CD}"/>
              </a:ext>
            </a:extLst>
          </p:cNvPr>
          <p:cNvSpPr/>
          <p:nvPr/>
        </p:nvSpPr>
        <p:spPr>
          <a:xfrm>
            <a:off x="4305090" y="394137"/>
            <a:ext cx="4069056" cy="406905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0" name="Oval 9">
            <a:extLst>
              <a:ext uri="{FF2B5EF4-FFF2-40B4-BE49-F238E27FC236}">
                <a16:creationId xmlns:a16="http://schemas.microsoft.com/office/drawing/2014/main" id="{3EC7ECFB-7FF1-F24F-9071-64D448DE4B9A}"/>
              </a:ext>
            </a:extLst>
          </p:cNvPr>
          <p:cNvSpPr/>
          <p:nvPr/>
        </p:nvSpPr>
        <p:spPr>
          <a:xfrm>
            <a:off x="2832170" y="2324861"/>
            <a:ext cx="4069056" cy="406905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1" name="Oval 10">
            <a:extLst>
              <a:ext uri="{FF2B5EF4-FFF2-40B4-BE49-F238E27FC236}">
                <a16:creationId xmlns:a16="http://schemas.microsoft.com/office/drawing/2014/main" id="{4760A730-2768-FA4F-BC04-642B9A99DEB7}"/>
              </a:ext>
            </a:extLst>
          </p:cNvPr>
          <p:cNvSpPr/>
          <p:nvPr/>
        </p:nvSpPr>
        <p:spPr>
          <a:xfrm>
            <a:off x="5659397" y="2324861"/>
            <a:ext cx="4069056" cy="406905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2" name="Google Shape;242;p7">
            <a:extLst>
              <a:ext uri="{FF2B5EF4-FFF2-40B4-BE49-F238E27FC236}">
                <a16:creationId xmlns:a16="http://schemas.microsoft.com/office/drawing/2014/main" id="{3425232E-3429-1946-8034-F79C719DC296}"/>
              </a:ext>
            </a:extLst>
          </p:cNvPr>
          <p:cNvSpPr txBox="1"/>
          <p:nvPr/>
        </p:nvSpPr>
        <p:spPr>
          <a:xfrm>
            <a:off x="5093531" y="1925103"/>
            <a:ext cx="2634123" cy="34159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pl-PL" b="1" i="0" u="none" strike="noStrike" cap="none" dirty="0">
                <a:solidFill>
                  <a:srgbClr val="3AC69D"/>
                </a:solidFill>
                <a:latin typeface="Calibri"/>
                <a:ea typeface="Calibri"/>
                <a:cs typeface="Calibri"/>
                <a:sym typeface="Calibri"/>
              </a:rPr>
              <a:t>Środowiskowe</a:t>
            </a:r>
          </a:p>
        </p:txBody>
      </p:sp>
      <p:sp>
        <p:nvSpPr>
          <p:cNvPr id="13" name="Google Shape;242;p7">
            <a:extLst>
              <a:ext uri="{FF2B5EF4-FFF2-40B4-BE49-F238E27FC236}">
                <a16:creationId xmlns:a16="http://schemas.microsoft.com/office/drawing/2014/main" id="{03337A27-A0BF-9940-A70F-CADF32B8FB9D}"/>
              </a:ext>
            </a:extLst>
          </p:cNvPr>
          <p:cNvSpPr txBox="1"/>
          <p:nvPr/>
        </p:nvSpPr>
        <p:spPr>
          <a:xfrm>
            <a:off x="3034164" y="4559181"/>
            <a:ext cx="2634123" cy="34159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pl-PL" b="1" i="0" u="none" strike="noStrike" cap="none" dirty="0">
                <a:solidFill>
                  <a:srgbClr val="29C7F7"/>
                </a:solidFill>
                <a:latin typeface="Calibri"/>
                <a:ea typeface="Calibri"/>
                <a:cs typeface="Calibri"/>
                <a:sym typeface="Calibri"/>
              </a:rPr>
              <a:t>Społeczne</a:t>
            </a:r>
          </a:p>
        </p:txBody>
      </p:sp>
      <p:sp>
        <p:nvSpPr>
          <p:cNvPr id="14" name="Google Shape;242;p7">
            <a:extLst>
              <a:ext uri="{FF2B5EF4-FFF2-40B4-BE49-F238E27FC236}">
                <a16:creationId xmlns:a16="http://schemas.microsoft.com/office/drawing/2014/main" id="{DA8DEA35-2411-A84B-94F7-B21AF63B8CBE}"/>
              </a:ext>
            </a:extLst>
          </p:cNvPr>
          <p:cNvSpPr txBox="1"/>
          <p:nvPr/>
        </p:nvSpPr>
        <p:spPr>
          <a:xfrm>
            <a:off x="6690959" y="4648876"/>
            <a:ext cx="2634123" cy="34159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pl-PL" b="1" i="0" u="none" strike="noStrike" cap="none" dirty="0">
                <a:solidFill>
                  <a:schemeClr val="accent2">
                    <a:lumMod val="75000"/>
                  </a:schemeClr>
                </a:solidFill>
                <a:latin typeface="Calibri"/>
                <a:ea typeface="Calibri"/>
                <a:cs typeface="Calibri"/>
                <a:sym typeface="Calibri"/>
              </a:rPr>
              <a:t>Gospodarcze</a:t>
            </a:r>
          </a:p>
        </p:txBody>
      </p:sp>
      <p:sp>
        <p:nvSpPr>
          <p:cNvPr id="2" name="Slide Number Placeholder 1">
            <a:extLst>
              <a:ext uri="{FF2B5EF4-FFF2-40B4-BE49-F238E27FC236}">
                <a16:creationId xmlns:a16="http://schemas.microsoft.com/office/drawing/2014/main" id="{98AF42DA-5950-18D8-A598-E39E4D980ED4}"/>
              </a:ext>
            </a:extLst>
          </p:cNvPr>
          <p:cNvSpPr>
            <a:spLocks noGrp="1"/>
          </p:cNvSpPr>
          <p:nvPr>
            <p:ph type="sldNum" sz="quarter" idx="12"/>
          </p:nvPr>
        </p:nvSpPr>
        <p:spPr/>
        <p:txBody>
          <a:bodyPr/>
          <a:lstStyle/>
          <a:p>
            <a:fld id="{61DC75F0-D3FD-D841-8FDB-E454B9D17276}" type="slidenum">
              <a:rPr lang="en-US" smtClean="0"/>
              <a:t>17</a:t>
            </a:fld>
            <a:endParaRPr lang="en-US" dirty="0"/>
          </a:p>
        </p:txBody>
      </p:sp>
      <p:pic>
        <p:nvPicPr>
          <p:cNvPr id="3" name="Obraz 2">
            <a:extLst>
              <a:ext uri="{FF2B5EF4-FFF2-40B4-BE49-F238E27FC236}">
                <a16:creationId xmlns:a16="http://schemas.microsoft.com/office/drawing/2014/main" id="{97A7B7E3-39E4-CF68-566D-745C32641999}"/>
              </a:ext>
            </a:extLst>
          </p:cNvPr>
          <p:cNvPicPr>
            <a:picLocks noChangeAspect="1"/>
          </p:cNvPicPr>
          <p:nvPr/>
        </p:nvPicPr>
        <p:blipFill>
          <a:blip r:embed="rId4"/>
          <a:stretch>
            <a:fillRect/>
          </a:stretch>
        </p:blipFill>
        <p:spPr>
          <a:xfrm>
            <a:off x="5406784" y="502025"/>
            <a:ext cx="859366" cy="859366"/>
          </a:xfrm>
          <a:prstGeom prst="rect">
            <a:avLst/>
          </a:prstGeom>
        </p:spPr>
      </p:pic>
      <p:pic>
        <p:nvPicPr>
          <p:cNvPr id="4" name="Obraz 3">
            <a:extLst>
              <a:ext uri="{FF2B5EF4-FFF2-40B4-BE49-F238E27FC236}">
                <a16:creationId xmlns:a16="http://schemas.microsoft.com/office/drawing/2014/main" id="{0039C421-BF2E-E477-2BEA-4228DB3F2038}"/>
              </a:ext>
            </a:extLst>
          </p:cNvPr>
          <p:cNvPicPr>
            <a:picLocks noChangeAspect="1"/>
          </p:cNvPicPr>
          <p:nvPr/>
        </p:nvPicPr>
        <p:blipFill>
          <a:blip r:embed="rId5"/>
          <a:stretch>
            <a:fillRect/>
          </a:stretch>
        </p:blipFill>
        <p:spPr>
          <a:xfrm>
            <a:off x="6355534" y="491729"/>
            <a:ext cx="859366" cy="859366"/>
          </a:xfrm>
          <a:prstGeom prst="rect">
            <a:avLst/>
          </a:prstGeom>
        </p:spPr>
      </p:pic>
      <p:pic>
        <p:nvPicPr>
          <p:cNvPr id="5" name="Obraz 4">
            <a:extLst>
              <a:ext uri="{FF2B5EF4-FFF2-40B4-BE49-F238E27FC236}">
                <a16:creationId xmlns:a16="http://schemas.microsoft.com/office/drawing/2014/main" id="{08D609B4-BD11-BD11-A6A9-E2B60F6DD92E}"/>
              </a:ext>
            </a:extLst>
          </p:cNvPr>
          <p:cNvPicPr>
            <a:picLocks noChangeAspect="1"/>
          </p:cNvPicPr>
          <p:nvPr/>
        </p:nvPicPr>
        <p:blipFill>
          <a:blip r:embed="rId6"/>
          <a:stretch>
            <a:fillRect/>
          </a:stretch>
        </p:blipFill>
        <p:spPr>
          <a:xfrm>
            <a:off x="7261384" y="1437251"/>
            <a:ext cx="783001" cy="792549"/>
          </a:xfrm>
          <a:prstGeom prst="rect">
            <a:avLst/>
          </a:prstGeom>
        </p:spPr>
      </p:pic>
      <p:pic>
        <p:nvPicPr>
          <p:cNvPr id="6" name="Obraz 5">
            <a:extLst>
              <a:ext uri="{FF2B5EF4-FFF2-40B4-BE49-F238E27FC236}">
                <a16:creationId xmlns:a16="http://schemas.microsoft.com/office/drawing/2014/main" id="{99B6321B-0A87-4AED-2EAE-782A6E7AF969}"/>
              </a:ext>
            </a:extLst>
          </p:cNvPr>
          <p:cNvPicPr>
            <a:picLocks noChangeAspect="1"/>
          </p:cNvPicPr>
          <p:nvPr/>
        </p:nvPicPr>
        <p:blipFill>
          <a:blip r:embed="rId7"/>
          <a:stretch>
            <a:fillRect/>
          </a:stretch>
        </p:blipFill>
        <p:spPr>
          <a:xfrm>
            <a:off x="4515510" y="1353997"/>
            <a:ext cx="884924" cy="895849"/>
          </a:xfrm>
          <a:prstGeom prst="rect">
            <a:avLst/>
          </a:prstGeom>
        </p:spPr>
      </p:pic>
      <p:pic>
        <p:nvPicPr>
          <p:cNvPr id="9" name="Obraz 8">
            <a:extLst>
              <a:ext uri="{FF2B5EF4-FFF2-40B4-BE49-F238E27FC236}">
                <a16:creationId xmlns:a16="http://schemas.microsoft.com/office/drawing/2014/main" id="{174A7F58-841D-8639-F105-B6AF2AD41343}"/>
              </a:ext>
            </a:extLst>
          </p:cNvPr>
          <p:cNvPicPr>
            <a:picLocks noChangeAspect="1"/>
          </p:cNvPicPr>
          <p:nvPr/>
        </p:nvPicPr>
        <p:blipFill>
          <a:blip r:embed="rId8"/>
          <a:stretch>
            <a:fillRect/>
          </a:stretch>
        </p:blipFill>
        <p:spPr>
          <a:xfrm>
            <a:off x="7039411" y="2882061"/>
            <a:ext cx="770980" cy="761577"/>
          </a:xfrm>
          <a:prstGeom prst="rect">
            <a:avLst/>
          </a:prstGeom>
        </p:spPr>
      </p:pic>
      <p:pic>
        <p:nvPicPr>
          <p:cNvPr id="16" name="Obraz 15">
            <a:extLst>
              <a:ext uri="{FF2B5EF4-FFF2-40B4-BE49-F238E27FC236}">
                <a16:creationId xmlns:a16="http://schemas.microsoft.com/office/drawing/2014/main" id="{E3B96115-B418-70A9-0F9C-875F72AABD3C}"/>
              </a:ext>
            </a:extLst>
          </p:cNvPr>
          <p:cNvPicPr>
            <a:picLocks noChangeAspect="1"/>
          </p:cNvPicPr>
          <p:nvPr/>
        </p:nvPicPr>
        <p:blipFill>
          <a:blip r:embed="rId9"/>
          <a:stretch>
            <a:fillRect/>
          </a:stretch>
        </p:blipFill>
        <p:spPr>
          <a:xfrm>
            <a:off x="4464989" y="2388073"/>
            <a:ext cx="744626" cy="744626"/>
          </a:xfrm>
          <a:prstGeom prst="rect">
            <a:avLst/>
          </a:prstGeom>
        </p:spPr>
      </p:pic>
      <p:pic>
        <p:nvPicPr>
          <p:cNvPr id="18" name="Obraz 17">
            <a:extLst>
              <a:ext uri="{FF2B5EF4-FFF2-40B4-BE49-F238E27FC236}">
                <a16:creationId xmlns:a16="http://schemas.microsoft.com/office/drawing/2014/main" id="{5F404644-BFB1-4BCA-20F5-24FB0470A043}"/>
              </a:ext>
            </a:extLst>
          </p:cNvPr>
          <p:cNvPicPr>
            <a:picLocks noChangeAspect="1"/>
          </p:cNvPicPr>
          <p:nvPr/>
        </p:nvPicPr>
        <p:blipFill>
          <a:blip r:embed="rId10"/>
          <a:stretch>
            <a:fillRect/>
          </a:stretch>
        </p:blipFill>
        <p:spPr>
          <a:xfrm>
            <a:off x="4833509" y="3195911"/>
            <a:ext cx="783001" cy="783001"/>
          </a:xfrm>
          <a:prstGeom prst="rect">
            <a:avLst/>
          </a:prstGeom>
        </p:spPr>
      </p:pic>
      <p:pic>
        <p:nvPicPr>
          <p:cNvPr id="22" name="Obraz 21">
            <a:extLst>
              <a:ext uri="{FF2B5EF4-FFF2-40B4-BE49-F238E27FC236}">
                <a16:creationId xmlns:a16="http://schemas.microsoft.com/office/drawing/2014/main" id="{02A81D31-3DC6-8B04-95EF-8AE1CA9E75E9}"/>
              </a:ext>
            </a:extLst>
          </p:cNvPr>
          <p:cNvPicPr>
            <a:picLocks noChangeAspect="1"/>
          </p:cNvPicPr>
          <p:nvPr/>
        </p:nvPicPr>
        <p:blipFill>
          <a:blip r:embed="rId11"/>
          <a:stretch>
            <a:fillRect/>
          </a:stretch>
        </p:blipFill>
        <p:spPr>
          <a:xfrm>
            <a:off x="5745990" y="3341646"/>
            <a:ext cx="1041270" cy="1041270"/>
          </a:xfrm>
          <a:prstGeom prst="rect">
            <a:avLst/>
          </a:prstGeom>
        </p:spPr>
      </p:pic>
      <p:pic>
        <p:nvPicPr>
          <p:cNvPr id="24" name="Obraz 23">
            <a:extLst>
              <a:ext uri="{FF2B5EF4-FFF2-40B4-BE49-F238E27FC236}">
                <a16:creationId xmlns:a16="http://schemas.microsoft.com/office/drawing/2014/main" id="{0C11A42A-59AB-DE9C-C071-F015D4CDF950}"/>
              </a:ext>
            </a:extLst>
          </p:cNvPr>
          <p:cNvPicPr>
            <a:picLocks noChangeAspect="1"/>
          </p:cNvPicPr>
          <p:nvPr/>
        </p:nvPicPr>
        <p:blipFill>
          <a:blip r:embed="rId12"/>
          <a:stretch>
            <a:fillRect/>
          </a:stretch>
        </p:blipFill>
        <p:spPr>
          <a:xfrm>
            <a:off x="5855622" y="4428171"/>
            <a:ext cx="783001" cy="783001"/>
          </a:xfrm>
          <a:prstGeom prst="rect">
            <a:avLst/>
          </a:prstGeom>
        </p:spPr>
      </p:pic>
      <p:pic>
        <p:nvPicPr>
          <p:cNvPr id="26" name="Obraz 25">
            <a:extLst>
              <a:ext uri="{FF2B5EF4-FFF2-40B4-BE49-F238E27FC236}">
                <a16:creationId xmlns:a16="http://schemas.microsoft.com/office/drawing/2014/main" id="{3FFDA611-6D6E-5840-B989-18370D69CA11}"/>
              </a:ext>
            </a:extLst>
          </p:cNvPr>
          <p:cNvPicPr>
            <a:picLocks noChangeAspect="1"/>
          </p:cNvPicPr>
          <p:nvPr/>
        </p:nvPicPr>
        <p:blipFill>
          <a:blip r:embed="rId13"/>
          <a:stretch>
            <a:fillRect/>
          </a:stretch>
        </p:blipFill>
        <p:spPr>
          <a:xfrm>
            <a:off x="5855622" y="5300270"/>
            <a:ext cx="786227" cy="795700"/>
          </a:xfrm>
          <a:prstGeom prst="rect">
            <a:avLst/>
          </a:prstGeom>
        </p:spPr>
      </p:pic>
      <p:pic>
        <p:nvPicPr>
          <p:cNvPr id="28" name="Obraz 27">
            <a:extLst>
              <a:ext uri="{FF2B5EF4-FFF2-40B4-BE49-F238E27FC236}">
                <a16:creationId xmlns:a16="http://schemas.microsoft.com/office/drawing/2014/main" id="{AE95286F-4757-A5B0-F86C-0AF8BB088993}"/>
              </a:ext>
            </a:extLst>
          </p:cNvPr>
          <p:cNvPicPr>
            <a:picLocks noChangeAspect="1"/>
          </p:cNvPicPr>
          <p:nvPr/>
        </p:nvPicPr>
        <p:blipFill>
          <a:blip r:embed="rId14"/>
          <a:stretch>
            <a:fillRect/>
          </a:stretch>
        </p:blipFill>
        <p:spPr>
          <a:xfrm>
            <a:off x="7947468" y="5216257"/>
            <a:ext cx="783001" cy="783001"/>
          </a:xfrm>
          <a:prstGeom prst="rect">
            <a:avLst/>
          </a:prstGeom>
        </p:spPr>
      </p:pic>
      <p:pic>
        <p:nvPicPr>
          <p:cNvPr id="30" name="Obraz 29">
            <a:extLst>
              <a:ext uri="{FF2B5EF4-FFF2-40B4-BE49-F238E27FC236}">
                <a16:creationId xmlns:a16="http://schemas.microsoft.com/office/drawing/2014/main" id="{07729CFA-4B33-1CDB-4343-1D2C4127B0EE}"/>
              </a:ext>
            </a:extLst>
          </p:cNvPr>
          <p:cNvPicPr>
            <a:picLocks noChangeAspect="1"/>
          </p:cNvPicPr>
          <p:nvPr/>
        </p:nvPicPr>
        <p:blipFill>
          <a:blip r:embed="rId15"/>
          <a:stretch>
            <a:fillRect/>
          </a:stretch>
        </p:blipFill>
        <p:spPr>
          <a:xfrm>
            <a:off x="8358525" y="3381817"/>
            <a:ext cx="1053968" cy="1041270"/>
          </a:xfrm>
          <a:prstGeom prst="rect">
            <a:avLst/>
          </a:prstGeom>
        </p:spPr>
      </p:pic>
      <p:pic>
        <p:nvPicPr>
          <p:cNvPr id="32" name="Obraz 31">
            <a:extLst>
              <a:ext uri="{FF2B5EF4-FFF2-40B4-BE49-F238E27FC236}">
                <a16:creationId xmlns:a16="http://schemas.microsoft.com/office/drawing/2014/main" id="{18570CA5-FE52-430A-AAD5-00D46E7BF61A}"/>
              </a:ext>
            </a:extLst>
          </p:cNvPr>
          <p:cNvPicPr>
            <a:picLocks noChangeAspect="1"/>
          </p:cNvPicPr>
          <p:nvPr/>
        </p:nvPicPr>
        <p:blipFill>
          <a:blip r:embed="rId16"/>
          <a:stretch>
            <a:fillRect/>
          </a:stretch>
        </p:blipFill>
        <p:spPr>
          <a:xfrm>
            <a:off x="2991449" y="3532815"/>
            <a:ext cx="792323" cy="783002"/>
          </a:xfrm>
          <a:prstGeom prst="rect">
            <a:avLst/>
          </a:prstGeom>
        </p:spPr>
      </p:pic>
      <p:pic>
        <p:nvPicPr>
          <p:cNvPr id="33" name="Obraz 32">
            <a:extLst>
              <a:ext uri="{FF2B5EF4-FFF2-40B4-BE49-F238E27FC236}">
                <a16:creationId xmlns:a16="http://schemas.microsoft.com/office/drawing/2014/main" id="{D487634A-0929-D462-10D9-85A0212F927F}"/>
              </a:ext>
            </a:extLst>
          </p:cNvPr>
          <p:cNvPicPr>
            <a:picLocks noChangeAspect="1"/>
          </p:cNvPicPr>
          <p:nvPr/>
        </p:nvPicPr>
        <p:blipFill>
          <a:blip r:embed="rId17"/>
          <a:stretch>
            <a:fillRect/>
          </a:stretch>
        </p:blipFill>
        <p:spPr>
          <a:xfrm>
            <a:off x="3016889" y="4529331"/>
            <a:ext cx="700600" cy="700600"/>
          </a:xfrm>
          <a:prstGeom prst="rect">
            <a:avLst/>
          </a:prstGeom>
        </p:spPr>
      </p:pic>
      <p:pic>
        <p:nvPicPr>
          <p:cNvPr id="35" name="Obraz 34">
            <a:extLst>
              <a:ext uri="{FF2B5EF4-FFF2-40B4-BE49-F238E27FC236}">
                <a16:creationId xmlns:a16="http://schemas.microsoft.com/office/drawing/2014/main" id="{003A3F83-91CB-D717-F1B9-7C75BFE6F182}"/>
              </a:ext>
            </a:extLst>
          </p:cNvPr>
          <p:cNvPicPr>
            <a:picLocks noChangeAspect="1"/>
          </p:cNvPicPr>
          <p:nvPr/>
        </p:nvPicPr>
        <p:blipFill>
          <a:blip r:embed="rId18"/>
          <a:stretch>
            <a:fillRect/>
          </a:stretch>
        </p:blipFill>
        <p:spPr>
          <a:xfrm>
            <a:off x="3582370" y="2741198"/>
            <a:ext cx="773452" cy="783001"/>
          </a:xfrm>
          <a:prstGeom prst="rect">
            <a:avLst/>
          </a:prstGeom>
        </p:spPr>
      </p:pic>
      <p:pic>
        <p:nvPicPr>
          <p:cNvPr id="37" name="Obraz 36">
            <a:extLst>
              <a:ext uri="{FF2B5EF4-FFF2-40B4-BE49-F238E27FC236}">
                <a16:creationId xmlns:a16="http://schemas.microsoft.com/office/drawing/2014/main" id="{DF700B2D-FB7E-71BB-FCD6-C55A95675A74}"/>
              </a:ext>
            </a:extLst>
          </p:cNvPr>
          <p:cNvPicPr>
            <a:picLocks noChangeAspect="1"/>
          </p:cNvPicPr>
          <p:nvPr/>
        </p:nvPicPr>
        <p:blipFill>
          <a:blip r:embed="rId19"/>
          <a:stretch>
            <a:fillRect/>
          </a:stretch>
        </p:blipFill>
        <p:spPr>
          <a:xfrm>
            <a:off x="3899103" y="5339697"/>
            <a:ext cx="792435" cy="783001"/>
          </a:xfrm>
          <a:prstGeom prst="rect">
            <a:avLst/>
          </a:prstGeom>
        </p:spPr>
      </p:pic>
      <p:pic>
        <p:nvPicPr>
          <p:cNvPr id="39" name="Obraz 38">
            <a:extLst>
              <a:ext uri="{FF2B5EF4-FFF2-40B4-BE49-F238E27FC236}">
                <a16:creationId xmlns:a16="http://schemas.microsoft.com/office/drawing/2014/main" id="{265B219B-2E21-EEA4-0F88-44B534876A59}"/>
              </a:ext>
            </a:extLst>
          </p:cNvPr>
          <p:cNvPicPr>
            <a:picLocks noChangeAspect="1"/>
          </p:cNvPicPr>
          <p:nvPr/>
        </p:nvPicPr>
        <p:blipFill>
          <a:blip r:embed="rId20"/>
          <a:stretch>
            <a:fillRect/>
          </a:stretch>
        </p:blipFill>
        <p:spPr>
          <a:xfrm>
            <a:off x="4947108" y="5308414"/>
            <a:ext cx="770329" cy="789350"/>
          </a:xfrm>
          <a:prstGeom prst="rect">
            <a:avLst/>
          </a:prstGeom>
        </p:spPr>
      </p:pic>
    </p:spTree>
    <p:extLst>
      <p:ext uri="{BB962C8B-B14F-4D97-AF65-F5344CB8AC3E}">
        <p14:creationId xmlns:p14="http://schemas.microsoft.com/office/powerpoint/2010/main" val="3368301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4CF05E67-8074-49C7-A40C-DA6FF2ADE95E}"/>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r="-1" b="-1"/>
          <a:stretch/>
        </p:blipFill>
        <p:spPr>
          <a:xfrm>
            <a:off x="20" y="1"/>
            <a:ext cx="12191980" cy="6857999"/>
          </a:xfrm>
          <a:prstGeom prst="rect">
            <a:avLst/>
          </a:prstGeom>
        </p:spPr>
      </p:pic>
      <p:sp>
        <p:nvSpPr>
          <p:cNvPr id="4" name="TextBox 3">
            <a:extLst>
              <a:ext uri="{FF2B5EF4-FFF2-40B4-BE49-F238E27FC236}">
                <a16:creationId xmlns:a16="http://schemas.microsoft.com/office/drawing/2014/main" id="{2658D936-9474-4358-93B8-AAA850C09088}"/>
              </a:ext>
            </a:extLst>
          </p:cNvPr>
          <p:cNvSpPr txBox="1"/>
          <p:nvPr/>
        </p:nvSpPr>
        <p:spPr>
          <a:xfrm>
            <a:off x="1706880" y="2311082"/>
            <a:ext cx="9144000" cy="290051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pl-PL" sz="6000" b="1" i="1" dirty="0">
                <a:solidFill>
                  <a:srgbClr val="FFFFFF"/>
                </a:solidFill>
                <a:ea typeface="+mj-ea"/>
                <a:cs typeface="+mj-cs"/>
              </a:rPr>
              <a:t>Jak osiągamy CZR i zapewniamy, że nikt nie pozostaje pominięty?</a:t>
            </a:r>
          </a:p>
        </p:txBody>
      </p:sp>
      <p:sp>
        <p:nvSpPr>
          <p:cNvPr id="2" name="Slide Number Placeholder 1">
            <a:extLst>
              <a:ext uri="{FF2B5EF4-FFF2-40B4-BE49-F238E27FC236}">
                <a16:creationId xmlns:a16="http://schemas.microsoft.com/office/drawing/2014/main" id="{13FB1937-6BD3-ED63-DED7-1AEF1E8D2EFB}"/>
              </a:ext>
            </a:extLst>
          </p:cNvPr>
          <p:cNvSpPr>
            <a:spLocks noGrp="1"/>
          </p:cNvSpPr>
          <p:nvPr>
            <p:ph type="sldNum" sz="quarter" idx="12"/>
          </p:nvPr>
        </p:nvSpPr>
        <p:spPr/>
        <p:txBody>
          <a:bodyPr/>
          <a:lstStyle/>
          <a:p>
            <a:fld id="{61DC75F0-D3FD-D841-8FDB-E454B9D17276}" type="slidenum">
              <a:rPr lang="en-US" smtClean="0"/>
              <a:t>18</a:t>
            </a:fld>
            <a:endParaRPr lang="en-US" dirty="0"/>
          </a:p>
        </p:txBody>
      </p:sp>
    </p:spTree>
    <p:extLst>
      <p:ext uri="{BB962C8B-B14F-4D97-AF65-F5344CB8AC3E}">
        <p14:creationId xmlns:p14="http://schemas.microsoft.com/office/powerpoint/2010/main" val="841553720"/>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0E7B718-E70E-DA4C-B050-DF26A7F98E0B}"/>
              </a:ext>
            </a:extLst>
          </p:cNvPr>
          <p:cNvPicPr>
            <a:picLocks noChangeAspect="1"/>
          </p:cNvPicPr>
          <p:nvPr/>
        </p:nvPicPr>
        <p:blipFill>
          <a:blip r:embed="rId3"/>
          <a:stretch>
            <a:fill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0987BB20-9FA7-A646-AB26-EB92620261A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575682" y="1723291"/>
            <a:ext cx="3702659" cy="3904935"/>
          </a:xfrm>
          <a:prstGeom prst="rect">
            <a:avLst/>
          </a:prstGeom>
        </p:spPr>
      </p:pic>
      <p:pic>
        <p:nvPicPr>
          <p:cNvPr id="16" name="Picture 15">
            <a:extLst>
              <a:ext uri="{FF2B5EF4-FFF2-40B4-BE49-F238E27FC236}">
                <a16:creationId xmlns:a16="http://schemas.microsoft.com/office/drawing/2014/main" id="{E881B743-CB0E-B24F-A468-34B2A463C86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619562" y="1723291"/>
            <a:ext cx="3702659" cy="3904935"/>
          </a:xfrm>
          <a:prstGeom prst="rect">
            <a:avLst/>
          </a:prstGeom>
        </p:spPr>
      </p:pic>
      <p:sp>
        <p:nvSpPr>
          <p:cNvPr id="2" name="Rounded Rectangle 1">
            <a:extLst>
              <a:ext uri="{FF2B5EF4-FFF2-40B4-BE49-F238E27FC236}">
                <a16:creationId xmlns:a16="http://schemas.microsoft.com/office/drawing/2014/main" id="{BED6A4C8-A4BC-3F44-B042-B861AD27E519}"/>
              </a:ext>
            </a:extLst>
          </p:cNvPr>
          <p:cNvSpPr/>
          <p:nvPr/>
        </p:nvSpPr>
        <p:spPr>
          <a:xfrm>
            <a:off x="1666562" y="931985"/>
            <a:ext cx="3520900" cy="597877"/>
          </a:xfrm>
          <a:prstGeom prst="roundRect">
            <a:avLst/>
          </a:prstGeom>
          <a:solidFill>
            <a:srgbClr val="29C7F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dirty="0"/>
          </a:p>
        </p:txBody>
      </p:sp>
      <p:sp>
        <p:nvSpPr>
          <p:cNvPr id="18" name="Rounded Rectangle 17">
            <a:extLst>
              <a:ext uri="{FF2B5EF4-FFF2-40B4-BE49-F238E27FC236}">
                <a16:creationId xmlns:a16="http://schemas.microsoft.com/office/drawing/2014/main" id="{D4A39629-B31B-BE49-888B-B54CC58301E1}"/>
              </a:ext>
            </a:extLst>
          </p:cNvPr>
          <p:cNvSpPr/>
          <p:nvPr/>
        </p:nvSpPr>
        <p:spPr>
          <a:xfrm>
            <a:off x="6619562" y="931985"/>
            <a:ext cx="3520900" cy="597877"/>
          </a:xfrm>
          <a:prstGeom prst="roundRect">
            <a:avLst/>
          </a:prstGeom>
          <a:solidFill>
            <a:srgbClr val="3AC6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0" name="Google Shape;242;p7">
            <a:extLst>
              <a:ext uri="{FF2B5EF4-FFF2-40B4-BE49-F238E27FC236}">
                <a16:creationId xmlns:a16="http://schemas.microsoft.com/office/drawing/2014/main" id="{C89C7552-FBF4-C443-9475-6CD55F05D179}"/>
              </a:ext>
            </a:extLst>
          </p:cNvPr>
          <p:cNvSpPr txBox="1"/>
          <p:nvPr/>
        </p:nvSpPr>
        <p:spPr>
          <a:xfrm>
            <a:off x="1522927" y="989728"/>
            <a:ext cx="3866662" cy="48009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pl-PL" sz="2800" b="1" i="0" u="none" strike="noStrike" cap="none" dirty="0">
                <a:solidFill>
                  <a:schemeClr val="bg1"/>
                </a:solidFill>
                <a:latin typeface="Calibri"/>
                <a:ea typeface="Calibri"/>
                <a:cs typeface="Calibri"/>
                <a:sym typeface="Calibri"/>
              </a:rPr>
              <a:t>Schemat problemu</a:t>
            </a:r>
          </a:p>
        </p:txBody>
      </p:sp>
      <p:sp>
        <p:nvSpPr>
          <p:cNvPr id="22" name="Google Shape;242;p7">
            <a:extLst>
              <a:ext uri="{FF2B5EF4-FFF2-40B4-BE49-F238E27FC236}">
                <a16:creationId xmlns:a16="http://schemas.microsoft.com/office/drawing/2014/main" id="{7614C270-1495-0942-BC49-21BAC32262A0}"/>
              </a:ext>
            </a:extLst>
          </p:cNvPr>
          <p:cNvSpPr txBox="1"/>
          <p:nvPr/>
        </p:nvSpPr>
        <p:spPr>
          <a:xfrm>
            <a:off x="1493680" y="5741369"/>
            <a:ext cx="3866662" cy="36929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pl-PL" sz="2000" b="1" i="0" u="none" strike="noStrike" cap="none" dirty="0">
                <a:solidFill>
                  <a:srgbClr val="29C7F7"/>
                </a:solidFill>
                <a:latin typeface="Calibri"/>
                <a:ea typeface="Calibri"/>
                <a:cs typeface="Calibri"/>
                <a:sym typeface="Calibri"/>
              </a:rPr>
              <a:t>Negatywne sformułowania</a:t>
            </a:r>
          </a:p>
        </p:txBody>
      </p:sp>
      <p:sp>
        <p:nvSpPr>
          <p:cNvPr id="23" name="Google Shape;242;p7">
            <a:extLst>
              <a:ext uri="{FF2B5EF4-FFF2-40B4-BE49-F238E27FC236}">
                <a16:creationId xmlns:a16="http://schemas.microsoft.com/office/drawing/2014/main" id="{31081804-39E3-FA4E-AE3C-7D99CC89109D}"/>
              </a:ext>
            </a:extLst>
          </p:cNvPr>
          <p:cNvSpPr txBox="1"/>
          <p:nvPr/>
        </p:nvSpPr>
        <p:spPr>
          <a:xfrm>
            <a:off x="6471099" y="1008462"/>
            <a:ext cx="3866662" cy="48009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pl-PL" sz="2800" b="1" i="0" u="none" strike="noStrike" cap="none" dirty="0">
                <a:solidFill>
                  <a:schemeClr val="bg1"/>
                </a:solidFill>
                <a:latin typeface="Calibri"/>
                <a:ea typeface="Calibri"/>
                <a:cs typeface="Calibri"/>
                <a:sym typeface="Calibri"/>
              </a:rPr>
              <a:t>Schemat rozwiązań</a:t>
            </a:r>
          </a:p>
        </p:txBody>
      </p:sp>
      <p:sp>
        <p:nvSpPr>
          <p:cNvPr id="24" name="Google Shape;242;p7">
            <a:extLst>
              <a:ext uri="{FF2B5EF4-FFF2-40B4-BE49-F238E27FC236}">
                <a16:creationId xmlns:a16="http://schemas.microsoft.com/office/drawing/2014/main" id="{47A1E6F9-C78C-204E-A6A8-D6CE428B1B47}"/>
              </a:ext>
            </a:extLst>
          </p:cNvPr>
          <p:cNvSpPr txBox="1"/>
          <p:nvPr/>
        </p:nvSpPr>
        <p:spPr>
          <a:xfrm>
            <a:off x="6547361" y="5760103"/>
            <a:ext cx="3866662" cy="36929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pl-PL" sz="2000" b="1" i="0" u="none" strike="noStrike" cap="none" dirty="0">
                <a:solidFill>
                  <a:srgbClr val="3AC69D"/>
                </a:solidFill>
                <a:latin typeface="Calibri"/>
                <a:ea typeface="Calibri"/>
                <a:cs typeface="Calibri"/>
                <a:sym typeface="Calibri"/>
              </a:rPr>
              <a:t>Pozytywne sformułowania</a:t>
            </a:r>
          </a:p>
        </p:txBody>
      </p:sp>
      <p:sp>
        <p:nvSpPr>
          <p:cNvPr id="3" name="Up Arrow 2">
            <a:extLst>
              <a:ext uri="{FF2B5EF4-FFF2-40B4-BE49-F238E27FC236}">
                <a16:creationId xmlns:a16="http://schemas.microsoft.com/office/drawing/2014/main" id="{1589DF59-A7E3-D549-AFB0-35B9781CE1A9}"/>
              </a:ext>
            </a:extLst>
          </p:cNvPr>
          <p:cNvSpPr/>
          <p:nvPr/>
        </p:nvSpPr>
        <p:spPr>
          <a:xfrm>
            <a:off x="949569" y="2934032"/>
            <a:ext cx="228600" cy="2411692"/>
          </a:xfrm>
          <a:prstGeom prst="upArrow">
            <a:avLst/>
          </a:prstGeom>
          <a:solidFill>
            <a:srgbClr val="29C7F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5" name="Google Shape;242;p7">
            <a:extLst>
              <a:ext uri="{FF2B5EF4-FFF2-40B4-BE49-F238E27FC236}">
                <a16:creationId xmlns:a16="http://schemas.microsoft.com/office/drawing/2014/main" id="{5F1E3283-60A1-E54E-879F-A15848A8D14D}"/>
              </a:ext>
            </a:extLst>
          </p:cNvPr>
          <p:cNvSpPr txBox="1"/>
          <p:nvPr/>
        </p:nvSpPr>
        <p:spPr>
          <a:xfrm>
            <a:off x="263258" y="2459547"/>
            <a:ext cx="1613799" cy="34159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pl-PL" b="1" i="0" u="none" strike="noStrike" cap="none" dirty="0">
                <a:latin typeface="Calibri"/>
                <a:ea typeface="Calibri"/>
                <a:cs typeface="Calibri"/>
                <a:sym typeface="Calibri"/>
              </a:rPr>
              <a:t>Skutki</a:t>
            </a:r>
          </a:p>
        </p:txBody>
      </p:sp>
      <p:sp>
        <p:nvSpPr>
          <p:cNvPr id="26" name="Google Shape;242;p7">
            <a:extLst>
              <a:ext uri="{FF2B5EF4-FFF2-40B4-BE49-F238E27FC236}">
                <a16:creationId xmlns:a16="http://schemas.microsoft.com/office/drawing/2014/main" id="{8C7F864F-CE53-5244-B0E8-3706138479F2}"/>
              </a:ext>
            </a:extLst>
          </p:cNvPr>
          <p:cNvSpPr txBox="1"/>
          <p:nvPr/>
        </p:nvSpPr>
        <p:spPr>
          <a:xfrm>
            <a:off x="250732" y="5488950"/>
            <a:ext cx="1613799" cy="34159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pl-PL" b="1" i="0" u="none" strike="noStrike" cap="none" dirty="0">
                <a:latin typeface="Calibri"/>
                <a:ea typeface="Calibri"/>
                <a:cs typeface="Calibri"/>
                <a:sym typeface="Calibri"/>
              </a:rPr>
              <a:t>Przyczyny</a:t>
            </a:r>
          </a:p>
        </p:txBody>
      </p:sp>
      <p:sp>
        <p:nvSpPr>
          <p:cNvPr id="27" name="Up Arrow 26">
            <a:extLst>
              <a:ext uri="{FF2B5EF4-FFF2-40B4-BE49-F238E27FC236}">
                <a16:creationId xmlns:a16="http://schemas.microsoft.com/office/drawing/2014/main" id="{E67DC3A8-1088-DD4C-8551-9CD4F427CD67}"/>
              </a:ext>
            </a:extLst>
          </p:cNvPr>
          <p:cNvSpPr/>
          <p:nvPr/>
        </p:nvSpPr>
        <p:spPr>
          <a:xfrm>
            <a:off x="10826773" y="2934032"/>
            <a:ext cx="228600" cy="2411692"/>
          </a:xfrm>
          <a:prstGeom prst="upArrow">
            <a:avLst/>
          </a:prstGeom>
          <a:solidFill>
            <a:srgbClr val="3AC69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8" name="Google Shape;242;p7">
            <a:extLst>
              <a:ext uri="{FF2B5EF4-FFF2-40B4-BE49-F238E27FC236}">
                <a16:creationId xmlns:a16="http://schemas.microsoft.com/office/drawing/2014/main" id="{77D382EF-7E1E-B64D-B797-ACA4B364A64C}"/>
              </a:ext>
            </a:extLst>
          </p:cNvPr>
          <p:cNvSpPr txBox="1"/>
          <p:nvPr/>
        </p:nvSpPr>
        <p:spPr>
          <a:xfrm>
            <a:off x="10140462" y="2459547"/>
            <a:ext cx="1613799" cy="34159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pl-PL" b="1" i="0" u="none" strike="noStrike" cap="none" dirty="0">
                <a:latin typeface="Calibri"/>
                <a:ea typeface="Calibri"/>
                <a:cs typeface="Calibri"/>
                <a:sym typeface="Calibri"/>
              </a:rPr>
              <a:t>Cel</a:t>
            </a:r>
          </a:p>
        </p:txBody>
      </p:sp>
      <p:sp>
        <p:nvSpPr>
          <p:cNvPr id="29" name="Google Shape;242;p7">
            <a:extLst>
              <a:ext uri="{FF2B5EF4-FFF2-40B4-BE49-F238E27FC236}">
                <a16:creationId xmlns:a16="http://schemas.microsoft.com/office/drawing/2014/main" id="{42C74FF5-D95E-DA49-8737-C4898BB2C03E}"/>
              </a:ext>
            </a:extLst>
          </p:cNvPr>
          <p:cNvSpPr txBox="1"/>
          <p:nvPr/>
        </p:nvSpPr>
        <p:spPr>
          <a:xfrm>
            <a:off x="10127936" y="5488950"/>
            <a:ext cx="1613799" cy="34159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pl-PL" b="1" i="0" u="none" strike="noStrike" cap="none" dirty="0">
                <a:latin typeface="Calibri"/>
                <a:ea typeface="Calibri"/>
                <a:cs typeface="Calibri"/>
                <a:sym typeface="Calibri"/>
              </a:rPr>
              <a:t>Metody</a:t>
            </a:r>
          </a:p>
        </p:txBody>
      </p:sp>
      <p:sp>
        <p:nvSpPr>
          <p:cNvPr id="4" name="Slide Number Placeholder 3">
            <a:extLst>
              <a:ext uri="{FF2B5EF4-FFF2-40B4-BE49-F238E27FC236}">
                <a16:creationId xmlns:a16="http://schemas.microsoft.com/office/drawing/2014/main" id="{3A45698F-9BD9-CC4D-14DC-B0F7AFDA56C2}"/>
              </a:ext>
            </a:extLst>
          </p:cNvPr>
          <p:cNvSpPr>
            <a:spLocks noGrp="1"/>
          </p:cNvSpPr>
          <p:nvPr>
            <p:ph type="sldNum" sz="quarter" idx="12"/>
          </p:nvPr>
        </p:nvSpPr>
        <p:spPr/>
        <p:txBody>
          <a:bodyPr/>
          <a:lstStyle/>
          <a:p>
            <a:fld id="{61DC75F0-D3FD-D841-8FDB-E454B9D17276}" type="slidenum">
              <a:rPr lang="en-US" smtClean="0"/>
              <a:t>19</a:t>
            </a:fld>
            <a:endParaRPr lang="en-US" dirty="0"/>
          </a:p>
        </p:txBody>
      </p:sp>
    </p:spTree>
    <p:extLst>
      <p:ext uri="{BB962C8B-B14F-4D97-AF65-F5344CB8AC3E}">
        <p14:creationId xmlns:p14="http://schemas.microsoft.com/office/powerpoint/2010/main" val="827994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6657B-1248-6B4D-AE85-8670C18C8E1B}"/>
              </a:ext>
            </a:extLst>
          </p:cNvPr>
          <p:cNvPicPr>
            <a:picLocks noChangeAspect="1"/>
          </p:cNvPicPr>
          <p:nvPr/>
        </p:nvPicPr>
        <p:blipFill>
          <a:blip r:embed="rId3"/>
          <a:stretch>
            <a:fillRect/>
          </a:stretch>
        </p:blipFill>
        <p:spPr>
          <a:xfrm>
            <a:off x="0" y="108204"/>
            <a:ext cx="12192000" cy="6858000"/>
          </a:xfrm>
          <a:prstGeom prst="rect">
            <a:avLst/>
          </a:prstGeom>
        </p:spPr>
      </p:pic>
      <p:sp>
        <p:nvSpPr>
          <p:cNvPr id="5" name="Rectangle 4">
            <a:extLst>
              <a:ext uri="{FF2B5EF4-FFF2-40B4-BE49-F238E27FC236}">
                <a16:creationId xmlns:a16="http://schemas.microsoft.com/office/drawing/2014/main" id="{5171BC68-CC43-2B4D-BB8F-888BEB7BEB09}"/>
              </a:ext>
            </a:extLst>
          </p:cNvPr>
          <p:cNvSpPr/>
          <p:nvPr/>
        </p:nvSpPr>
        <p:spPr>
          <a:xfrm>
            <a:off x="506503" y="1628708"/>
            <a:ext cx="10907167" cy="1254511"/>
          </a:xfrm>
          <a:prstGeom prst="rect">
            <a:avLst/>
          </a:prstGeom>
        </p:spPr>
        <p:txBody>
          <a:bodyPr wrap="square">
            <a:spAutoFit/>
          </a:bodyPr>
          <a:lstStyle/>
          <a:p>
            <a:pPr algn="thaiDist">
              <a:lnSpc>
                <a:spcPct val="120000"/>
              </a:lnSpc>
            </a:pPr>
            <a:r>
              <a:rPr lang="pl-PL" sz="1600" b="1" dirty="0">
                <a:solidFill>
                  <a:srgbClr val="262626"/>
                </a:solidFill>
              </a:rPr>
              <a:t>Celem warsztatów jest analiza całości Celów Zrównoważonego Rozwoju ONZ, zrozumienie natury wzajemnych powiązań, a następnie dostarczenie praktycznych oraz łatwych w użyciu narzędzi, które pomogą w ich osiągnięciu. Warsztaty zachęcą uczniów do oryginalnego myślenia oraz zmotywują do działania poprzez wykorzystanie narzędzi ramowych, które pomogą zidentyfikować, zdefiniować oraz rozwiązać największe wyzwania współczesności w zakresie zrównoważonego rozwoju.  </a:t>
            </a:r>
          </a:p>
        </p:txBody>
      </p:sp>
      <p:sp>
        <p:nvSpPr>
          <p:cNvPr id="6" name="Rounded Rectangle 5">
            <a:extLst>
              <a:ext uri="{FF2B5EF4-FFF2-40B4-BE49-F238E27FC236}">
                <a16:creationId xmlns:a16="http://schemas.microsoft.com/office/drawing/2014/main" id="{FD9AA248-B0AF-F84E-94F8-0CF855A300AF}"/>
              </a:ext>
            </a:extLst>
          </p:cNvPr>
          <p:cNvSpPr/>
          <p:nvPr/>
        </p:nvSpPr>
        <p:spPr>
          <a:xfrm>
            <a:off x="313764" y="1462601"/>
            <a:ext cx="11371732" cy="1480103"/>
          </a:xfrm>
          <a:prstGeom prst="roundRect">
            <a:avLst/>
          </a:prstGeom>
          <a:noFill/>
          <a:ln w="31750">
            <a:solidFill>
              <a:srgbClr val="29C7F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2" name="Rounded Rectangle 31">
            <a:extLst>
              <a:ext uri="{FF2B5EF4-FFF2-40B4-BE49-F238E27FC236}">
                <a16:creationId xmlns:a16="http://schemas.microsoft.com/office/drawing/2014/main" id="{03D80DED-07FA-7648-A98B-006FFF2CC66F}"/>
              </a:ext>
            </a:extLst>
          </p:cNvPr>
          <p:cNvSpPr/>
          <p:nvPr/>
        </p:nvSpPr>
        <p:spPr>
          <a:xfrm>
            <a:off x="2606040" y="185126"/>
            <a:ext cx="6979920" cy="994130"/>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3" name="Rounded Rectangle 32">
            <a:extLst>
              <a:ext uri="{FF2B5EF4-FFF2-40B4-BE49-F238E27FC236}">
                <a16:creationId xmlns:a16="http://schemas.microsoft.com/office/drawing/2014/main" id="{AE593411-CF70-804B-88B7-4B861BF579DE}"/>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4" name="TextBox 33">
            <a:extLst>
              <a:ext uri="{FF2B5EF4-FFF2-40B4-BE49-F238E27FC236}">
                <a16:creationId xmlns:a16="http://schemas.microsoft.com/office/drawing/2014/main" id="{C098EEBB-9906-934A-AAC3-1F3847C7F9B7}"/>
              </a:ext>
            </a:extLst>
          </p:cNvPr>
          <p:cNvSpPr txBox="1"/>
          <p:nvPr/>
        </p:nvSpPr>
        <p:spPr>
          <a:xfrm>
            <a:off x="2794680" y="294106"/>
            <a:ext cx="6791279" cy="584775"/>
          </a:xfrm>
          <a:prstGeom prst="rect">
            <a:avLst/>
          </a:prstGeom>
          <a:noFill/>
        </p:spPr>
        <p:txBody>
          <a:bodyPr wrap="square" rtlCol="0">
            <a:spAutoFit/>
          </a:bodyPr>
          <a:lstStyle/>
          <a:p>
            <a:pPr algn="ctr"/>
            <a:r>
              <a:rPr lang="pl-PL" sz="3200" b="1" dirty="0">
                <a:solidFill>
                  <a:schemeClr val="bg1"/>
                </a:solidFill>
              </a:rPr>
              <a:t>Przygotowanie i cele warsztatów</a:t>
            </a:r>
          </a:p>
        </p:txBody>
      </p:sp>
      <p:sp>
        <p:nvSpPr>
          <p:cNvPr id="21" name="TextBox 20">
            <a:extLst>
              <a:ext uri="{FF2B5EF4-FFF2-40B4-BE49-F238E27FC236}">
                <a16:creationId xmlns:a16="http://schemas.microsoft.com/office/drawing/2014/main" id="{A578BCDC-8719-EB47-ABEF-3276125F0C98}"/>
              </a:ext>
            </a:extLst>
          </p:cNvPr>
          <p:cNvSpPr txBox="1"/>
          <p:nvPr/>
        </p:nvSpPr>
        <p:spPr>
          <a:xfrm>
            <a:off x="2794681" y="901959"/>
            <a:ext cx="6602638" cy="307777"/>
          </a:xfrm>
          <a:prstGeom prst="rect">
            <a:avLst/>
          </a:prstGeom>
          <a:noFill/>
        </p:spPr>
        <p:txBody>
          <a:bodyPr wrap="square" rtlCol="0">
            <a:spAutoFit/>
          </a:bodyPr>
          <a:lstStyle/>
          <a:p>
            <a:pPr algn="ctr"/>
            <a:r>
              <a:rPr lang="pl-PL" sz="1400" b="1" dirty="0">
                <a:solidFill>
                  <a:schemeClr val="bg1"/>
                </a:solidFill>
              </a:rPr>
              <a:t>Czas przygotowania: 10 – 15 minut</a:t>
            </a:r>
          </a:p>
        </p:txBody>
      </p:sp>
      <p:grpSp>
        <p:nvGrpSpPr>
          <p:cNvPr id="9" name="Group 8">
            <a:extLst>
              <a:ext uri="{FF2B5EF4-FFF2-40B4-BE49-F238E27FC236}">
                <a16:creationId xmlns:a16="http://schemas.microsoft.com/office/drawing/2014/main" id="{5E5CEC13-4F72-87BC-D9DF-A33EC9698C48}"/>
              </a:ext>
            </a:extLst>
          </p:cNvPr>
          <p:cNvGrpSpPr/>
          <p:nvPr/>
        </p:nvGrpSpPr>
        <p:grpSpPr>
          <a:xfrm>
            <a:off x="712180" y="4586227"/>
            <a:ext cx="443210" cy="427913"/>
            <a:chOff x="663222" y="3355931"/>
            <a:chExt cx="443210" cy="427913"/>
          </a:xfrm>
        </p:grpSpPr>
        <p:sp>
          <p:nvSpPr>
            <p:cNvPr id="10" name="Oval 9">
              <a:extLst>
                <a:ext uri="{FF2B5EF4-FFF2-40B4-BE49-F238E27FC236}">
                  <a16:creationId xmlns:a16="http://schemas.microsoft.com/office/drawing/2014/main" id="{FDB79BEE-9F05-5AC4-0CCB-553BB49724AA}"/>
                </a:ext>
              </a:extLst>
            </p:cNvPr>
            <p:cNvSpPr/>
            <p:nvPr/>
          </p:nvSpPr>
          <p:spPr>
            <a:xfrm>
              <a:off x="716859" y="339426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1" name="Oval 10">
              <a:extLst>
                <a:ext uri="{FF2B5EF4-FFF2-40B4-BE49-F238E27FC236}">
                  <a16:creationId xmlns:a16="http://schemas.microsoft.com/office/drawing/2014/main" id="{3067E27E-E84A-4317-DBE0-EC212FEE34E1}"/>
                </a:ext>
              </a:extLst>
            </p:cNvPr>
            <p:cNvSpPr/>
            <p:nvPr/>
          </p:nvSpPr>
          <p:spPr>
            <a:xfrm>
              <a:off x="663222" y="339427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2" name="Rectangle 11">
              <a:extLst>
                <a:ext uri="{FF2B5EF4-FFF2-40B4-BE49-F238E27FC236}">
                  <a16:creationId xmlns:a16="http://schemas.microsoft.com/office/drawing/2014/main" id="{FBD07FB5-B631-3CE0-43D3-39B896FA2D3B}"/>
                </a:ext>
              </a:extLst>
            </p:cNvPr>
            <p:cNvSpPr/>
            <p:nvPr/>
          </p:nvSpPr>
          <p:spPr>
            <a:xfrm>
              <a:off x="731556" y="3355931"/>
              <a:ext cx="301686" cy="402546"/>
            </a:xfrm>
            <a:prstGeom prst="rect">
              <a:avLst/>
            </a:prstGeom>
          </p:spPr>
          <p:txBody>
            <a:bodyPr wrap="none">
              <a:spAutoFit/>
            </a:bodyPr>
            <a:lstStyle/>
            <a:p>
              <a:pPr algn="ctr">
                <a:lnSpc>
                  <a:spcPct val="120000"/>
                </a:lnSpc>
              </a:pPr>
              <a:r>
                <a:rPr lang="pl-PL" b="1" dirty="0">
                  <a:solidFill>
                    <a:schemeClr val="bg1"/>
                  </a:solidFill>
                  <a:cs typeface="Arial" panose="020B0604020202020204" pitchFamily="34" charset="0"/>
                </a:rPr>
                <a:t>2</a:t>
              </a:r>
            </a:p>
          </p:txBody>
        </p:sp>
      </p:grpSp>
      <p:sp>
        <p:nvSpPr>
          <p:cNvPr id="14" name="Rectangle 13">
            <a:extLst>
              <a:ext uri="{FF2B5EF4-FFF2-40B4-BE49-F238E27FC236}">
                <a16:creationId xmlns:a16="http://schemas.microsoft.com/office/drawing/2014/main" id="{72AC7058-8F80-94D7-3F28-D74F03195D33}"/>
              </a:ext>
            </a:extLst>
          </p:cNvPr>
          <p:cNvSpPr/>
          <p:nvPr/>
        </p:nvSpPr>
        <p:spPr>
          <a:xfrm>
            <a:off x="1228656" y="3287271"/>
            <a:ext cx="9734687" cy="1067343"/>
          </a:xfrm>
          <a:prstGeom prst="rect">
            <a:avLst/>
          </a:prstGeom>
        </p:spPr>
        <p:txBody>
          <a:bodyPr wrap="square">
            <a:spAutoFit/>
          </a:bodyPr>
          <a:lstStyle/>
          <a:p>
            <a:pPr algn="thaiDist">
              <a:lnSpc>
                <a:spcPct val="120000"/>
              </a:lnSpc>
            </a:pPr>
            <a:r>
              <a:rPr lang="pl-PL" b="1" dirty="0">
                <a:solidFill>
                  <a:srgbClr val="262626"/>
                </a:solidFill>
              </a:rPr>
              <a:t>Wyświetlenie slajdów oraz zachęcenie do dyskusji na temat ich aktualnej wiedzy o CZR ONZ oraz przedstawienie kluczowych narzędzi ramowych do identyfikacji i definiowania problemów i ich rozwiązań. </a:t>
            </a:r>
            <a:r>
              <a:rPr lang="pl-PL" dirty="0">
                <a:solidFill>
                  <a:srgbClr val="262626"/>
                </a:solidFill>
              </a:rPr>
              <a:t>Uczestnikom należy zadać pytania główne ujęte notatkach slajdów PowerPoint.</a:t>
            </a:r>
          </a:p>
        </p:txBody>
      </p:sp>
      <p:grpSp>
        <p:nvGrpSpPr>
          <p:cNvPr id="15" name="Group 14">
            <a:extLst>
              <a:ext uri="{FF2B5EF4-FFF2-40B4-BE49-F238E27FC236}">
                <a16:creationId xmlns:a16="http://schemas.microsoft.com/office/drawing/2014/main" id="{4478D716-B85F-88A3-AFD7-D0568C12D351}"/>
              </a:ext>
            </a:extLst>
          </p:cNvPr>
          <p:cNvGrpSpPr/>
          <p:nvPr/>
        </p:nvGrpSpPr>
        <p:grpSpPr>
          <a:xfrm>
            <a:off x="712256" y="3300532"/>
            <a:ext cx="443210" cy="427913"/>
            <a:chOff x="663222" y="3355931"/>
            <a:chExt cx="443210" cy="427913"/>
          </a:xfrm>
        </p:grpSpPr>
        <p:sp>
          <p:nvSpPr>
            <p:cNvPr id="16" name="Oval 15">
              <a:extLst>
                <a:ext uri="{FF2B5EF4-FFF2-40B4-BE49-F238E27FC236}">
                  <a16:creationId xmlns:a16="http://schemas.microsoft.com/office/drawing/2014/main" id="{7B16B6D5-D78A-B0D5-46F5-CD4C5F9F9D86}"/>
                </a:ext>
              </a:extLst>
            </p:cNvPr>
            <p:cNvSpPr/>
            <p:nvPr/>
          </p:nvSpPr>
          <p:spPr>
            <a:xfrm>
              <a:off x="716859" y="339426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7" name="Oval 16">
              <a:extLst>
                <a:ext uri="{FF2B5EF4-FFF2-40B4-BE49-F238E27FC236}">
                  <a16:creationId xmlns:a16="http://schemas.microsoft.com/office/drawing/2014/main" id="{5A480FFF-4780-B5F0-2AC2-E21D80F756F7}"/>
                </a:ext>
              </a:extLst>
            </p:cNvPr>
            <p:cNvSpPr/>
            <p:nvPr/>
          </p:nvSpPr>
          <p:spPr>
            <a:xfrm>
              <a:off x="663222" y="339427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8" name="Rectangle 17">
              <a:extLst>
                <a:ext uri="{FF2B5EF4-FFF2-40B4-BE49-F238E27FC236}">
                  <a16:creationId xmlns:a16="http://schemas.microsoft.com/office/drawing/2014/main" id="{E80940E8-22E6-C80E-6992-707F8FFD6958}"/>
                </a:ext>
              </a:extLst>
            </p:cNvPr>
            <p:cNvSpPr/>
            <p:nvPr/>
          </p:nvSpPr>
          <p:spPr>
            <a:xfrm>
              <a:off x="731556" y="3355931"/>
              <a:ext cx="301686" cy="402546"/>
            </a:xfrm>
            <a:prstGeom prst="rect">
              <a:avLst/>
            </a:prstGeom>
          </p:spPr>
          <p:txBody>
            <a:bodyPr wrap="none">
              <a:spAutoFit/>
            </a:bodyPr>
            <a:lstStyle/>
            <a:p>
              <a:pPr algn="ctr">
                <a:lnSpc>
                  <a:spcPct val="120000"/>
                </a:lnSpc>
              </a:pPr>
              <a:r>
                <a:rPr lang="pl-PL" b="1" dirty="0">
                  <a:solidFill>
                    <a:schemeClr val="bg1"/>
                  </a:solidFill>
                  <a:cs typeface="Arial" panose="020B0604020202020204" pitchFamily="34" charset="0"/>
                </a:rPr>
                <a:t>1</a:t>
              </a:r>
            </a:p>
          </p:txBody>
        </p:sp>
      </p:grpSp>
      <p:sp>
        <p:nvSpPr>
          <p:cNvPr id="19" name="Rectangle 18">
            <a:extLst>
              <a:ext uri="{FF2B5EF4-FFF2-40B4-BE49-F238E27FC236}">
                <a16:creationId xmlns:a16="http://schemas.microsoft.com/office/drawing/2014/main" id="{9257F564-7545-F606-351E-54D5A87E1445}"/>
              </a:ext>
            </a:extLst>
          </p:cNvPr>
          <p:cNvSpPr/>
          <p:nvPr/>
        </p:nvSpPr>
        <p:spPr>
          <a:xfrm>
            <a:off x="1267916" y="4533739"/>
            <a:ext cx="9734687" cy="1067343"/>
          </a:xfrm>
          <a:prstGeom prst="rect">
            <a:avLst/>
          </a:prstGeom>
        </p:spPr>
        <p:txBody>
          <a:bodyPr wrap="square">
            <a:spAutoFit/>
          </a:bodyPr>
          <a:lstStyle/>
          <a:p>
            <a:pPr algn="thaiDist">
              <a:lnSpc>
                <a:spcPct val="120000"/>
              </a:lnSpc>
            </a:pPr>
            <a:r>
              <a:rPr lang="pl-PL" dirty="0"/>
              <a:t>Ćwiczenia najlepiej przeprowadzić na </a:t>
            </a:r>
            <a:r>
              <a:rPr lang="pl-PL" b="1" dirty="0"/>
              <a:t>dużej tablicy lub tablicy plakatowej z wykorzystaniem karteczek samoprzylepnych.</a:t>
            </a:r>
            <a:r>
              <a:rPr lang="pl-PL" dirty="0"/>
              <a:t> Zadania można łatwo wyświetlić, aby umożliwić grupom wspólną pracę w ramach otwartej dyskusji.</a:t>
            </a:r>
          </a:p>
          <a:p>
            <a:pPr algn="thaiDist">
              <a:lnSpc>
                <a:spcPct val="120000"/>
              </a:lnSpc>
            </a:pPr>
            <a:endParaRPr lang="en-US" dirty="0">
              <a:solidFill>
                <a:srgbClr val="262626"/>
              </a:solidFill>
            </a:endParaRPr>
          </a:p>
        </p:txBody>
      </p:sp>
      <p:sp>
        <p:nvSpPr>
          <p:cNvPr id="20" name="TextBox 19">
            <a:extLst>
              <a:ext uri="{FF2B5EF4-FFF2-40B4-BE49-F238E27FC236}">
                <a16:creationId xmlns:a16="http://schemas.microsoft.com/office/drawing/2014/main" id="{870443D5-F53C-B910-E5A0-AB1541127325}"/>
              </a:ext>
            </a:extLst>
          </p:cNvPr>
          <p:cNvSpPr txBox="1"/>
          <p:nvPr/>
        </p:nvSpPr>
        <p:spPr>
          <a:xfrm>
            <a:off x="1314196" y="5548982"/>
            <a:ext cx="9563605" cy="1067343"/>
          </a:xfrm>
          <a:prstGeom prst="rect">
            <a:avLst/>
          </a:prstGeom>
          <a:noFill/>
        </p:spPr>
        <p:txBody>
          <a:bodyPr wrap="square" rtlCol="0">
            <a:spAutoFit/>
          </a:bodyPr>
          <a:lstStyle/>
          <a:p>
            <a:pPr algn="thaiDist">
              <a:lnSpc>
                <a:spcPct val="120000"/>
              </a:lnSpc>
            </a:pPr>
            <a:r>
              <a:rPr lang="pl-PL" b="1" dirty="0">
                <a:solidFill>
                  <a:srgbClr val="262626"/>
                </a:solidFill>
              </a:rPr>
              <a:t>Należy postępować zgodnie z instrukcjami </a:t>
            </a:r>
            <a:r>
              <a:rPr lang="pl-PL" dirty="0">
                <a:solidFill>
                  <a:srgbClr val="262626"/>
                </a:solidFill>
              </a:rPr>
              <a:t>zawartymi w lekcji dotyczącymi zasad tworzenia schematu problemów/rozwiązań oraz sposobu w jaki dana sytuacja odnosi się do CZR. W notatkach dla każdego slajdu znajduje się również instrukcja dotycząca tworzenia schematu rozwiązań. </a:t>
            </a:r>
          </a:p>
        </p:txBody>
      </p:sp>
      <p:grpSp>
        <p:nvGrpSpPr>
          <p:cNvPr id="22" name="Group 21">
            <a:extLst>
              <a:ext uri="{FF2B5EF4-FFF2-40B4-BE49-F238E27FC236}">
                <a16:creationId xmlns:a16="http://schemas.microsoft.com/office/drawing/2014/main" id="{92FDCB1C-543A-F655-612D-629CAC1391BE}"/>
              </a:ext>
            </a:extLst>
          </p:cNvPr>
          <p:cNvGrpSpPr/>
          <p:nvPr/>
        </p:nvGrpSpPr>
        <p:grpSpPr>
          <a:xfrm>
            <a:off x="728635" y="5548861"/>
            <a:ext cx="443210" cy="427913"/>
            <a:chOff x="663222" y="3355931"/>
            <a:chExt cx="443210" cy="427913"/>
          </a:xfrm>
        </p:grpSpPr>
        <p:sp>
          <p:nvSpPr>
            <p:cNvPr id="23" name="Oval 22">
              <a:extLst>
                <a:ext uri="{FF2B5EF4-FFF2-40B4-BE49-F238E27FC236}">
                  <a16:creationId xmlns:a16="http://schemas.microsoft.com/office/drawing/2014/main" id="{82F847A7-5433-42DF-46B4-738F72A780AF}"/>
                </a:ext>
              </a:extLst>
            </p:cNvPr>
            <p:cNvSpPr/>
            <p:nvPr/>
          </p:nvSpPr>
          <p:spPr>
            <a:xfrm>
              <a:off x="716859" y="339426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4" name="Oval 23">
              <a:extLst>
                <a:ext uri="{FF2B5EF4-FFF2-40B4-BE49-F238E27FC236}">
                  <a16:creationId xmlns:a16="http://schemas.microsoft.com/office/drawing/2014/main" id="{2F9A8BA4-D78C-4E92-F638-58983B0C7884}"/>
                </a:ext>
              </a:extLst>
            </p:cNvPr>
            <p:cNvSpPr/>
            <p:nvPr/>
          </p:nvSpPr>
          <p:spPr>
            <a:xfrm>
              <a:off x="663222" y="339427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5" name="Rectangle 24">
              <a:extLst>
                <a:ext uri="{FF2B5EF4-FFF2-40B4-BE49-F238E27FC236}">
                  <a16:creationId xmlns:a16="http://schemas.microsoft.com/office/drawing/2014/main" id="{25CDE0F3-B01F-16AF-82C3-7056D7C2C88F}"/>
                </a:ext>
              </a:extLst>
            </p:cNvPr>
            <p:cNvSpPr/>
            <p:nvPr/>
          </p:nvSpPr>
          <p:spPr>
            <a:xfrm>
              <a:off x="731556" y="3355931"/>
              <a:ext cx="301686" cy="402546"/>
            </a:xfrm>
            <a:prstGeom prst="rect">
              <a:avLst/>
            </a:prstGeom>
          </p:spPr>
          <p:txBody>
            <a:bodyPr wrap="none">
              <a:spAutoFit/>
            </a:bodyPr>
            <a:lstStyle/>
            <a:p>
              <a:pPr algn="ctr">
                <a:lnSpc>
                  <a:spcPct val="120000"/>
                </a:lnSpc>
              </a:pPr>
              <a:r>
                <a:rPr lang="pl-PL" b="1" dirty="0">
                  <a:solidFill>
                    <a:schemeClr val="bg1"/>
                  </a:solidFill>
                  <a:cs typeface="Arial" panose="020B0604020202020204" pitchFamily="34" charset="0"/>
                </a:rPr>
                <a:t>3</a:t>
              </a:r>
            </a:p>
          </p:txBody>
        </p:sp>
      </p:grpSp>
      <p:sp>
        <p:nvSpPr>
          <p:cNvPr id="2" name="Slide Number Placeholder 1">
            <a:extLst>
              <a:ext uri="{FF2B5EF4-FFF2-40B4-BE49-F238E27FC236}">
                <a16:creationId xmlns:a16="http://schemas.microsoft.com/office/drawing/2014/main" id="{96C09922-505E-359D-B7EC-80E08126D84F}"/>
              </a:ext>
            </a:extLst>
          </p:cNvPr>
          <p:cNvSpPr>
            <a:spLocks noGrp="1"/>
          </p:cNvSpPr>
          <p:nvPr>
            <p:ph type="sldNum" sz="quarter" idx="12"/>
          </p:nvPr>
        </p:nvSpPr>
        <p:spPr/>
        <p:txBody>
          <a:bodyPr/>
          <a:lstStyle/>
          <a:p>
            <a:fld id="{61DC75F0-D3FD-D841-8FDB-E454B9D17276}" type="slidenum">
              <a:rPr lang="en-US" smtClean="0"/>
              <a:t>2</a:t>
            </a:fld>
            <a:endParaRPr lang="en-US" dirty="0"/>
          </a:p>
        </p:txBody>
      </p:sp>
    </p:spTree>
    <p:extLst>
      <p:ext uri="{BB962C8B-B14F-4D97-AF65-F5344CB8AC3E}">
        <p14:creationId xmlns:p14="http://schemas.microsoft.com/office/powerpoint/2010/main" val="2869964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B7C00BC-E411-A540-822C-CD9383D8D1E3}"/>
              </a:ext>
            </a:extLst>
          </p:cNvPr>
          <p:cNvPicPr>
            <a:picLocks noChangeAspect="1"/>
          </p:cNvPicPr>
          <p:nvPr/>
        </p:nvPicPr>
        <p:blipFill>
          <a:blip r:embed="rId3"/>
          <a:stretch>
            <a:fillRect/>
          </a:stretch>
        </p:blipFill>
        <p:spPr>
          <a:xfrm>
            <a:off x="0" y="0"/>
            <a:ext cx="12192000" cy="6858000"/>
          </a:xfrm>
          <a:prstGeom prst="rect">
            <a:avLst/>
          </a:prstGeom>
        </p:spPr>
      </p:pic>
      <p:pic>
        <p:nvPicPr>
          <p:cNvPr id="17" name="Picture 16">
            <a:extLst>
              <a:ext uri="{FF2B5EF4-FFF2-40B4-BE49-F238E27FC236}">
                <a16:creationId xmlns:a16="http://schemas.microsoft.com/office/drawing/2014/main" id="{95DC9AA2-49A4-0A4E-9E20-4E69CCEFAE9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292037" y="1296891"/>
            <a:ext cx="3702659" cy="3904935"/>
          </a:xfrm>
          <a:prstGeom prst="rect">
            <a:avLst/>
          </a:prstGeom>
        </p:spPr>
      </p:pic>
      <p:sp>
        <p:nvSpPr>
          <p:cNvPr id="18" name="Rounded Rectangle 17">
            <a:extLst>
              <a:ext uri="{FF2B5EF4-FFF2-40B4-BE49-F238E27FC236}">
                <a16:creationId xmlns:a16="http://schemas.microsoft.com/office/drawing/2014/main" id="{79419F88-804F-A742-B0A1-4AF7E77B106E}"/>
              </a:ext>
            </a:extLst>
          </p:cNvPr>
          <p:cNvSpPr/>
          <p:nvPr/>
        </p:nvSpPr>
        <p:spPr>
          <a:xfrm>
            <a:off x="826101" y="257029"/>
            <a:ext cx="10824031" cy="597877"/>
          </a:xfrm>
          <a:prstGeom prst="roundRect">
            <a:avLst/>
          </a:prstGeom>
          <a:solidFill>
            <a:srgbClr val="29C7F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600" dirty="0"/>
          </a:p>
        </p:txBody>
      </p:sp>
      <p:sp>
        <p:nvSpPr>
          <p:cNvPr id="19" name="Google Shape;242;p7">
            <a:extLst>
              <a:ext uri="{FF2B5EF4-FFF2-40B4-BE49-F238E27FC236}">
                <a16:creationId xmlns:a16="http://schemas.microsoft.com/office/drawing/2014/main" id="{D37C3A8F-44B8-D045-9A08-DCA2355B1367}"/>
              </a:ext>
            </a:extLst>
          </p:cNvPr>
          <p:cNvSpPr txBox="1"/>
          <p:nvPr/>
        </p:nvSpPr>
        <p:spPr>
          <a:xfrm>
            <a:off x="4304785" y="331914"/>
            <a:ext cx="3866662" cy="42469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pl-PL" sz="2400" b="1" i="0" u="none" strike="noStrike" cap="none" dirty="0">
                <a:solidFill>
                  <a:schemeClr val="bg1"/>
                </a:solidFill>
                <a:latin typeface="Calibri"/>
                <a:ea typeface="Calibri"/>
                <a:cs typeface="Calibri"/>
                <a:sym typeface="Calibri"/>
              </a:rPr>
              <a:t>Schemat problemu</a:t>
            </a:r>
          </a:p>
        </p:txBody>
      </p:sp>
      <p:sp>
        <p:nvSpPr>
          <p:cNvPr id="20" name="Google Shape;242;p7">
            <a:extLst>
              <a:ext uri="{FF2B5EF4-FFF2-40B4-BE49-F238E27FC236}">
                <a16:creationId xmlns:a16="http://schemas.microsoft.com/office/drawing/2014/main" id="{2217EC33-F914-5A4C-B9E6-295B5972B41E}"/>
              </a:ext>
            </a:extLst>
          </p:cNvPr>
          <p:cNvSpPr txBox="1"/>
          <p:nvPr/>
        </p:nvSpPr>
        <p:spPr>
          <a:xfrm>
            <a:off x="1411340" y="6274113"/>
            <a:ext cx="9653551" cy="34159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pl-PL" b="1" i="0" u="none" strike="noStrike" cap="none" dirty="0">
                <a:solidFill>
                  <a:srgbClr val="29C7F7"/>
                </a:solidFill>
                <a:latin typeface="Calibri"/>
                <a:ea typeface="Calibri"/>
                <a:cs typeface="Calibri"/>
                <a:sym typeface="Calibri"/>
              </a:rPr>
              <a:t>Zestawienie problemów (negatywnych): </a:t>
            </a:r>
            <a:r>
              <a:rPr lang="pl-PL" b="1" i="0" u="none" strike="noStrike" cap="none" dirty="0">
                <a:latin typeface="Calibri"/>
                <a:ea typeface="Calibri"/>
                <a:cs typeface="Calibri"/>
                <a:sym typeface="Calibri"/>
              </a:rPr>
              <a:t>Niski poziom odzyskiwania odpadów.</a:t>
            </a:r>
          </a:p>
        </p:txBody>
      </p:sp>
      <p:sp>
        <p:nvSpPr>
          <p:cNvPr id="35" name="Rounded Rectangle 34">
            <a:extLst>
              <a:ext uri="{FF2B5EF4-FFF2-40B4-BE49-F238E27FC236}">
                <a16:creationId xmlns:a16="http://schemas.microsoft.com/office/drawing/2014/main" id="{D33A19F5-7A42-EA43-86D0-AF52C3FE9462}"/>
              </a:ext>
            </a:extLst>
          </p:cNvPr>
          <p:cNvSpPr/>
          <p:nvPr/>
        </p:nvSpPr>
        <p:spPr>
          <a:xfrm>
            <a:off x="981158" y="3151160"/>
            <a:ext cx="3210788" cy="679095"/>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b="1" dirty="0">
                <a:latin typeface="Calibri" panose="020F0502020204030204" pitchFamily="34" charset="0"/>
                <a:cs typeface="Calibri" panose="020F0502020204030204" pitchFamily="34" charset="0"/>
              </a:rPr>
              <a:t>Niski poziom odzyskiwania odpadów </a:t>
            </a:r>
          </a:p>
        </p:txBody>
      </p:sp>
      <p:sp>
        <p:nvSpPr>
          <p:cNvPr id="60" name="Rounded Rectangle 59">
            <a:extLst>
              <a:ext uri="{FF2B5EF4-FFF2-40B4-BE49-F238E27FC236}">
                <a16:creationId xmlns:a16="http://schemas.microsoft.com/office/drawing/2014/main" id="{2AB7C2E8-B726-B649-967C-64F406ACE87C}"/>
              </a:ext>
            </a:extLst>
          </p:cNvPr>
          <p:cNvSpPr/>
          <p:nvPr/>
        </p:nvSpPr>
        <p:spPr>
          <a:xfrm>
            <a:off x="933826" y="4143519"/>
            <a:ext cx="1350289" cy="679095"/>
          </a:xfrm>
          <a:prstGeom prst="roundRect">
            <a:avLst/>
          </a:prstGeom>
          <a:solidFill>
            <a:srgbClr val="1E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b="1" dirty="0">
                <a:solidFill>
                  <a:schemeClr val="bg1"/>
                </a:solidFill>
                <a:latin typeface="Calibri" panose="020F0502020204030204" pitchFamily="34" charset="0"/>
                <a:cs typeface="Calibri" panose="020F0502020204030204" pitchFamily="34" charset="0"/>
              </a:rPr>
              <a:t>Nieprawidłowe zarządzanie odpadami u źródła</a:t>
            </a:r>
          </a:p>
        </p:txBody>
      </p:sp>
      <p:sp>
        <p:nvSpPr>
          <p:cNvPr id="61" name="Rounded Rectangle 60">
            <a:extLst>
              <a:ext uri="{FF2B5EF4-FFF2-40B4-BE49-F238E27FC236}">
                <a16:creationId xmlns:a16="http://schemas.microsoft.com/office/drawing/2014/main" id="{B755DAF3-ABA0-3545-AACB-712E89A4CC0E}"/>
              </a:ext>
            </a:extLst>
          </p:cNvPr>
          <p:cNvSpPr/>
          <p:nvPr/>
        </p:nvSpPr>
        <p:spPr>
          <a:xfrm>
            <a:off x="2938870" y="4136615"/>
            <a:ext cx="1350289" cy="679095"/>
          </a:xfrm>
          <a:prstGeom prst="roundRect">
            <a:avLst/>
          </a:prstGeom>
          <a:solidFill>
            <a:srgbClr val="1E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b="1" dirty="0">
                <a:solidFill>
                  <a:schemeClr val="bg1"/>
                </a:solidFill>
                <a:latin typeface="Calibri" panose="020F0502020204030204" pitchFamily="34" charset="0"/>
                <a:cs typeface="Calibri" panose="020F0502020204030204" pitchFamily="34" charset="0"/>
              </a:rPr>
              <a:t>Rządy nie finansują recyklingu odpadów</a:t>
            </a:r>
          </a:p>
        </p:txBody>
      </p:sp>
      <p:sp>
        <p:nvSpPr>
          <p:cNvPr id="64" name="Rounded Rectangle 63">
            <a:extLst>
              <a:ext uri="{FF2B5EF4-FFF2-40B4-BE49-F238E27FC236}">
                <a16:creationId xmlns:a16="http://schemas.microsoft.com/office/drawing/2014/main" id="{FDA37AC9-459A-8948-A886-B45904870E4B}"/>
              </a:ext>
            </a:extLst>
          </p:cNvPr>
          <p:cNvSpPr/>
          <p:nvPr/>
        </p:nvSpPr>
        <p:spPr>
          <a:xfrm>
            <a:off x="932743" y="5142782"/>
            <a:ext cx="1350289" cy="81806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b="1" dirty="0">
                <a:solidFill>
                  <a:schemeClr val="bg1"/>
                </a:solidFill>
                <a:latin typeface="Calibri" panose="020F0502020204030204" pitchFamily="34" charset="0"/>
                <a:cs typeface="Calibri" panose="020F0502020204030204" pitchFamily="34" charset="0"/>
              </a:rPr>
              <a:t>Nieprawidłowa segregacja odpadów w domach </a:t>
            </a:r>
          </a:p>
        </p:txBody>
      </p:sp>
      <p:sp>
        <p:nvSpPr>
          <p:cNvPr id="65" name="Rounded Rectangle 64">
            <a:extLst>
              <a:ext uri="{FF2B5EF4-FFF2-40B4-BE49-F238E27FC236}">
                <a16:creationId xmlns:a16="http://schemas.microsoft.com/office/drawing/2014/main" id="{E615D2A7-57A0-9441-BB0F-2F7C93F8F81B}"/>
              </a:ext>
            </a:extLst>
          </p:cNvPr>
          <p:cNvSpPr/>
          <p:nvPr/>
        </p:nvSpPr>
        <p:spPr>
          <a:xfrm>
            <a:off x="2937787" y="5135878"/>
            <a:ext cx="1350289" cy="679095"/>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b="1" dirty="0">
                <a:solidFill>
                  <a:schemeClr val="bg1"/>
                </a:solidFill>
                <a:latin typeface="Calibri" panose="020F0502020204030204" pitchFamily="34" charset="0"/>
                <a:cs typeface="Calibri" panose="020F0502020204030204" pitchFamily="34" charset="0"/>
              </a:rPr>
              <a:t>Brak współczesnej infrastruktury segregacji odpadów</a:t>
            </a:r>
          </a:p>
        </p:txBody>
      </p:sp>
      <p:cxnSp>
        <p:nvCxnSpPr>
          <p:cNvPr id="74" name="Straight Arrow Connector 73">
            <a:extLst>
              <a:ext uri="{FF2B5EF4-FFF2-40B4-BE49-F238E27FC236}">
                <a16:creationId xmlns:a16="http://schemas.microsoft.com/office/drawing/2014/main" id="{0BD2EAC6-14CE-2C4F-AFD8-89C8664347F9}"/>
              </a:ext>
            </a:extLst>
          </p:cNvPr>
          <p:cNvCxnSpPr/>
          <p:nvPr/>
        </p:nvCxnSpPr>
        <p:spPr>
          <a:xfrm flipV="1">
            <a:off x="1564513" y="4822614"/>
            <a:ext cx="0" cy="3132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1E3806F8-D34A-8040-8938-BDAFB7004A2C}"/>
              </a:ext>
            </a:extLst>
          </p:cNvPr>
          <p:cNvCxnSpPr/>
          <p:nvPr/>
        </p:nvCxnSpPr>
        <p:spPr>
          <a:xfrm flipV="1">
            <a:off x="3627334" y="4829518"/>
            <a:ext cx="0" cy="3132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10A3C4C1-4DA9-0749-B4AF-0248C755985B}"/>
              </a:ext>
            </a:extLst>
          </p:cNvPr>
          <p:cNvCxnSpPr/>
          <p:nvPr/>
        </p:nvCxnSpPr>
        <p:spPr>
          <a:xfrm flipV="1">
            <a:off x="1564513" y="1869146"/>
            <a:ext cx="0" cy="3132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Rounded Rectangle 61">
            <a:extLst>
              <a:ext uri="{FF2B5EF4-FFF2-40B4-BE49-F238E27FC236}">
                <a16:creationId xmlns:a16="http://schemas.microsoft.com/office/drawing/2014/main" id="{B77C1FF0-3930-1147-A7D3-54727B3FF375}"/>
              </a:ext>
            </a:extLst>
          </p:cNvPr>
          <p:cNvSpPr/>
          <p:nvPr/>
        </p:nvSpPr>
        <p:spPr>
          <a:xfrm>
            <a:off x="932743" y="1196955"/>
            <a:ext cx="1350289" cy="679095"/>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b="1" dirty="0">
                <a:latin typeface="Calibri" panose="020F0502020204030204" pitchFamily="34" charset="0"/>
                <a:cs typeface="Calibri" panose="020F0502020204030204" pitchFamily="34" charset="0"/>
              </a:rPr>
              <a:t>Nieznane skutki uboczne ludzkiej konsumpcji</a:t>
            </a:r>
          </a:p>
        </p:txBody>
      </p:sp>
      <p:sp>
        <p:nvSpPr>
          <p:cNvPr id="38" name="Rounded Rectangle 37">
            <a:extLst>
              <a:ext uri="{FF2B5EF4-FFF2-40B4-BE49-F238E27FC236}">
                <a16:creationId xmlns:a16="http://schemas.microsoft.com/office/drawing/2014/main" id="{81EA22C1-4E05-264D-81D6-5DDB04AC0259}"/>
              </a:ext>
            </a:extLst>
          </p:cNvPr>
          <p:cNvSpPr/>
          <p:nvPr/>
        </p:nvSpPr>
        <p:spPr>
          <a:xfrm>
            <a:off x="933826" y="2163117"/>
            <a:ext cx="1350289" cy="679095"/>
          </a:xfrm>
          <a:prstGeom prst="roundRect">
            <a:avLst/>
          </a:prstGeom>
          <a:solidFill>
            <a:srgbClr val="1E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b="1" dirty="0">
                <a:latin typeface="Calibri" panose="020F0502020204030204" pitchFamily="34" charset="0"/>
                <a:cs typeface="Calibri" panose="020F0502020204030204" pitchFamily="34" charset="0"/>
              </a:rPr>
              <a:t>Odpady przedostają się do łańcucha pokarmowego</a:t>
            </a:r>
          </a:p>
        </p:txBody>
      </p:sp>
      <p:cxnSp>
        <p:nvCxnSpPr>
          <p:cNvPr id="79" name="Straight Arrow Connector 78">
            <a:extLst>
              <a:ext uri="{FF2B5EF4-FFF2-40B4-BE49-F238E27FC236}">
                <a16:creationId xmlns:a16="http://schemas.microsoft.com/office/drawing/2014/main" id="{29397ACA-9390-C64B-B13C-4C44D3BA0E10}"/>
              </a:ext>
            </a:extLst>
          </p:cNvPr>
          <p:cNvCxnSpPr/>
          <p:nvPr/>
        </p:nvCxnSpPr>
        <p:spPr>
          <a:xfrm flipV="1">
            <a:off x="3627334" y="1868515"/>
            <a:ext cx="0" cy="3132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Rounded Rectangle 62">
            <a:extLst>
              <a:ext uri="{FF2B5EF4-FFF2-40B4-BE49-F238E27FC236}">
                <a16:creationId xmlns:a16="http://schemas.microsoft.com/office/drawing/2014/main" id="{BE454FE7-3762-2949-BD0F-EAD42C668BDC}"/>
              </a:ext>
            </a:extLst>
          </p:cNvPr>
          <p:cNvSpPr/>
          <p:nvPr/>
        </p:nvSpPr>
        <p:spPr>
          <a:xfrm>
            <a:off x="2937787" y="1190051"/>
            <a:ext cx="1350289" cy="679095"/>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b="1" dirty="0">
                <a:latin typeface="Calibri" panose="020F0502020204030204" pitchFamily="34" charset="0"/>
                <a:cs typeface="Calibri" panose="020F0502020204030204" pitchFamily="34" charset="0"/>
              </a:rPr>
              <a:t>Zagrożenie ekosystemów</a:t>
            </a:r>
          </a:p>
        </p:txBody>
      </p:sp>
      <p:sp>
        <p:nvSpPr>
          <p:cNvPr id="41" name="Rounded Rectangle 40">
            <a:extLst>
              <a:ext uri="{FF2B5EF4-FFF2-40B4-BE49-F238E27FC236}">
                <a16:creationId xmlns:a16="http://schemas.microsoft.com/office/drawing/2014/main" id="{973F5E6F-01E3-FF43-98DB-B3ECABDD8C1F}"/>
              </a:ext>
            </a:extLst>
          </p:cNvPr>
          <p:cNvSpPr/>
          <p:nvPr/>
        </p:nvSpPr>
        <p:spPr>
          <a:xfrm>
            <a:off x="2938870" y="2156213"/>
            <a:ext cx="1350289" cy="679095"/>
          </a:xfrm>
          <a:prstGeom prst="roundRect">
            <a:avLst/>
          </a:prstGeom>
          <a:solidFill>
            <a:srgbClr val="1E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b="1" dirty="0">
                <a:solidFill>
                  <a:schemeClr val="bg1"/>
                </a:solidFill>
                <a:latin typeface="Calibri" panose="020F0502020204030204" pitchFamily="34" charset="0"/>
                <a:cs typeface="Calibri" panose="020F0502020204030204" pitchFamily="34" charset="0"/>
              </a:rPr>
              <a:t>Zwiększenie ilości odpadów przedostających się do środowiska</a:t>
            </a:r>
          </a:p>
        </p:txBody>
      </p:sp>
      <p:cxnSp>
        <p:nvCxnSpPr>
          <p:cNvPr id="81" name="Straight Connector 80">
            <a:extLst>
              <a:ext uri="{FF2B5EF4-FFF2-40B4-BE49-F238E27FC236}">
                <a16:creationId xmlns:a16="http://schemas.microsoft.com/office/drawing/2014/main" id="{47FF5BEE-A04D-B54C-9532-221EA21F48DC}"/>
              </a:ext>
            </a:extLst>
          </p:cNvPr>
          <p:cNvCxnSpPr/>
          <p:nvPr/>
        </p:nvCxnSpPr>
        <p:spPr>
          <a:xfrm>
            <a:off x="1527189" y="3974841"/>
            <a:ext cx="211872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8022B476-930E-874D-A951-587DD88F6CE8}"/>
              </a:ext>
            </a:extLst>
          </p:cNvPr>
          <p:cNvCxnSpPr/>
          <p:nvPr/>
        </p:nvCxnSpPr>
        <p:spPr>
          <a:xfrm>
            <a:off x="1527189" y="3974841"/>
            <a:ext cx="0" cy="1686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3C801B9-A08E-B745-8B80-DBD1AA71C119}"/>
              </a:ext>
            </a:extLst>
          </p:cNvPr>
          <p:cNvCxnSpPr>
            <a:cxnSpLocks/>
          </p:cNvCxnSpPr>
          <p:nvPr/>
        </p:nvCxnSpPr>
        <p:spPr>
          <a:xfrm>
            <a:off x="3645915" y="3974841"/>
            <a:ext cx="0" cy="1617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22906C74-4C0C-3546-B942-4C7C2D94696C}"/>
              </a:ext>
            </a:extLst>
          </p:cNvPr>
          <p:cNvCxnSpPr>
            <a:cxnSpLocks/>
          </p:cNvCxnSpPr>
          <p:nvPr/>
        </p:nvCxnSpPr>
        <p:spPr>
          <a:xfrm>
            <a:off x="1557803" y="3033732"/>
            <a:ext cx="20881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FCEB4642-27AE-9D4E-830C-6DC16D7E3D23}"/>
              </a:ext>
            </a:extLst>
          </p:cNvPr>
          <p:cNvCxnSpPr>
            <a:cxnSpLocks/>
          </p:cNvCxnSpPr>
          <p:nvPr/>
        </p:nvCxnSpPr>
        <p:spPr>
          <a:xfrm flipV="1">
            <a:off x="1557803" y="2842212"/>
            <a:ext cx="0" cy="1915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19696616-B25D-EA4A-BB38-FAB66C1F570C}"/>
              </a:ext>
            </a:extLst>
          </p:cNvPr>
          <p:cNvCxnSpPr>
            <a:cxnSpLocks/>
          </p:cNvCxnSpPr>
          <p:nvPr/>
        </p:nvCxnSpPr>
        <p:spPr>
          <a:xfrm flipV="1">
            <a:off x="3645915" y="2843400"/>
            <a:ext cx="0" cy="1915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97ABAB95-810E-D343-8855-F60583CF27B0}"/>
              </a:ext>
            </a:extLst>
          </p:cNvPr>
          <p:cNvCxnSpPr/>
          <p:nvPr/>
        </p:nvCxnSpPr>
        <p:spPr>
          <a:xfrm>
            <a:off x="2615423" y="3033732"/>
            <a:ext cx="0" cy="1174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Right Brace 96">
            <a:extLst>
              <a:ext uri="{FF2B5EF4-FFF2-40B4-BE49-F238E27FC236}">
                <a16:creationId xmlns:a16="http://schemas.microsoft.com/office/drawing/2014/main" id="{09EA0461-1FF9-C346-A907-79E91E37C9B9}"/>
              </a:ext>
            </a:extLst>
          </p:cNvPr>
          <p:cNvSpPr/>
          <p:nvPr/>
        </p:nvSpPr>
        <p:spPr>
          <a:xfrm>
            <a:off x="4542020" y="1296891"/>
            <a:ext cx="134911" cy="1736841"/>
          </a:xfrm>
          <a:prstGeom prst="rightBrace">
            <a:avLst/>
          </a:prstGeom>
          <a:ln w="19050">
            <a:solidFill>
              <a:srgbClr val="29C7F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TH" sz="1600"/>
          </a:p>
        </p:txBody>
      </p:sp>
      <p:sp>
        <p:nvSpPr>
          <p:cNvPr id="98" name="Right Brace 97">
            <a:extLst>
              <a:ext uri="{FF2B5EF4-FFF2-40B4-BE49-F238E27FC236}">
                <a16:creationId xmlns:a16="http://schemas.microsoft.com/office/drawing/2014/main" id="{F4749DEA-429F-214A-B9F4-786AF9410F23}"/>
              </a:ext>
            </a:extLst>
          </p:cNvPr>
          <p:cNvSpPr/>
          <p:nvPr/>
        </p:nvSpPr>
        <p:spPr>
          <a:xfrm>
            <a:off x="4542019" y="4147858"/>
            <a:ext cx="134911" cy="1736841"/>
          </a:xfrm>
          <a:prstGeom prst="rightBrace">
            <a:avLst/>
          </a:prstGeom>
          <a:ln w="19050">
            <a:solidFill>
              <a:srgbClr val="29C7F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TH" sz="1600"/>
          </a:p>
        </p:txBody>
      </p:sp>
      <p:sp>
        <p:nvSpPr>
          <p:cNvPr id="99" name="Google Shape;242;p7">
            <a:extLst>
              <a:ext uri="{FF2B5EF4-FFF2-40B4-BE49-F238E27FC236}">
                <a16:creationId xmlns:a16="http://schemas.microsoft.com/office/drawing/2014/main" id="{134FAF90-1794-2B40-8730-739A58C61AF1}"/>
              </a:ext>
            </a:extLst>
          </p:cNvPr>
          <p:cNvSpPr txBox="1"/>
          <p:nvPr/>
        </p:nvSpPr>
        <p:spPr>
          <a:xfrm>
            <a:off x="4528790" y="1983372"/>
            <a:ext cx="1237238" cy="31389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pl-PL" sz="1600" b="1" i="0" u="none" strike="noStrike" cap="none" dirty="0">
                <a:latin typeface="Calibri"/>
                <a:ea typeface="Calibri"/>
                <a:cs typeface="Calibri"/>
                <a:sym typeface="Calibri"/>
              </a:rPr>
              <a:t>Skutki</a:t>
            </a:r>
          </a:p>
        </p:txBody>
      </p:sp>
      <p:sp>
        <p:nvSpPr>
          <p:cNvPr id="100" name="Google Shape;242;p7">
            <a:extLst>
              <a:ext uri="{FF2B5EF4-FFF2-40B4-BE49-F238E27FC236}">
                <a16:creationId xmlns:a16="http://schemas.microsoft.com/office/drawing/2014/main" id="{0BD5CE48-8DB4-6948-B821-E18AF8A0AF36}"/>
              </a:ext>
            </a:extLst>
          </p:cNvPr>
          <p:cNvSpPr txBox="1"/>
          <p:nvPr/>
        </p:nvSpPr>
        <p:spPr>
          <a:xfrm>
            <a:off x="4191946" y="3350448"/>
            <a:ext cx="1237238" cy="31389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pl-PL" sz="1600" b="1" i="0" u="none" strike="noStrike" cap="none" dirty="0">
                <a:latin typeface="Calibri"/>
                <a:ea typeface="Calibri"/>
                <a:cs typeface="Calibri"/>
                <a:sym typeface="Calibri"/>
              </a:rPr>
              <a:t>Problem</a:t>
            </a:r>
          </a:p>
        </p:txBody>
      </p:sp>
      <p:sp>
        <p:nvSpPr>
          <p:cNvPr id="101" name="Google Shape;242;p7">
            <a:extLst>
              <a:ext uri="{FF2B5EF4-FFF2-40B4-BE49-F238E27FC236}">
                <a16:creationId xmlns:a16="http://schemas.microsoft.com/office/drawing/2014/main" id="{F9B26F90-6B61-5E4D-8E94-B95B349B3EA2}"/>
              </a:ext>
            </a:extLst>
          </p:cNvPr>
          <p:cNvSpPr txBox="1"/>
          <p:nvPr/>
        </p:nvSpPr>
        <p:spPr>
          <a:xfrm>
            <a:off x="4528790" y="4845482"/>
            <a:ext cx="1237238" cy="31389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pl-PL" sz="1600" b="1" i="0" u="none" strike="noStrike" cap="none" dirty="0">
                <a:latin typeface="Calibri"/>
                <a:ea typeface="Calibri"/>
                <a:cs typeface="Calibri"/>
                <a:sym typeface="Calibri"/>
              </a:rPr>
              <a:t>Przyczyny</a:t>
            </a:r>
          </a:p>
        </p:txBody>
      </p:sp>
      <p:sp>
        <p:nvSpPr>
          <p:cNvPr id="102" name="Rectangle 101">
            <a:extLst>
              <a:ext uri="{FF2B5EF4-FFF2-40B4-BE49-F238E27FC236}">
                <a16:creationId xmlns:a16="http://schemas.microsoft.com/office/drawing/2014/main" id="{BC3E16A8-5011-D948-8530-1EFBFCCECA57}"/>
              </a:ext>
            </a:extLst>
          </p:cNvPr>
          <p:cNvSpPr/>
          <p:nvPr/>
        </p:nvSpPr>
        <p:spPr>
          <a:xfrm>
            <a:off x="4304785" y="3272804"/>
            <a:ext cx="1017492" cy="44268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600"/>
          </a:p>
        </p:txBody>
      </p:sp>
      <p:cxnSp>
        <p:nvCxnSpPr>
          <p:cNvPr id="104" name="Straight Connector 103">
            <a:extLst>
              <a:ext uri="{FF2B5EF4-FFF2-40B4-BE49-F238E27FC236}">
                <a16:creationId xmlns:a16="http://schemas.microsoft.com/office/drawing/2014/main" id="{B687BC13-4D8B-664C-9D1E-99972A103885}"/>
              </a:ext>
            </a:extLst>
          </p:cNvPr>
          <p:cNvCxnSpPr>
            <a:cxnSpLocks/>
          </p:cNvCxnSpPr>
          <p:nvPr/>
        </p:nvCxnSpPr>
        <p:spPr>
          <a:xfrm>
            <a:off x="5537201" y="2842212"/>
            <a:ext cx="5875866" cy="0"/>
          </a:xfrm>
          <a:prstGeom prst="line">
            <a:avLst/>
          </a:prstGeom>
          <a:ln w="1905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31733B1A-757B-5C46-A8D1-42FED295F6D9}"/>
              </a:ext>
            </a:extLst>
          </p:cNvPr>
          <p:cNvCxnSpPr>
            <a:cxnSpLocks/>
          </p:cNvCxnSpPr>
          <p:nvPr/>
        </p:nvCxnSpPr>
        <p:spPr>
          <a:xfrm>
            <a:off x="5537201" y="4281545"/>
            <a:ext cx="5875866" cy="0"/>
          </a:xfrm>
          <a:prstGeom prst="line">
            <a:avLst/>
          </a:prstGeom>
          <a:ln w="1905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07" name="Google Shape;242;p7">
            <a:extLst>
              <a:ext uri="{FF2B5EF4-FFF2-40B4-BE49-F238E27FC236}">
                <a16:creationId xmlns:a16="http://schemas.microsoft.com/office/drawing/2014/main" id="{A87EDE52-AA89-8C41-889B-3992CE4A393B}"/>
              </a:ext>
            </a:extLst>
          </p:cNvPr>
          <p:cNvSpPr txBox="1"/>
          <p:nvPr/>
        </p:nvSpPr>
        <p:spPr>
          <a:xfrm>
            <a:off x="10162512" y="1983372"/>
            <a:ext cx="1237238" cy="313892"/>
          </a:xfrm>
          <a:prstGeom prst="rect">
            <a:avLst/>
          </a:prstGeom>
          <a:noFill/>
          <a:ln>
            <a:noFill/>
          </a:ln>
        </p:spPr>
        <p:txBody>
          <a:bodyPr spcFirstLastPara="1" wrap="square" lIns="91425" tIns="45700" rIns="91425" bIns="45700" anchor="t" anchorCtr="0">
            <a:spAutoFit/>
          </a:bodyPr>
          <a:lstStyle/>
          <a:p>
            <a:pPr lvl="0" algn="ctr">
              <a:lnSpc>
                <a:spcPct val="90000"/>
              </a:lnSpc>
            </a:pPr>
            <a:r>
              <a:rPr lang="pl-PL" sz="1600" b="1" dirty="0">
                <a:solidFill>
                  <a:srgbClr val="29C7F7"/>
                </a:solidFill>
                <a:ea typeface="Calibri"/>
                <a:cs typeface="Calibri"/>
                <a:sym typeface="Calibri"/>
              </a:rPr>
              <a:t>Skutki</a:t>
            </a:r>
          </a:p>
        </p:txBody>
      </p:sp>
      <p:sp>
        <p:nvSpPr>
          <p:cNvPr id="108" name="Google Shape;242;p7">
            <a:extLst>
              <a:ext uri="{FF2B5EF4-FFF2-40B4-BE49-F238E27FC236}">
                <a16:creationId xmlns:a16="http://schemas.microsoft.com/office/drawing/2014/main" id="{4107431F-C0A2-2E4E-B8BA-8C7995414333}"/>
              </a:ext>
            </a:extLst>
          </p:cNvPr>
          <p:cNvSpPr txBox="1"/>
          <p:nvPr/>
        </p:nvSpPr>
        <p:spPr>
          <a:xfrm>
            <a:off x="10162512" y="3255918"/>
            <a:ext cx="1237238" cy="313892"/>
          </a:xfrm>
          <a:prstGeom prst="rect">
            <a:avLst/>
          </a:prstGeom>
          <a:noFill/>
          <a:ln>
            <a:noFill/>
          </a:ln>
        </p:spPr>
        <p:txBody>
          <a:bodyPr spcFirstLastPara="1" wrap="square" lIns="91425" tIns="45700" rIns="91425" bIns="45700" anchor="t" anchorCtr="0">
            <a:spAutoFit/>
          </a:bodyPr>
          <a:lstStyle/>
          <a:p>
            <a:pPr lvl="0" algn="ctr">
              <a:lnSpc>
                <a:spcPct val="90000"/>
              </a:lnSpc>
            </a:pPr>
            <a:r>
              <a:rPr lang="pl-PL" sz="1600" b="1" dirty="0">
                <a:solidFill>
                  <a:srgbClr val="29C7F7"/>
                </a:solidFill>
                <a:ea typeface="Calibri"/>
                <a:cs typeface="Calibri"/>
                <a:sym typeface="Calibri"/>
              </a:rPr>
              <a:t>Problemy</a:t>
            </a:r>
          </a:p>
        </p:txBody>
      </p:sp>
      <p:sp>
        <p:nvSpPr>
          <p:cNvPr id="109" name="Google Shape;242;p7">
            <a:extLst>
              <a:ext uri="{FF2B5EF4-FFF2-40B4-BE49-F238E27FC236}">
                <a16:creationId xmlns:a16="http://schemas.microsoft.com/office/drawing/2014/main" id="{D77C47DE-7F1A-BE40-8625-E803DEC8D5FB}"/>
              </a:ext>
            </a:extLst>
          </p:cNvPr>
          <p:cNvSpPr txBox="1"/>
          <p:nvPr/>
        </p:nvSpPr>
        <p:spPr>
          <a:xfrm>
            <a:off x="10162512" y="4845482"/>
            <a:ext cx="1237238" cy="313892"/>
          </a:xfrm>
          <a:prstGeom prst="rect">
            <a:avLst/>
          </a:prstGeom>
          <a:noFill/>
          <a:ln>
            <a:noFill/>
          </a:ln>
        </p:spPr>
        <p:txBody>
          <a:bodyPr spcFirstLastPara="1" wrap="square" lIns="91425" tIns="45700" rIns="91425" bIns="45700" anchor="t" anchorCtr="0">
            <a:spAutoFit/>
          </a:bodyPr>
          <a:lstStyle/>
          <a:p>
            <a:pPr lvl="0" algn="ctr">
              <a:lnSpc>
                <a:spcPct val="90000"/>
              </a:lnSpc>
            </a:pPr>
            <a:r>
              <a:rPr lang="pl-PL" sz="1600" b="1" dirty="0">
                <a:solidFill>
                  <a:srgbClr val="29C7F7"/>
                </a:solidFill>
                <a:ea typeface="Calibri"/>
                <a:cs typeface="Calibri"/>
                <a:sym typeface="Calibri"/>
              </a:rPr>
              <a:t>Przyczyny</a:t>
            </a:r>
          </a:p>
        </p:txBody>
      </p:sp>
      <p:cxnSp>
        <p:nvCxnSpPr>
          <p:cNvPr id="40" name="Straight Connector 39">
            <a:extLst>
              <a:ext uri="{FF2B5EF4-FFF2-40B4-BE49-F238E27FC236}">
                <a16:creationId xmlns:a16="http://schemas.microsoft.com/office/drawing/2014/main" id="{F7A77BD0-94BB-A85A-4228-E80CD9C7A0AB}"/>
              </a:ext>
            </a:extLst>
          </p:cNvPr>
          <p:cNvCxnSpPr/>
          <p:nvPr/>
        </p:nvCxnSpPr>
        <p:spPr>
          <a:xfrm>
            <a:off x="2617923" y="3845697"/>
            <a:ext cx="0" cy="1174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6D32CBCF-A4A7-2C9D-DE53-27085B7707E9}"/>
              </a:ext>
            </a:extLst>
          </p:cNvPr>
          <p:cNvSpPr>
            <a:spLocks noGrp="1"/>
          </p:cNvSpPr>
          <p:nvPr>
            <p:ph type="sldNum" sz="quarter" idx="12"/>
          </p:nvPr>
        </p:nvSpPr>
        <p:spPr/>
        <p:txBody>
          <a:bodyPr/>
          <a:lstStyle/>
          <a:p>
            <a:fld id="{61DC75F0-D3FD-D841-8FDB-E454B9D17276}" type="slidenum">
              <a:rPr lang="en-US" sz="1100" smtClean="0"/>
              <a:t>20</a:t>
            </a:fld>
            <a:endParaRPr lang="en-US" sz="1100" dirty="0"/>
          </a:p>
        </p:txBody>
      </p:sp>
    </p:spTree>
    <p:extLst>
      <p:ext uri="{BB962C8B-B14F-4D97-AF65-F5344CB8AC3E}">
        <p14:creationId xmlns:p14="http://schemas.microsoft.com/office/powerpoint/2010/main" val="1662067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B7C00BC-E411-A540-822C-CD9383D8D1E3}"/>
              </a:ext>
            </a:extLst>
          </p:cNvPr>
          <p:cNvPicPr>
            <a:picLocks noChangeAspect="1"/>
          </p:cNvPicPr>
          <p:nvPr/>
        </p:nvPicPr>
        <p:blipFill>
          <a:blip r:embed="rId3"/>
          <a:stretch>
            <a:fillRect/>
          </a:stretch>
        </p:blipFill>
        <p:spPr>
          <a:xfrm>
            <a:off x="0" y="0"/>
            <a:ext cx="12192000" cy="6858000"/>
          </a:xfrm>
          <a:prstGeom prst="rect">
            <a:avLst/>
          </a:prstGeom>
        </p:spPr>
      </p:pic>
      <p:pic>
        <p:nvPicPr>
          <p:cNvPr id="17" name="Picture 16">
            <a:extLst>
              <a:ext uri="{FF2B5EF4-FFF2-40B4-BE49-F238E27FC236}">
                <a16:creationId xmlns:a16="http://schemas.microsoft.com/office/drawing/2014/main" id="{95DC9AA2-49A4-0A4E-9E20-4E69CCEFAE9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292037" y="1296891"/>
            <a:ext cx="3702659" cy="3904935"/>
          </a:xfrm>
          <a:prstGeom prst="rect">
            <a:avLst/>
          </a:prstGeom>
        </p:spPr>
      </p:pic>
      <p:sp>
        <p:nvSpPr>
          <p:cNvPr id="18" name="Rounded Rectangle 17">
            <a:extLst>
              <a:ext uri="{FF2B5EF4-FFF2-40B4-BE49-F238E27FC236}">
                <a16:creationId xmlns:a16="http://schemas.microsoft.com/office/drawing/2014/main" id="{79419F88-804F-A742-B0A1-4AF7E77B106E}"/>
              </a:ext>
            </a:extLst>
          </p:cNvPr>
          <p:cNvSpPr/>
          <p:nvPr/>
        </p:nvSpPr>
        <p:spPr>
          <a:xfrm>
            <a:off x="826101" y="257029"/>
            <a:ext cx="10824031" cy="597877"/>
          </a:xfrm>
          <a:prstGeom prst="roundRect">
            <a:avLst/>
          </a:prstGeom>
          <a:solidFill>
            <a:srgbClr val="3AC6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100" dirty="0"/>
          </a:p>
        </p:txBody>
      </p:sp>
      <p:sp>
        <p:nvSpPr>
          <p:cNvPr id="19" name="Google Shape;242;p7">
            <a:extLst>
              <a:ext uri="{FF2B5EF4-FFF2-40B4-BE49-F238E27FC236}">
                <a16:creationId xmlns:a16="http://schemas.microsoft.com/office/drawing/2014/main" id="{D37C3A8F-44B8-D045-9A08-DCA2355B1367}"/>
              </a:ext>
            </a:extLst>
          </p:cNvPr>
          <p:cNvSpPr txBox="1"/>
          <p:nvPr/>
        </p:nvSpPr>
        <p:spPr>
          <a:xfrm>
            <a:off x="4304785" y="331914"/>
            <a:ext cx="3866662" cy="31389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pl-PL" sz="1600" b="1" i="0" u="none" strike="noStrike" cap="none" dirty="0">
                <a:solidFill>
                  <a:schemeClr val="bg1"/>
                </a:solidFill>
                <a:latin typeface="Calibri"/>
                <a:ea typeface="Calibri"/>
                <a:cs typeface="Calibri"/>
                <a:sym typeface="Calibri"/>
              </a:rPr>
              <a:t>Schemat rozwiązań</a:t>
            </a:r>
          </a:p>
        </p:txBody>
      </p:sp>
      <p:sp>
        <p:nvSpPr>
          <p:cNvPr id="20" name="Google Shape;242;p7">
            <a:extLst>
              <a:ext uri="{FF2B5EF4-FFF2-40B4-BE49-F238E27FC236}">
                <a16:creationId xmlns:a16="http://schemas.microsoft.com/office/drawing/2014/main" id="{2217EC33-F914-5A4C-B9E6-295B5972B41E}"/>
              </a:ext>
            </a:extLst>
          </p:cNvPr>
          <p:cNvSpPr txBox="1"/>
          <p:nvPr/>
        </p:nvSpPr>
        <p:spPr>
          <a:xfrm>
            <a:off x="2160731" y="6310714"/>
            <a:ext cx="8262612" cy="25849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pl-PL" sz="1200" b="1" i="0" u="none" strike="noStrike" cap="none" dirty="0">
                <a:solidFill>
                  <a:srgbClr val="3AC69D"/>
                </a:solidFill>
                <a:latin typeface="Calibri"/>
                <a:ea typeface="Calibri"/>
                <a:cs typeface="Calibri"/>
                <a:sym typeface="Calibri"/>
              </a:rPr>
              <a:t>Określenie rozwiązania (pozytywne): </a:t>
            </a:r>
            <a:r>
              <a:rPr lang="pl-PL" sz="1200" b="1" i="0" u="none" strike="noStrike" cap="none" dirty="0">
                <a:latin typeface="Calibri"/>
                <a:ea typeface="Calibri"/>
                <a:cs typeface="Calibri"/>
                <a:sym typeface="Calibri"/>
              </a:rPr>
              <a:t>Wysoki poziom odzyskiwania odpadów.</a:t>
            </a:r>
          </a:p>
        </p:txBody>
      </p:sp>
      <p:sp>
        <p:nvSpPr>
          <p:cNvPr id="35" name="Rounded Rectangle 34">
            <a:extLst>
              <a:ext uri="{FF2B5EF4-FFF2-40B4-BE49-F238E27FC236}">
                <a16:creationId xmlns:a16="http://schemas.microsoft.com/office/drawing/2014/main" id="{D33A19F5-7A42-EA43-86D0-AF52C3FE9462}"/>
              </a:ext>
            </a:extLst>
          </p:cNvPr>
          <p:cNvSpPr/>
          <p:nvPr/>
        </p:nvSpPr>
        <p:spPr>
          <a:xfrm>
            <a:off x="981158" y="3151160"/>
            <a:ext cx="3210788" cy="679095"/>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50" b="1" dirty="0">
                <a:latin typeface="Calibri" panose="020F0502020204030204" pitchFamily="34" charset="0"/>
                <a:cs typeface="Calibri" panose="020F0502020204030204" pitchFamily="34" charset="0"/>
              </a:rPr>
              <a:t>Wysoki współczynnik recyklingu</a:t>
            </a:r>
          </a:p>
        </p:txBody>
      </p:sp>
      <p:sp>
        <p:nvSpPr>
          <p:cNvPr id="60" name="Rounded Rectangle 59">
            <a:extLst>
              <a:ext uri="{FF2B5EF4-FFF2-40B4-BE49-F238E27FC236}">
                <a16:creationId xmlns:a16="http://schemas.microsoft.com/office/drawing/2014/main" id="{2AB7C2E8-B726-B649-967C-64F406ACE87C}"/>
              </a:ext>
            </a:extLst>
          </p:cNvPr>
          <p:cNvSpPr/>
          <p:nvPr/>
        </p:nvSpPr>
        <p:spPr>
          <a:xfrm>
            <a:off x="933826" y="4157372"/>
            <a:ext cx="1350289" cy="795624"/>
          </a:xfrm>
          <a:prstGeom prst="roundRect">
            <a:avLst/>
          </a:prstGeom>
          <a:solidFill>
            <a:srgbClr val="31A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900" b="1" dirty="0">
                <a:latin typeface="Calibri" panose="020F0502020204030204" pitchFamily="34" charset="0"/>
                <a:cs typeface="Calibri" panose="020F0502020204030204" pitchFamily="34" charset="0"/>
              </a:rPr>
              <a:t>Prawidłowe zarządzanie odpadami u źródła</a:t>
            </a:r>
          </a:p>
        </p:txBody>
      </p:sp>
      <p:sp>
        <p:nvSpPr>
          <p:cNvPr id="61" name="Rounded Rectangle 60">
            <a:extLst>
              <a:ext uri="{FF2B5EF4-FFF2-40B4-BE49-F238E27FC236}">
                <a16:creationId xmlns:a16="http://schemas.microsoft.com/office/drawing/2014/main" id="{B755DAF3-ABA0-3545-AACB-712E89A4CC0E}"/>
              </a:ext>
            </a:extLst>
          </p:cNvPr>
          <p:cNvSpPr/>
          <p:nvPr/>
        </p:nvSpPr>
        <p:spPr>
          <a:xfrm>
            <a:off x="2938870" y="4136615"/>
            <a:ext cx="1350289" cy="679095"/>
          </a:xfrm>
          <a:prstGeom prst="roundRect">
            <a:avLst/>
          </a:prstGeom>
          <a:solidFill>
            <a:srgbClr val="31A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900" b="1" dirty="0">
                <a:latin typeface="Calibri" panose="020F0502020204030204" pitchFamily="34" charset="0"/>
                <a:cs typeface="Calibri" panose="020F0502020204030204" pitchFamily="34" charset="0"/>
              </a:rPr>
              <a:t>Recykling odpadów finansowany przez rządy </a:t>
            </a:r>
          </a:p>
        </p:txBody>
      </p:sp>
      <p:sp>
        <p:nvSpPr>
          <p:cNvPr id="64" name="Rounded Rectangle 63">
            <a:extLst>
              <a:ext uri="{FF2B5EF4-FFF2-40B4-BE49-F238E27FC236}">
                <a16:creationId xmlns:a16="http://schemas.microsoft.com/office/drawing/2014/main" id="{FDA37AC9-459A-8948-A886-B45904870E4B}"/>
              </a:ext>
            </a:extLst>
          </p:cNvPr>
          <p:cNvSpPr/>
          <p:nvPr/>
        </p:nvSpPr>
        <p:spPr>
          <a:xfrm>
            <a:off x="932743" y="5142782"/>
            <a:ext cx="1350289" cy="679095"/>
          </a:xfrm>
          <a:prstGeom prst="roundRect">
            <a:avLst/>
          </a:prstGeom>
          <a:solidFill>
            <a:srgbClr val="267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900" b="1" dirty="0">
                <a:latin typeface="Calibri" panose="020F0502020204030204" pitchFamily="34" charset="0"/>
                <a:cs typeface="Calibri" panose="020F0502020204030204" pitchFamily="34" charset="0"/>
              </a:rPr>
              <a:t>Prawidłowa segregacja odpadów w domach</a:t>
            </a:r>
          </a:p>
        </p:txBody>
      </p:sp>
      <p:sp>
        <p:nvSpPr>
          <p:cNvPr id="65" name="Rounded Rectangle 64">
            <a:extLst>
              <a:ext uri="{FF2B5EF4-FFF2-40B4-BE49-F238E27FC236}">
                <a16:creationId xmlns:a16="http://schemas.microsoft.com/office/drawing/2014/main" id="{E615D2A7-57A0-9441-BB0F-2F7C93F8F81B}"/>
              </a:ext>
            </a:extLst>
          </p:cNvPr>
          <p:cNvSpPr/>
          <p:nvPr/>
        </p:nvSpPr>
        <p:spPr>
          <a:xfrm>
            <a:off x="2937787" y="5135878"/>
            <a:ext cx="1350289" cy="679095"/>
          </a:xfrm>
          <a:prstGeom prst="roundRect">
            <a:avLst/>
          </a:prstGeom>
          <a:solidFill>
            <a:srgbClr val="267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900" b="1" dirty="0">
                <a:latin typeface="Calibri" panose="020F0502020204030204" pitchFamily="34" charset="0"/>
                <a:cs typeface="Calibri" panose="020F0502020204030204" pitchFamily="34" charset="0"/>
              </a:rPr>
              <a:t>Odpowiednia, współczesna infrastruktura segregacji odpadów</a:t>
            </a:r>
          </a:p>
        </p:txBody>
      </p:sp>
      <p:cxnSp>
        <p:nvCxnSpPr>
          <p:cNvPr id="74" name="Straight Arrow Connector 73">
            <a:extLst>
              <a:ext uri="{FF2B5EF4-FFF2-40B4-BE49-F238E27FC236}">
                <a16:creationId xmlns:a16="http://schemas.microsoft.com/office/drawing/2014/main" id="{0BD2EAC6-14CE-2C4F-AFD8-89C8664347F9}"/>
              </a:ext>
            </a:extLst>
          </p:cNvPr>
          <p:cNvCxnSpPr>
            <a:cxnSpLocks/>
          </p:cNvCxnSpPr>
          <p:nvPr/>
        </p:nvCxnSpPr>
        <p:spPr>
          <a:xfrm flipV="1">
            <a:off x="1624456" y="4966849"/>
            <a:ext cx="0" cy="16867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1E3806F8-D34A-8040-8938-BDAFB7004A2C}"/>
              </a:ext>
            </a:extLst>
          </p:cNvPr>
          <p:cNvCxnSpPr/>
          <p:nvPr/>
        </p:nvCxnSpPr>
        <p:spPr>
          <a:xfrm flipV="1">
            <a:off x="3627334" y="4829518"/>
            <a:ext cx="0" cy="3132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10A3C4C1-4DA9-0749-B4AF-0248C755985B}"/>
              </a:ext>
            </a:extLst>
          </p:cNvPr>
          <p:cNvCxnSpPr/>
          <p:nvPr/>
        </p:nvCxnSpPr>
        <p:spPr>
          <a:xfrm flipV="1">
            <a:off x="1564513" y="1869146"/>
            <a:ext cx="0" cy="3132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Rounded Rectangle 61">
            <a:extLst>
              <a:ext uri="{FF2B5EF4-FFF2-40B4-BE49-F238E27FC236}">
                <a16:creationId xmlns:a16="http://schemas.microsoft.com/office/drawing/2014/main" id="{B77C1FF0-3930-1147-A7D3-54727B3FF375}"/>
              </a:ext>
            </a:extLst>
          </p:cNvPr>
          <p:cNvSpPr/>
          <p:nvPr/>
        </p:nvSpPr>
        <p:spPr>
          <a:xfrm>
            <a:off x="932743" y="1196955"/>
            <a:ext cx="1350289" cy="679095"/>
          </a:xfrm>
          <a:prstGeom prst="roundRect">
            <a:avLst/>
          </a:prstGeom>
          <a:solidFill>
            <a:srgbClr val="267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b="1" dirty="0">
                <a:latin typeface="Calibri" panose="020F0502020204030204" pitchFamily="34" charset="0"/>
                <a:cs typeface="Calibri" panose="020F0502020204030204" pitchFamily="34" charset="0"/>
              </a:rPr>
              <a:t>Brak efektów ubocznych dla zdrowia ludzi</a:t>
            </a:r>
          </a:p>
        </p:txBody>
      </p:sp>
      <p:sp>
        <p:nvSpPr>
          <p:cNvPr id="38" name="Rounded Rectangle 37">
            <a:extLst>
              <a:ext uri="{FF2B5EF4-FFF2-40B4-BE49-F238E27FC236}">
                <a16:creationId xmlns:a16="http://schemas.microsoft.com/office/drawing/2014/main" id="{81EA22C1-4E05-264D-81D6-5DDB04AC0259}"/>
              </a:ext>
            </a:extLst>
          </p:cNvPr>
          <p:cNvSpPr/>
          <p:nvPr/>
        </p:nvSpPr>
        <p:spPr>
          <a:xfrm>
            <a:off x="933826" y="2163117"/>
            <a:ext cx="1350289" cy="679095"/>
          </a:xfrm>
          <a:prstGeom prst="roundRect">
            <a:avLst/>
          </a:prstGeom>
          <a:solidFill>
            <a:srgbClr val="31A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b="1" dirty="0">
                <a:latin typeface="Calibri" panose="020F0502020204030204" pitchFamily="34" charset="0"/>
                <a:cs typeface="Calibri" panose="020F0502020204030204" pitchFamily="34" charset="0"/>
              </a:rPr>
              <a:t>Odpady nie przedostają się do łańcucha żywnościowego</a:t>
            </a:r>
          </a:p>
        </p:txBody>
      </p:sp>
      <p:cxnSp>
        <p:nvCxnSpPr>
          <p:cNvPr id="79" name="Straight Arrow Connector 78">
            <a:extLst>
              <a:ext uri="{FF2B5EF4-FFF2-40B4-BE49-F238E27FC236}">
                <a16:creationId xmlns:a16="http://schemas.microsoft.com/office/drawing/2014/main" id="{29397ACA-9390-C64B-B13C-4C44D3BA0E10}"/>
              </a:ext>
            </a:extLst>
          </p:cNvPr>
          <p:cNvCxnSpPr/>
          <p:nvPr/>
        </p:nvCxnSpPr>
        <p:spPr>
          <a:xfrm flipV="1">
            <a:off x="3627334" y="1868515"/>
            <a:ext cx="0" cy="3132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Rounded Rectangle 62">
            <a:extLst>
              <a:ext uri="{FF2B5EF4-FFF2-40B4-BE49-F238E27FC236}">
                <a16:creationId xmlns:a16="http://schemas.microsoft.com/office/drawing/2014/main" id="{BE454FE7-3762-2949-BD0F-EAD42C668BDC}"/>
              </a:ext>
            </a:extLst>
          </p:cNvPr>
          <p:cNvSpPr/>
          <p:nvPr/>
        </p:nvSpPr>
        <p:spPr>
          <a:xfrm>
            <a:off x="2937787" y="1190051"/>
            <a:ext cx="1350289" cy="679095"/>
          </a:xfrm>
          <a:prstGeom prst="roundRect">
            <a:avLst/>
          </a:prstGeom>
          <a:solidFill>
            <a:srgbClr val="267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b="1" dirty="0">
                <a:latin typeface="Calibri" panose="020F0502020204030204" pitchFamily="34" charset="0"/>
                <a:cs typeface="Calibri" panose="020F0502020204030204" pitchFamily="34" charset="0"/>
              </a:rPr>
              <a:t>Brak zagrożeń dla ekosystemów</a:t>
            </a:r>
          </a:p>
        </p:txBody>
      </p:sp>
      <p:sp>
        <p:nvSpPr>
          <p:cNvPr id="41" name="Rounded Rectangle 40">
            <a:extLst>
              <a:ext uri="{FF2B5EF4-FFF2-40B4-BE49-F238E27FC236}">
                <a16:creationId xmlns:a16="http://schemas.microsoft.com/office/drawing/2014/main" id="{973F5E6F-01E3-FF43-98DB-B3ECABDD8C1F}"/>
              </a:ext>
            </a:extLst>
          </p:cNvPr>
          <p:cNvSpPr/>
          <p:nvPr/>
        </p:nvSpPr>
        <p:spPr>
          <a:xfrm>
            <a:off x="2938870" y="2156213"/>
            <a:ext cx="1350289" cy="679095"/>
          </a:xfrm>
          <a:prstGeom prst="roundRect">
            <a:avLst/>
          </a:prstGeom>
          <a:solidFill>
            <a:srgbClr val="31A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900" b="1" dirty="0">
                <a:latin typeface="Calibri" panose="020F0502020204030204" pitchFamily="34" charset="0"/>
                <a:cs typeface="Calibri" panose="020F0502020204030204" pitchFamily="34" charset="0"/>
              </a:rPr>
              <a:t>Odpady nie przedostają się do środowiska</a:t>
            </a:r>
          </a:p>
        </p:txBody>
      </p:sp>
      <p:cxnSp>
        <p:nvCxnSpPr>
          <p:cNvPr id="81" name="Straight Connector 80">
            <a:extLst>
              <a:ext uri="{FF2B5EF4-FFF2-40B4-BE49-F238E27FC236}">
                <a16:creationId xmlns:a16="http://schemas.microsoft.com/office/drawing/2014/main" id="{47FF5BEE-A04D-B54C-9532-221EA21F48DC}"/>
              </a:ext>
            </a:extLst>
          </p:cNvPr>
          <p:cNvCxnSpPr/>
          <p:nvPr/>
        </p:nvCxnSpPr>
        <p:spPr>
          <a:xfrm>
            <a:off x="1527189" y="3974841"/>
            <a:ext cx="211872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8022B476-930E-874D-A951-587DD88F6CE8}"/>
              </a:ext>
            </a:extLst>
          </p:cNvPr>
          <p:cNvCxnSpPr/>
          <p:nvPr/>
        </p:nvCxnSpPr>
        <p:spPr>
          <a:xfrm>
            <a:off x="1527189" y="3974841"/>
            <a:ext cx="0" cy="1686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3C801B9-A08E-B745-8B80-DBD1AA71C119}"/>
              </a:ext>
            </a:extLst>
          </p:cNvPr>
          <p:cNvCxnSpPr>
            <a:cxnSpLocks/>
          </p:cNvCxnSpPr>
          <p:nvPr/>
        </p:nvCxnSpPr>
        <p:spPr>
          <a:xfrm>
            <a:off x="3645915" y="3974841"/>
            <a:ext cx="0" cy="1617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22906C74-4C0C-3546-B942-4C7C2D94696C}"/>
              </a:ext>
            </a:extLst>
          </p:cNvPr>
          <p:cNvCxnSpPr>
            <a:cxnSpLocks/>
          </p:cNvCxnSpPr>
          <p:nvPr/>
        </p:nvCxnSpPr>
        <p:spPr>
          <a:xfrm>
            <a:off x="1557803" y="3033732"/>
            <a:ext cx="20881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FCEB4642-27AE-9D4E-830C-6DC16D7E3D23}"/>
              </a:ext>
            </a:extLst>
          </p:cNvPr>
          <p:cNvCxnSpPr>
            <a:cxnSpLocks/>
          </p:cNvCxnSpPr>
          <p:nvPr/>
        </p:nvCxnSpPr>
        <p:spPr>
          <a:xfrm flipV="1">
            <a:off x="1557803" y="2842212"/>
            <a:ext cx="0" cy="1915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19696616-B25D-EA4A-BB38-FAB66C1F570C}"/>
              </a:ext>
            </a:extLst>
          </p:cNvPr>
          <p:cNvCxnSpPr>
            <a:cxnSpLocks/>
          </p:cNvCxnSpPr>
          <p:nvPr/>
        </p:nvCxnSpPr>
        <p:spPr>
          <a:xfrm flipV="1">
            <a:off x="3645915" y="2843400"/>
            <a:ext cx="0" cy="1915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97ABAB95-810E-D343-8855-F60583CF27B0}"/>
              </a:ext>
            </a:extLst>
          </p:cNvPr>
          <p:cNvCxnSpPr/>
          <p:nvPr/>
        </p:nvCxnSpPr>
        <p:spPr>
          <a:xfrm>
            <a:off x="2615423" y="3033732"/>
            <a:ext cx="0" cy="1174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Right Brace 96">
            <a:extLst>
              <a:ext uri="{FF2B5EF4-FFF2-40B4-BE49-F238E27FC236}">
                <a16:creationId xmlns:a16="http://schemas.microsoft.com/office/drawing/2014/main" id="{09EA0461-1FF9-C346-A907-79E91E37C9B9}"/>
              </a:ext>
            </a:extLst>
          </p:cNvPr>
          <p:cNvSpPr/>
          <p:nvPr/>
        </p:nvSpPr>
        <p:spPr>
          <a:xfrm>
            <a:off x="4542020" y="1296891"/>
            <a:ext cx="134911" cy="1736841"/>
          </a:xfrm>
          <a:prstGeom prst="rightBrace">
            <a:avLst/>
          </a:prstGeom>
          <a:ln w="19050">
            <a:solidFill>
              <a:srgbClr val="3AC69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TH" sz="1100"/>
          </a:p>
        </p:txBody>
      </p:sp>
      <p:sp>
        <p:nvSpPr>
          <p:cNvPr id="98" name="Right Brace 97">
            <a:extLst>
              <a:ext uri="{FF2B5EF4-FFF2-40B4-BE49-F238E27FC236}">
                <a16:creationId xmlns:a16="http://schemas.microsoft.com/office/drawing/2014/main" id="{F4749DEA-429F-214A-B9F4-786AF9410F23}"/>
              </a:ext>
            </a:extLst>
          </p:cNvPr>
          <p:cNvSpPr/>
          <p:nvPr/>
        </p:nvSpPr>
        <p:spPr>
          <a:xfrm>
            <a:off x="4542019" y="4147858"/>
            <a:ext cx="134911" cy="1736841"/>
          </a:xfrm>
          <a:prstGeom prst="rightBrace">
            <a:avLst/>
          </a:prstGeom>
          <a:ln w="19050">
            <a:solidFill>
              <a:srgbClr val="3AC69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TH" sz="1100"/>
          </a:p>
        </p:txBody>
      </p:sp>
      <p:sp>
        <p:nvSpPr>
          <p:cNvPr id="99" name="Google Shape;242;p7">
            <a:extLst>
              <a:ext uri="{FF2B5EF4-FFF2-40B4-BE49-F238E27FC236}">
                <a16:creationId xmlns:a16="http://schemas.microsoft.com/office/drawing/2014/main" id="{134FAF90-1794-2B40-8730-739A58C61AF1}"/>
              </a:ext>
            </a:extLst>
          </p:cNvPr>
          <p:cNvSpPr txBox="1"/>
          <p:nvPr/>
        </p:nvSpPr>
        <p:spPr>
          <a:xfrm>
            <a:off x="4528790" y="1983372"/>
            <a:ext cx="1237238" cy="24464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pl-PL" sz="1100" b="1" i="0" u="none" strike="noStrike" cap="none" dirty="0">
                <a:latin typeface="Calibri"/>
                <a:ea typeface="Calibri"/>
                <a:cs typeface="Calibri"/>
                <a:sym typeface="Calibri"/>
              </a:rPr>
              <a:t>Cel</a:t>
            </a:r>
          </a:p>
        </p:txBody>
      </p:sp>
      <p:sp>
        <p:nvSpPr>
          <p:cNvPr id="100" name="Google Shape;242;p7">
            <a:extLst>
              <a:ext uri="{FF2B5EF4-FFF2-40B4-BE49-F238E27FC236}">
                <a16:creationId xmlns:a16="http://schemas.microsoft.com/office/drawing/2014/main" id="{0BD5CE48-8DB4-6948-B821-E18AF8A0AF36}"/>
              </a:ext>
            </a:extLst>
          </p:cNvPr>
          <p:cNvSpPr txBox="1"/>
          <p:nvPr/>
        </p:nvSpPr>
        <p:spPr>
          <a:xfrm>
            <a:off x="4191946" y="3350448"/>
            <a:ext cx="1237238" cy="24464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pl-PL" sz="1100" b="1" i="0" u="none" strike="noStrike" cap="none" dirty="0">
                <a:latin typeface="Calibri"/>
                <a:ea typeface="Calibri"/>
                <a:cs typeface="Calibri"/>
                <a:sym typeface="Calibri"/>
              </a:rPr>
              <a:t>Rozwiązania</a:t>
            </a:r>
          </a:p>
        </p:txBody>
      </p:sp>
      <p:sp>
        <p:nvSpPr>
          <p:cNvPr id="101" name="Google Shape;242;p7">
            <a:extLst>
              <a:ext uri="{FF2B5EF4-FFF2-40B4-BE49-F238E27FC236}">
                <a16:creationId xmlns:a16="http://schemas.microsoft.com/office/drawing/2014/main" id="{F9B26F90-6B61-5E4D-8E94-B95B349B3EA2}"/>
              </a:ext>
            </a:extLst>
          </p:cNvPr>
          <p:cNvSpPr txBox="1"/>
          <p:nvPr/>
        </p:nvSpPr>
        <p:spPr>
          <a:xfrm>
            <a:off x="4528790" y="4845482"/>
            <a:ext cx="1237238" cy="24464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pl-PL" sz="1100" b="1" i="0" u="none" strike="noStrike" cap="none" dirty="0">
                <a:latin typeface="Calibri"/>
                <a:ea typeface="Calibri"/>
                <a:cs typeface="Calibri"/>
                <a:sym typeface="Calibri"/>
              </a:rPr>
              <a:t>Metody</a:t>
            </a:r>
          </a:p>
        </p:txBody>
      </p:sp>
      <p:sp>
        <p:nvSpPr>
          <p:cNvPr id="102" name="Rectangle 101">
            <a:extLst>
              <a:ext uri="{FF2B5EF4-FFF2-40B4-BE49-F238E27FC236}">
                <a16:creationId xmlns:a16="http://schemas.microsoft.com/office/drawing/2014/main" id="{BC3E16A8-5011-D948-8530-1EFBFCCECA57}"/>
              </a:ext>
            </a:extLst>
          </p:cNvPr>
          <p:cNvSpPr/>
          <p:nvPr/>
        </p:nvSpPr>
        <p:spPr>
          <a:xfrm>
            <a:off x="4304785" y="3272804"/>
            <a:ext cx="1017492" cy="44268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100"/>
          </a:p>
        </p:txBody>
      </p:sp>
      <p:cxnSp>
        <p:nvCxnSpPr>
          <p:cNvPr id="104" name="Straight Connector 103">
            <a:extLst>
              <a:ext uri="{FF2B5EF4-FFF2-40B4-BE49-F238E27FC236}">
                <a16:creationId xmlns:a16="http://schemas.microsoft.com/office/drawing/2014/main" id="{B687BC13-4D8B-664C-9D1E-99972A103885}"/>
              </a:ext>
            </a:extLst>
          </p:cNvPr>
          <p:cNvCxnSpPr>
            <a:cxnSpLocks/>
          </p:cNvCxnSpPr>
          <p:nvPr/>
        </p:nvCxnSpPr>
        <p:spPr>
          <a:xfrm>
            <a:off x="5537201" y="2842212"/>
            <a:ext cx="5875866" cy="0"/>
          </a:xfrm>
          <a:prstGeom prst="line">
            <a:avLst/>
          </a:prstGeom>
          <a:ln w="1905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31733B1A-757B-5C46-A8D1-42FED295F6D9}"/>
              </a:ext>
            </a:extLst>
          </p:cNvPr>
          <p:cNvCxnSpPr>
            <a:cxnSpLocks/>
          </p:cNvCxnSpPr>
          <p:nvPr/>
        </p:nvCxnSpPr>
        <p:spPr>
          <a:xfrm>
            <a:off x="5537201" y="4281545"/>
            <a:ext cx="5875866" cy="0"/>
          </a:xfrm>
          <a:prstGeom prst="line">
            <a:avLst/>
          </a:prstGeom>
          <a:ln w="1905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07" name="Google Shape;242;p7">
            <a:extLst>
              <a:ext uri="{FF2B5EF4-FFF2-40B4-BE49-F238E27FC236}">
                <a16:creationId xmlns:a16="http://schemas.microsoft.com/office/drawing/2014/main" id="{A87EDE52-AA89-8C41-889B-3992CE4A393B}"/>
              </a:ext>
            </a:extLst>
          </p:cNvPr>
          <p:cNvSpPr txBox="1"/>
          <p:nvPr/>
        </p:nvSpPr>
        <p:spPr>
          <a:xfrm>
            <a:off x="9456378" y="1983372"/>
            <a:ext cx="2649506" cy="244642"/>
          </a:xfrm>
          <a:prstGeom prst="rect">
            <a:avLst/>
          </a:prstGeom>
          <a:noFill/>
          <a:ln>
            <a:noFill/>
          </a:ln>
        </p:spPr>
        <p:txBody>
          <a:bodyPr spcFirstLastPara="1" wrap="square" lIns="91425" tIns="45700" rIns="91425" bIns="45700" anchor="t" anchorCtr="0">
            <a:spAutoFit/>
          </a:bodyPr>
          <a:lstStyle/>
          <a:p>
            <a:pPr lvl="0" algn="ctr">
              <a:lnSpc>
                <a:spcPct val="90000"/>
              </a:lnSpc>
            </a:pPr>
            <a:r>
              <a:rPr lang="pl-PL" sz="1100" b="1" dirty="0">
                <a:solidFill>
                  <a:srgbClr val="3AC69D"/>
                </a:solidFill>
                <a:ea typeface="Calibri"/>
                <a:cs typeface="Calibri"/>
                <a:sym typeface="Calibri"/>
              </a:rPr>
              <a:t>Główny cel</a:t>
            </a:r>
          </a:p>
        </p:txBody>
      </p:sp>
      <p:sp>
        <p:nvSpPr>
          <p:cNvPr id="108" name="Google Shape;242;p7">
            <a:extLst>
              <a:ext uri="{FF2B5EF4-FFF2-40B4-BE49-F238E27FC236}">
                <a16:creationId xmlns:a16="http://schemas.microsoft.com/office/drawing/2014/main" id="{4107431F-C0A2-2E4E-B8BA-8C7995414333}"/>
              </a:ext>
            </a:extLst>
          </p:cNvPr>
          <p:cNvSpPr txBox="1"/>
          <p:nvPr/>
        </p:nvSpPr>
        <p:spPr>
          <a:xfrm>
            <a:off x="9686688" y="3255918"/>
            <a:ext cx="2310886" cy="244642"/>
          </a:xfrm>
          <a:prstGeom prst="rect">
            <a:avLst/>
          </a:prstGeom>
          <a:noFill/>
          <a:ln>
            <a:noFill/>
          </a:ln>
        </p:spPr>
        <p:txBody>
          <a:bodyPr spcFirstLastPara="1" wrap="square" lIns="91425" tIns="45700" rIns="91425" bIns="45700" anchor="t" anchorCtr="0">
            <a:spAutoFit/>
          </a:bodyPr>
          <a:lstStyle/>
          <a:p>
            <a:pPr lvl="0" algn="ctr">
              <a:lnSpc>
                <a:spcPct val="90000"/>
              </a:lnSpc>
            </a:pPr>
            <a:r>
              <a:rPr lang="pl-PL" sz="1100" b="1" dirty="0">
                <a:solidFill>
                  <a:srgbClr val="3AC69D"/>
                </a:solidFill>
                <a:ea typeface="Calibri"/>
                <a:cs typeface="Calibri"/>
                <a:sym typeface="Calibri"/>
              </a:rPr>
              <a:t>Cele / Wyniki</a:t>
            </a:r>
          </a:p>
        </p:txBody>
      </p:sp>
      <p:sp>
        <p:nvSpPr>
          <p:cNvPr id="109" name="Google Shape;242;p7">
            <a:extLst>
              <a:ext uri="{FF2B5EF4-FFF2-40B4-BE49-F238E27FC236}">
                <a16:creationId xmlns:a16="http://schemas.microsoft.com/office/drawing/2014/main" id="{D77C47DE-7F1A-BE40-8625-E803DEC8D5FB}"/>
              </a:ext>
            </a:extLst>
          </p:cNvPr>
          <p:cNvSpPr txBox="1"/>
          <p:nvPr/>
        </p:nvSpPr>
        <p:spPr>
          <a:xfrm>
            <a:off x="10162512" y="4845482"/>
            <a:ext cx="1237238" cy="244642"/>
          </a:xfrm>
          <a:prstGeom prst="rect">
            <a:avLst/>
          </a:prstGeom>
          <a:noFill/>
          <a:ln>
            <a:noFill/>
          </a:ln>
        </p:spPr>
        <p:txBody>
          <a:bodyPr spcFirstLastPara="1" wrap="square" lIns="91425" tIns="45700" rIns="91425" bIns="45700" anchor="t" anchorCtr="0">
            <a:spAutoFit/>
          </a:bodyPr>
          <a:lstStyle/>
          <a:p>
            <a:pPr lvl="0" algn="ctr">
              <a:lnSpc>
                <a:spcPct val="90000"/>
              </a:lnSpc>
            </a:pPr>
            <a:r>
              <a:rPr lang="pl-PL" sz="1100" b="1" dirty="0">
                <a:solidFill>
                  <a:srgbClr val="3AC69D"/>
                </a:solidFill>
                <a:ea typeface="Calibri"/>
                <a:cs typeface="Calibri"/>
                <a:sym typeface="Calibri"/>
              </a:rPr>
              <a:t>Cele</a:t>
            </a:r>
          </a:p>
        </p:txBody>
      </p:sp>
      <p:cxnSp>
        <p:nvCxnSpPr>
          <p:cNvPr id="40" name="Straight Connector 39">
            <a:extLst>
              <a:ext uri="{FF2B5EF4-FFF2-40B4-BE49-F238E27FC236}">
                <a16:creationId xmlns:a16="http://schemas.microsoft.com/office/drawing/2014/main" id="{4E706EE2-12A3-C4E6-7EE4-DE50C38D6A5C}"/>
              </a:ext>
            </a:extLst>
          </p:cNvPr>
          <p:cNvCxnSpPr/>
          <p:nvPr/>
        </p:nvCxnSpPr>
        <p:spPr>
          <a:xfrm>
            <a:off x="2617923" y="3830706"/>
            <a:ext cx="0" cy="1174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A3237872-1887-6994-D3D3-7326D7ACB01A}"/>
              </a:ext>
            </a:extLst>
          </p:cNvPr>
          <p:cNvSpPr>
            <a:spLocks noGrp="1"/>
          </p:cNvSpPr>
          <p:nvPr>
            <p:ph type="sldNum" sz="quarter" idx="12"/>
          </p:nvPr>
        </p:nvSpPr>
        <p:spPr/>
        <p:txBody>
          <a:bodyPr/>
          <a:lstStyle/>
          <a:p>
            <a:fld id="{61DC75F0-D3FD-D841-8FDB-E454B9D17276}" type="slidenum">
              <a:rPr lang="en-US" sz="900" smtClean="0"/>
              <a:t>21</a:t>
            </a:fld>
            <a:endParaRPr lang="en-US" sz="900" dirty="0"/>
          </a:p>
        </p:txBody>
      </p:sp>
    </p:spTree>
    <p:extLst>
      <p:ext uri="{BB962C8B-B14F-4D97-AF65-F5344CB8AC3E}">
        <p14:creationId xmlns:p14="http://schemas.microsoft.com/office/powerpoint/2010/main" val="3506560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3AAED1F-DEB0-1B41-9C26-467787218B38}"/>
              </a:ext>
            </a:extLst>
          </p:cNvPr>
          <p:cNvPicPr>
            <a:picLocks noChangeAspect="1"/>
          </p:cNvPicPr>
          <p:nvPr/>
        </p:nvPicPr>
        <p:blipFill>
          <a:blip r:embed="rId3"/>
          <a:stretch>
            <a:fillRect/>
          </a:stretch>
        </p:blipFill>
        <p:spPr>
          <a:xfrm>
            <a:off x="0" y="6904"/>
            <a:ext cx="12192000" cy="6858000"/>
          </a:xfrm>
          <a:prstGeom prst="rect">
            <a:avLst/>
          </a:prstGeom>
        </p:spPr>
      </p:pic>
      <p:sp>
        <p:nvSpPr>
          <p:cNvPr id="16" name="Rounded Rectangle 15">
            <a:extLst>
              <a:ext uri="{FF2B5EF4-FFF2-40B4-BE49-F238E27FC236}">
                <a16:creationId xmlns:a16="http://schemas.microsoft.com/office/drawing/2014/main" id="{BCDC941B-A39A-394C-9335-85C075D8E6D1}"/>
              </a:ext>
            </a:extLst>
          </p:cNvPr>
          <p:cNvSpPr/>
          <p:nvPr/>
        </p:nvSpPr>
        <p:spPr>
          <a:xfrm>
            <a:off x="996511" y="2749905"/>
            <a:ext cx="3210788" cy="679095"/>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b="1" dirty="0">
                <a:latin typeface="Calibri" panose="020F0502020204030204" pitchFamily="34" charset="0"/>
                <a:cs typeface="Calibri" panose="020F0502020204030204" pitchFamily="34" charset="0"/>
              </a:rPr>
              <a:t>Niska produktywność rolnictwa </a:t>
            </a:r>
          </a:p>
        </p:txBody>
      </p:sp>
      <p:sp>
        <p:nvSpPr>
          <p:cNvPr id="17" name="Rounded Rectangle 16">
            <a:extLst>
              <a:ext uri="{FF2B5EF4-FFF2-40B4-BE49-F238E27FC236}">
                <a16:creationId xmlns:a16="http://schemas.microsoft.com/office/drawing/2014/main" id="{D18B060F-0C26-BB4B-A61D-3385DCBCE6F6}"/>
              </a:ext>
            </a:extLst>
          </p:cNvPr>
          <p:cNvSpPr/>
          <p:nvPr/>
        </p:nvSpPr>
        <p:spPr>
          <a:xfrm>
            <a:off x="949179" y="3742264"/>
            <a:ext cx="1350289" cy="679095"/>
          </a:xfrm>
          <a:prstGeom prst="roundRect">
            <a:avLst/>
          </a:prstGeom>
          <a:solidFill>
            <a:srgbClr val="1E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50" b="1" dirty="0">
                <a:latin typeface="Calibri" panose="020F0502020204030204" pitchFamily="34" charset="0"/>
                <a:cs typeface="Calibri" panose="020F0502020204030204" pitchFamily="34" charset="0"/>
              </a:rPr>
              <a:t>Niska żyzność gleby</a:t>
            </a:r>
          </a:p>
        </p:txBody>
      </p:sp>
      <p:sp>
        <p:nvSpPr>
          <p:cNvPr id="18" name="Rounded Rectangle 17">
            <a:extLst>
              <a:ext uri="{FF2B5EF4-FFF2-40B4-BE49-F238E27FC236}">
                <a16:creationId xmlns:a16="http://schemas.microsoft.com/office/drawing/2014/main" id="{6F9DABC3-C7C1-5F4F-A9DA-2A8DA64640C5}"/>
              </a:ext>
            </a:extLst>
          </p:cNvPr>
          <p:cNvSpPr/>
          <p:nvPr/>
        </p:nvSpPr>
        <p:spPr>
          <a:xfrm>
            <a:off x="2954223" y="3735360"/>
            <a:ext cx="1350289" cy="679095"/>
          </a:xfrm>
          <a:prstGeom prst="roundRect">
            <a:avLst/>
          </a:prstGeom>
          <a:solidFill>
            <a:srgbClr val="1E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50" b="1" dirty="0">
                <a:latin typeface="Calibri" panose="020F0502020204030204" pitchFamily="34" charset="0"/>
                <a:cs typeface="Calibri" panose="020F0502020204030204" pitchFamily="34" charset="0"/>
              </a:rPr>
              <a:t>Wysoki poziom strat pozbiorczych</a:t>
            </a:r>
          </a:p>
        </p:txBody>
      </p:sp>
      <p:sp>
        <p:nvSpPr>
          <p:cNvPr id="19" name="Rounded Rectangle 18">
            <a:extLst>
              <a:ext uri="{FF2B5EF4-FFF2-40B4-BE49-F238E27FC236}">
                <a16:creationId xmlns:a16="http://schemas.microsoft.com/office/drawing/2014/main" id="{414FCE21-858E-194D-8273-C8478585B975}"/>
              </a:ext>
            </a:extLst>
          </p:cNvPr>
          <p:cNvSpPr/>
          <p:nvPr/>
        </p:nvSpPr>
        <p:spPr>
          <a:xfrm>
            <a:off x="948096" y="4741527"/>
            <a:ext cx="1350289" cy="679095"/>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50" b="1" dirty="0">
                <a:latin typeface="Calibri" panose="020F0502020204030204" pitchFamily="34" charset="0"/>
                <a:cs typeface="Calibri" panose="020F0502020204030204" pitchFamily="34" charset="0"/>
              </a:rPr>
              <a:t>Wysoka erozja</a:t>
            </a:r>
          </a:p>
        </p:txBody>
      </p:sp>
      <p:sp>
        <p:nvSpPr>
          <p:cNvPr id="20" name="Rounded Rectangle 19">
            <a:extLst>
              <a:ext uri="{FF2B5EF4-FFF2-40B4-BE49-F238E27FC236}">
                <a16:creationId xmlns:a16="http://schemas.microsoft.com/office/drawing/2014/main" id="{FA6C5BCF-AE15-0644-A914-1C2998C9DB85}"/>
              </a:ext>
            </a:extLst>
          </p:cNvPr>
          <p:cNvSpPr/>
          <p:nvPr/>
        </p:nvSpPr>
        <p:spPr>
          <a:xfrm>
            <a:off x="2953140" y="4734623"/>
            <a:ext cx="1350289" cy="679095"/>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50" b="1" dirty="0">
                <a:latin typeface="Calibri" panose="020F0502020204030204" pitchFamily="34" charset="0"/>
                <a:cs typeface="Calibri" panose="020F0502020204030204" pitchFamily="34" charset="0"/>
              </a:rPr>
              <a:t>Niedostateczny poziom przechowywania</a:t>
            </a:r>
          </a:p>
        </p:txBody>
      </p:sp>
      <p:cxnSp>
        <p:nvCxnSpPr>
          <p:cNvPr id="22" name="Straight Arrow Connector 21">
            <a:extLst>
              <a:ext uri="{FF2B5EF4-FFF2-40B4-BE49-F238E27FC236}">
                <a16:creationId xmlns:a16="http://schemas.microsoft.com/office/drawing/2014/main" id="{C47B0AA1-2C13-4F44-8B51-B2DF5E14C7DD}"/>
              </a:ext>
            </a:extLst>
          </p:cNvPr>
          <p:cNvCxnSpPr/>
          <p:nvPr/>
        </p:nvCxnSpPr>
        <p:spPr>
          <a:xfrm flipV="1">
            <a:off x="1579866" y="4421359"/>
            <a:ext cx="0" cy="3132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E39E312-514D-ED45-A730-DADA2C8BFB10}"/>
              </a:ext>
            </a:extLst>
          </p:cNvPr>
          <p:cNvCxnSpPr/>
          <p:nvPr/>
        </p:nvCxnSpPr>
        <p:spPr>
          <a:xfrm flipV="1">
            <a:off x="3642687" y="4428263"/>
            <a:ext cx="0" cy="3132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75D496A-4745-9940-A9B2-4A5E701F44FB}"/>
              </a:ext>
            </a:extLst>
          </p:cNvPr>
          <p:cNvCxnSpPr/>
          <p:nvPr/>
        </p:nvCxnSpPr>
        <p:spPr>
          <a:xfrm flipV="1">
            <a:off x="1579866" y="1467891"/>
            <a:ext cx="0" cy="3132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Rounded Rectangle 25">
            <a:extLst>
              <a:ext uri="{FF2B5EF4-FFF2-40B4-BE49-F238E27FC236}">
                <a16:creationId xmlns:a16="http://schemas.microsoft.com/office/drawing/2014/main" id="{B267C306-76D8-8B42-A317-2DFCB35D1D0A}"/>
              </a:ext>
            </a:extLst>
          </p:cNvPr>
          <p:cNvSpPr/>
          <p:nvPr/>
        </p:nvSpPr>
        <p:spPr>
          <a:xfrm>
            <a:off x="948096" y="795700"/>
            <a:ext cx="1350289" cy="679095"/>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50" b="1" dirty="0">
                <a:latin typeface="Calibri" panose="020F0502020204030204" pitchFamily="34" charset="0"/>
                <a:cs typeface="Calibri" panose="020F0502020204030204" pitchFamily="34" charset="0"/>
              </a:rPr>
              <a:t>Niski poziom wykorzystania gruntów w celach rolniczych</a:t>
            </a:r>
          </a:p>
        </p:txBody>
      </p:sp>
      <p:sp>
        <p:nvSpPr>
          <p:cNvPr id="27" name="Rounded Rectangle 26">
            <a:extLst>
              <a:ext uri="{FF2B5EF4-FFF2-40B4-BE49-F238E27FC236}">
                <a16:creationId xmlns:a16="http://schemas.microsoft.com/office/drawing/2014/main" id="{2894CE93-E976-D649-B7D5-6A27541CF9EA}"/>
              </a:ext>
            </a:extLst>
          </p:cNvPr>
          <p:cNvSpPr/>
          <p:nvPr/>
        </p:nvSpPr>
        <p:spPr>
          <a:xfrm>
            <a:off x="949179" y="1761862"/>
            <a:ext cx="1350289" cy="679095"/>
          </a:xfrm>
          <a:prstGeom prst="roundRect">
            <a:avLst/>
          </a:prstGeom>
          <a:solidFill>
            <a:srgbClr val="1E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50" b="1" dirty="0">
                <a:latin typeface="Calibri" panose="020F0502020204030204" pitchFamily="34" charset="0"/>
                <a:cs typeface="Calibri" panose="020F0502020204030204" pitchFamily="34" charset="0"/>
              </a:rPr>
              <a:t>Rolnicy o niskich dochodach</a:t>
            </a:r>
          </a:p>
        </p:txBody>
      </p:sp>
      <p:cxnSp>
        <p:nvCxnSpPr>
          <p:cNvPr id="28" name="Straight Arrow Connector 27">
            <a:extLst>
              <a:ext uri="{FF2B5EF4-FFF2-40B4-BE49-F238E27FC236}">
                <a16:creationId xmlns:a16="http://schemas.microsoft.com/office/drawing/2014/main" id="{7E374811-1B4B-BE45-8C56-6B745847DA8C}"/>
              </a:ext>
            </a:extLst>
          </p:cNvPr>
          <p:cNvCxnSpPr/>
          <p:nvPr/>
        </p:nvCxnSpPr>
        <p:spPr>
          <a:xfrm flipV="1">
            <a:off x="3642687" y="1467260"/>
            <a:ext cx="0" cy="3132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Rounded Rectangle 28">
            <a:extLst>
              <a:ext uri="{FF2B5EF4-FFF2-40B4-BE49-F238E27FC236}">
                <a16:creationId xmlns:a16="http://schemas.microsoft.com/office/drawing/2014/main" id="{0AB720DF-1058-F54C-9504-4ABA338C9A38}"/>
              </a:ext>
            </a:extLst>
          </p:cNvPr>
          <p:cNvSpPr/>
          <p:nvPr/>
        </p:nvSpPr>
        <p:spPr>
          <a:xfrm>
            <a:off x="2953140" y="788796"/>
            <a:ext cx="1350289" cy="679095"/>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50" b="1" dirty="0">
                <a:latin typeface="Calibri" panose="020F0502020204030204" pitchFamily="34" charset="0"/>
                <a:cs typeface="Calibri" panose="020F0502020204030204" pitchFamily="34" charset="0"/>
              </a:rPr>
              <a:t>Niski poziom zdrowia populacji</a:t>
            </a:r>
          </a:p>
        </p:txBody>
      </p:sp>
      <p:sp>
        <p:nvSpPr>
          <p:cNvPr id="30" name="Rounded Rectangle 29">
            <a:extLst>
              <a:ext uri="{FF2B5EF4-FFF2-40B4-BE49-F238E27FC236}">
                <a16:creationId xmlns:a16="http://schemas.microsoft.com/office/drawing/2014/main" id="{CF4E1937-0491-1E46-A410-D3D6AC3DB9AB}"/>
              </a:ext>
            </a:extLst>
          </p:cNvPr>
          <p:cNvSpPr/>
          <p:nvPr/>
        </p:nvSpPr>
        <p:spPr>
          <a:xfrm>
            <a:off x="2954223" y="1754958"/>
            <a:ext cx="1350289" cy="679095"/>
          </a:xfrm>
          <a:prstGeom prst="roundRect">
            <a:avLst/>
          </a:prstGeom>
          <a:solidFill>
            <a:srgbClr val="1E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50" b="1" dirty="0">
                <a:latin typeface="Calibri" panose="020F0502020204030204" pitchFamily="34" charset="0"/>
                <a:cs typeface="Calibri" panose="020F0502020204030204" pitchFamily="34" charset="0"/>
              </a:rPr>
              <a:t>Nieprawidłowe żywienie</a:t>
            </a:r>
          </a:p>
        </p:txBody>
      </p:sp>
      <p:cxnSp>
        <p:nvCxnSpPr>
          <p:cNvPr id="31" name="Straight Connector 30">
            <a:extLst>
              <a:ext uri="{FF2B5EF4-FFF2-40B4-BE49-F238E27FC236}">
                <a16:creationId xmlns:a16="http://schemas.microsoft.com/office/drawing/2014/main" id="{530F1D89-92C9-4F46-B4FE-87E3665217DB}"/>
              </a:ext>
            </a:extLst>
          </p:cNvPr>
          <p:cNvCxnSpPr/>
          <p:nvPr/>
        </p:nvCxnSpPr>
        <p:spPr>
          <a:xfrm>
            <a:off x="1542542" y="3573586"/>
            <a:ext cx="211872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8332819-EAF5-6543-A671-DE8F5E9B3F30}"/>
              </a:ext>
            </a:extLst>
          </p:cNvPr>
          <p:cNvCxnSpPr/>
          <p:nvPr/>
        </p:nvCxnSpPr>
        <p:spPr>
          <a:xfrm>
            <a:off x="1542542" y="3573586"/>
            <a:ext cx="0" cy="1686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F8892FC-A3FC-B84F-A78A-6F3CCEBC269F}"/>
              </a:ext>
            </a:extLst>
          </p:cNvPr>
          <p:cNvCxnSpPr>
            <a:cxnSpLocks/>
          </p:cNvCxnSpPr>
          <p:nvPr/>
        </p:nvCxnSpPr>
        <p:spPr>
          <a:xfrm>
            <a:off x="3661268" y="3573586"/>
            <a:ext cx="0" cy="1617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15BBD57-26CD-2449-A066-FDD7F42C426F}"/>
              </a:ext>
            </a:extLst>
          </p:cNvPr>
          <p:cNvCxnSpPr>
            <a:cxnSpLocks/>
          </p:cNvCxnSpPr>
          <p:nvPr/>
        </p:nvCxnSpPr>
        <p:spPr>
          <a:xfrm>
            <a:off x="1573156" y="2632477"/>
            <a:ext cx="20881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DBA39697-AF2B-FB48-BD33-A75462058C52}"/>
              </a:ext>
            </a:extLst>
          </p:cNvPr>
          <p:cNvCxnSpPr>
            <a:cxnSpLocks/>
          </p:cNvCxnSpPr>
          <p:nvPr/>
        </p:nvCxnSpPr>
        <p:spPr>
          <a:xfrm flipV="1">
            <a:off x="1573156" y="2440957"/>
            <a:ext cx="0" cy="1915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0F71B1BC-ACBF-2042-8639-581CF80F5A45}"/>
              </a:ext>
            </a:extLst>
          </p:cNvPr>
          <p:cNvCxnSpPr>
            <a:cxnSpLocks/>
          </p:cNvCxnSpPr>
          <p:nvPr/>
        </p:nvCxnSpPr>
        <p:spPr>
          <a:xfrm flipV="1">
            <a:off x="3661268" y="2442145"/>
            <a:ext cx="0" cy="1915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A50C872-B66E-FB45-9F1D-8BA2F9D2FF4D}"/>
              </a:ext>
            </a:extLst>
          </p:cNvPr>
          <p:cNvCxnSpPr/>
          <p:nvPr/>
        </p:nvCxnSpPr>
        <p:spPr>
          <a:xfrm>
            <a:off x="2630776" y="2632477"/>
            <a:ext cx="0" cy="1174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ight Brace 37">
            <a:extLst>
              <a:ext uri="{FF2B5EF4-FFF2-40B4-BE49-F238E27FC236}">
                <a16:creationId xmlns:a16="http://schemas.microsoft.com/office/drawing/2014/main" id="{14EE4D38-7188-9B4A-A63E-5CFAFC5366B6}"/>
              </a:ext>
            </a:extLst>
          </p:cNvPr>
          <p:cNvSpPr/>
          <p:nvPr/>
        </p:nvSpPr>
        <p:spPr>
          <a:xfrm>
            <a:off x="4557373" y="895636"/>
            <a:ext cx="134911" cy="1736841"/>
          </a:xfrm>
          <a:prstGeom prst="rightBrace">
            <a:avLst/>
          </a:prstGeom>
          <a:ln w="19050">
            <a:solidFill>
              <a:srgbClr val="29C7F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TH" sz="1200"/>
          </a:p>
        </p:txBody>
      </p:sp>
      <p:sp>
        <p:nvSpPr>
          <p:cNvPr id="39" name="Right Brace 38">
            <a:extLst>
              <a:ext uri="{FF2B5EF4-FFF2-40B4-BE49-F238E27FC236}">
                <a16:creationId xmlns:a16="http://schemas.microsoft.com/office/drawing/2014/main" id="{690D110D-B80E-CA4D-922F-42CD5FC01964}"/>
              </a:ext>
            </a:extLst>
          </p:cNvPr>
          <p:cNvSpPr/>
          <p:nvPr/>
        </p:nvSpPr>
        <p:spPr>
          <a:xfrm>
            <a:off x="4557372" y="3746603"/>
            <a:ext cx="134911" cy="1736841"/>
          </a:xfrm>
          <a:prstGeom prst="rightBrace">
            <a:avLst/>
          </a:prstGeom>
          <a:ln w="19050">
            <a:solidFill>
              <a:srgbClr val="29C7F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TH" sz="1200"/>
          </a:p>
        </p:txBody>
      </p:sp>
      <p:sp>
        <p:nvSpPr>
          <p:cNvPr id="40" name="Google Shape;242;p7">
            <a:extLst>
              <a:ext uri="{FF2B5EF4-FFF2-40B4-BE49-F238E27FC236}">
                <a16:creationId xmlns:a16="http://schemas.microsoft.com/office/drawing/2014/main" id="{A9A56B3C-74A6-774D-8209-46BCE3ABE5D5}"/>
              </a:ext>
            </a:extLst>
          </p:cNvPr>
          <p:cNvSpPr txBox="1"/>
          <p:nvPr/>
        </p:nvSpPr>
        <p:spPr>
          <a:xfrm>
            <a:off x="4544143" y="1582117"/>
            <a:ext cx="1237238" cy="25849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pl-PL" sz="1200" b="1" i="0" u="none" strike="noStrike" cap="none" dirty="0">
                <a:latin typeface="Calibri"/>
                <a:ea typeface="Calibri"/>
                <a:cs typeface="Calibri"/>
                <a:sym typeface="Calibri"/>
              </a:rPr>
              <a:t>Skutki</a:t>
            </a:r>
          </a:p>
        </p:txBody>
      </p:sp>
      <p:sp>
        <p:nvSpPr>
          <p:cNvPr id="41" name="Google Shape;242;p7">
            <a:extLst>
              <a:ext uri="{FF2B5EF4-FFF2-40B4-BE49-F238E27FC236}">
                <a16:creationId xmlns:a16="http://schemas.microsoft.com/office/drawing/2014/main" id="{032BAA35-E5C7-3F46-B7BA-613C1F71B2AB}"/>
              </a:ext>
            </a:extLst>
          </p:cNvPr>
          <p:cNvSpPr txBox="1"/>
          <p:nvPr/>
        </p:nvSpPr>
        <p:spPr>
          <a:xfrm>
            <a:off x="4557389" y="2949193"/>
            <a:ext cx="1237238" cy="25849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pl-PL" sz="1200" b="1" i="0" u="none" strike="noStrike" cap="none" dirty="0">
                <a:latin typeface="Calibri"/>
                <a:ea typeface="Calibri"/>
                <a:cs typeface="Calibri"/>
                <a:sym typeface="Calibri"/>
              </a:rPr>
              <a:t>Problem</a:t>
            </a:r>
          </a:p>
        </p:txBody>
      </p:sp>
      <p:sp>
        <p:nvSpPr>
          <p:cNvPr id="42" name="Google Shape;242;p7">
            <a:extLst>
              <a:ext uri="{FF2B5EF4-FFF2-40B4-BE49-F238E27FC236}">
                <a16:creationId xmlns:a16="http://schemas.microsoft.com/office/drawing/2014/main" id="{49AC6B0C-9374-BA4D-8D1C-A27271A0FE36}"/>
              </a:ext>
            </a:extLst>
          </p:cNvPr>
          <p:cNvSpPr txBox="1"/>
          <p:nvPr/>
        </p:nvSpPr>
        <p:spPr>
          <a:xfrm>
            <a:off x="4544143" y="4444227"/>
            <a:ext cx="1237238" cy="25849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pl-PL" sz="1200" b="1" i="0" u="none" strike="noStrike" cap="none" dirty="0">
                <a:latin typeface="Calibri"/>
                <a:ea typeface="Calibri"/>
                <a:cs typeface="Calibri"/>
                <a:sym typeface="Calibri"/>
              </a:rPr>
              <a:t>Przyczyny</a:t>
            </a:r>
          </a:p>
        </p:txBody>
      </p:sp>
      <p:sp>
        <p:nvSpPr>
          <p:cNvPr id="43" name="Rectangle 42">
            <a:extLst>
              <a:ext uri="{FF2B5EF4-FFF2-40B4-BE49-F238E27FC236}">
                <a16:creationId xmlns:a16="http://schemas.microsoft.com/office/drawing/2014/main" id="{C297ED50-3565-AA4C-BDED-7024C564E583}"/>
              </a:ext>
            </a:extLst>
          </p:cNvPr>
          <p:cNvSpPr/>
          <p:nvPr/>
        </p:nvSpPr>
        <p:spPr>
          <a:xfrm>
            <a:off x="4670228" y="2871549"/>
            <a:ext cx="1017492" cy="44268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200"/>
          </a:p>
        </p:txBody>
      </p:sp>
      <p:sp>
        <p:nvSpPr>
          <p:cNvPr id="44" name="Rounded Rectangle 43">
            <a:extLst>
              <a:ext uri="{FF2B5EF4-FFF2-40B4-BE49-F238E27FC236}">
                <a16:creationId xmlns:a16="http://schemas.microsoft.com/office/drawing/2014/main" id="{184F7DFE-373A-F843-96CF-97BE0B2DA181}"/>
              </a:ext>
            </a:extLst>
          </p:cNvPr>
          <p:cNvSpPr/>
          <p:nvPr/>
        </p:nvSpPr>
        <p:spPr>
          <a:xfrm>
            <a:off x="7130051" y="2756809"/>
            <a:ext cx="3210788" cy="679095"/>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b="1" dirty="0">
                <a:latin typeface="Calibri" panose="020F0502020204030204" pitchFamily="34" charset="0"/>
                <a:cs typeface="Calibri" panose="020F0502020204030204" pitchFamily="34" charset="0"/>
              </a:rPr>
              <a:t>Wysoka produktywność rolnictwa </a:t>
            </a:r>
          </a:p>
        </p:txBody>
      </p:sp>
      <p:sp>
        <p:nvSpPr>
          <p:cNvPr id="45" name="Rounded Rectangle 44">
            <a:extLst>
              <a:ext uri="{FF2B5EF4-FFF2-40B4-BE49-F238E27FC236}">
                <a16:creationId xmlns:a16="http://schemas.microsoft.com/office/drawing/2014/main" id="{40136CEF-3F6C-3F4B-B090-FE2A0C39FE4F}"/>
              </a:ext>
            </a:extLst>
          </p:cNvPr>
          <p:cNvSpPr/>
          <p:nvPr/>
        </p:nvSpPr>
        <p:spPr>
          <a:xfrm>
            <a:off x="7082719" y="3749168"/>
            <a:ext cx="1350289" cy="679095"/>
          </a:xfrm>
          <a:prstGeom prst="roundRect">
            <a:avLst/>
          </a:prstGeom>
          <a:solidFill>
            <a:srgbClr val="31A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50" b="1" dirty="0">
                <a:latin typeface="Calibri" panose="020F0502020204030204" pitchFamily="34" charset="0"/>
                <a:cs typeface="Calibri" panose="020F0502020204030204" pitchFamily="34" charset="0"/>
              </a:rPr>
              <a:t>Wysoka żyzność gleby</a:t>
            </a:r>
          </a:p>
        </p:txBody>
      </p:sp>
      <p:sp>
        <p:nvSpPr>
          <p:cNvPr id="46" name="Rounded Rectangle 45">
            <a:extLst>
              <a:ext uri="{FF2B5EF4-FFF2-40B4-BE49-F238E27FC236}">
                <a16:creationId xmlns:a16="http://schemas.microsoft.com/office/drawing/2014/main" id="{F27786A7-67AC-1448-90CA-CB974875109E}"/>
              </a:ext>
            </a:extLst>
          </p:cNvPr>
          <p:cNvSpPr/>
          <p:nvPr/>
        </p:nvSpPr>
        <p:spPr>
          <a:xfrm>
            <a:off x="9087763" y="3742264"/>
            <a:ext cx="1350289" cy="679095"/>
          </a:xfrm>
          <a:prstGeom prst="roundRect">
            <a:avLst/>
          </a:prstGeom>
          <a:solidFill>
            <a:srgbClr val="31A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50" b="1" dirty="0">
                <a:latin typeface="Calibri" panose="020F0502020204030204" pitchFamily="34" charset="0"/>
                <a:cs typeface="Calibri" panose="020F0502020204030204" pitchFamily="34" charset="0"/>
              </a:rPr>
              <a:t>Niski poziom strat pozbiorczych</a:t>
            </a:r>
          </a:p>
        </p:txBody>
      </p:sp>
      <p:sp>
        <p:nvSpPr>
          <p:cNvPr id="47" name="Rounded Rectangle 46">
            <a:extLst>
              <a:ext uri="{FF2B5EF4-FFF2-40B4-BE49-F238E27FC236}">
                <a16:creationId xmlns:a16="http://schemas.microsoft.com/office/drawing/2014/main" id="{EB5540F0-0265-0344-988F-53021A9B3171}"/>
              </a:ext>
            </a:extLst>
          </p:cNvPr>
          <p:cNvSpPr/>
          <p:nvPr/>
        </p:nvSpPr>
        <p:spPr>
          <a:xfrm>
            <a:off x="7081636" y="4748431"/>
            <a:ext cx="1350289" cy="679095"/>
          </a:xfrm>
          <a:prstGeom prst="roundRect">
            <a:avLst/>
          </a:prstGeom>
          <a:solidFill>
            <a:srgbClr val="267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50" b="1" dirty="0">
                <a:latin typeface="Calibri" panose="020F0502020204030204" pitchFamily="34" charset="0"/>
                <a:cs typeface="Calibri" panose="020F0502020204030204" pitchFamily="34" charset="0"/>
              </a:rPr>
              <a:t>Niski poziom erozji</a:t>
            </a:r>
          </a:p>
        </p:txBody>
      </p:sp>
      <p:sp>
        <p:nvSpPr>
          <p:cNvPr id="48" name="Rounded Rectangle 47">
            <a:extLst>
              <a:ext uri="{FF2B5EF4-FFF2-40B4-BE49-F238E27FC236}">
                <a16:creationId xmlns:a16="http://schemas.microsoft.com/office/drawing/2014/main" id="{89B0053B-4558-E14E-81AB-EF4A9B6EB733}"/>
              </a:ext>
            </a:extLst>
          </p:cNvPr>
          <p:cNvSpPr/>
          <p:nvPr/>
        </p:nvSpPr>
        <p:spPr>
          <a:xfrm>
            <a:off x="9086680" y="4741527"/>
            <a:ext cx="1350289" cy="679095"/>
          </a:xfrm>
          <a:prstGeom prst="roundRect">
            <a:avLst/>
          </a:prstGeom>
          <a:solidFill>
            <a:srgbClr val="267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50" b="1" dirty="0">
                <a:latin typeface="Calibri" panose="020F0502020204030204" pitchFamily="34" charset="0"/>
                <a:cs typeface="Calibri" panose="020F0502020204030204" pitchFamily="34" charset="0"/>
              </a:rPr>
              <a:t>Dostateczny poziom przechowywania</a:t>
            </a:r>
          </a:p>
        </p:txBody>
      </p:sp>
      <p:cxnSp>
        <p:nvCxnSpPr>
          <p:cNvPr id="50" name="Straight Arrow Connector 49">
            <a:extLst>
              <a:ext uri="{FF2B5EF4-FFF2-40B4-BE49-F238E27FC236}">
                <a16:creationId xmlns:a16="http://schemas.microsoft.com/office/drawing/2014/main" id="{960DD5A6-F7A9-6147-8DB4-465A5CC29B06}"/>
              </a:ext>
            </a:extLst>
          </p:cNvPr>
          <p:cNvCxnSpPr>
            <a:cxnSpLocks/>
            <a:stCxn id="83" idx="0"/>
            <a:endCxn id="81" idx="2"/>
          </p:cNvCxnSpPr>
          <p:nvPr/>
        </p:nvCxnSpPr>
        <p:spPr>
          <a:xfrm flipV="1">
            <a:off x="7753221" y="4483236"/>
            <a:ext cx="1083" cy="26987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9A014B39-3B83-9E45-8FDD-BFF222572883}"/>
              </a:ext>
            </a:extLst>
          </p:cNvPr>
          <p:cNvCxnSpPr/>
          <p:nvPr/>
        </p:nvCxnSpPr>
        <p:spPr>
          <a:xfrm flipV="1">
            <a:off x="9776227" y="4435167"/>
            <a:ext cx="0" cy="3132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2D94BDC2-2C00-824A-9E33-A7853EF22CAF}"/>
              </a:ext>
            </a:extLst>
          </p:cNvPr>
          <p:cNvCxnSpPr/>
          <p:nvPr/>
        </p:nvCxnSpPr>
        <p:spPr>
          <a:xfrm flipV="1">
            <a:off x="7713406" y="1474795"/>
            <a:ext cx="0" cy="3132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Rounded Rectangle 53">
            <a:extLst>
              <a:ext uri="{FF2B5EF4-FFF2-40B4-BE49-F238E27FC236}">
                <a16:creationId xmlns:a16="http://schemas.microsoft.com/office/drawing/2014/main" id="{5A261327-3CEB-6A4B-AEA6-AEF75B209D04}"/>
              </a:ext>
            </a:extLst>
          </p:cNvPr>
          <p:cNvSpPr/>
          <p:nvPr/>
        </p:nvSpPr>
        <p:spPr>
          <a:xfrm>
            <a:off x="7081636" y="802604"/>
            <a:ext cx="1350289" cy="679095"/>
          </a:xfrm>
          <a:prstGeom prst="roundRect">
            <a:avLst/>
          </a:prstGeom>
          <a:solidFill>
            <a:srgbClr val="267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50" b="1" dirty="0">
                <a:latin typeface="Calibri" panose="020F0502020204030204" pitchFamily="34" charset="0"/>
                <a:cs typeface="Calibri" panose="020F0502020204030204" pitchFamily="34" charset="0"/>
              </a:rPr>
              <a:t>Wysoki poziom wykorzystania gruntów w celach rolniczych</a:t>
            </a:r>
          </a:p>
        </p:txBody>
      </p:sp>
      <p:sp>
        <p:nvSpPr>
          <p:cNvPr id="55" name="Rounded Rectangle 54">
            <a:extLst>
              <a:ext uri="{FF2B5EF4-FFF2-40B4-BE49-F238E27FC236}">
                <a16:creationId xmlns:a16="http://schemas.microsoft.com/office/drawing/2014/main" id="{1738D286-23B1-FD4B-AA83-231B631EAD2F}"/>
              </a:ext>
            </a:extLst>
          </p:cNvPr>
          <p:cNvSpPr/>
          <p:nvPr/>
        </p:nvSpPr>
        <p:spPr>
          <a:xfrm>
            <a:off x="7082719" y="1768766"/>
            <a:ext cx="1350289" cy="679095"/>
          </a:xfrm>
          <a:prstGeom prst="roundRect">
            <a:avLst/>
          </a:prstGeom>
          <a:solidFill>
            <a:srgbClr val="31A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50" b="1" dirty="0">
                <a:latin typeface="Calibri" panose="020F0502020204030204" pitchFamily="34" charset="0"/>
                <a:cs typeface="Calibri" panose="020F0502020204030204" pitchFamily="34" charset="0"/>
              </a:rPr>
              <a:t>Rolnicy o wysokich dochodach</a:t>
            </a:r>
          </a:p>
        </p:txBody>
      </p:sp>
      <p:cxnSp>
        <p:nvCxnSpPr>
          <p:cNvPr id="56" name="Straight Arrow Connector 55">
            <a:extLst>
              <a:ext uri="{FF2B5EF4-FFF2-40B4-BE49-F238E27FC236}">
                <a16:creationId xmlns:a16="http://schemas.microsoft.com/office/drawing/2014/main" id="{FDCD4118-37FA-8046-AB77-19FA46D3DC50}"/>
              </a:ext>
            </a:extLst>
          </p:cNvPr>
          <p:cNvCxnSpPr/>
          <p:nvPr/>
        </p:nvCxnSpPr>
        <p:spPr>
          <a:xfrm flipV="1">
            <a:off x="9776227" y="1474164"/>
            <a:ext cx="0" cy="3132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Rounded Rectangle 56">
            <a:extLst>
              <a:ext uri="{FF2B5EF4-FFF2-40B4-BE49-F238E27FC236}">
                <a16:creationId xmlns:a16="http://schemas.microsoft.com/office/drawing/2014/main" id="{1BA81D0B-38FD-3E4A-B0B4-74BDC517E7F4}"/>
              </a:ext>
            </a:extLst>
          </p:cNvPr>
          <p:cNvSpPr/>
          <p:nvPr/>
        </p:nvSpPr>
        <p:spPr>
          <a:xfrm>
            <a:off x="9086680" y="795700"/>
            <a:ext cx="1350289" cy="679095"/>
          </a:xfrm>
          <a:prstGeom prst="roundRect">
            <a:avLst/>
          </a:prstGeom>
          <a:solidFill>
            <a:srgbClr val="267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50" b="1" dirty="0">
                <a:latin typeface="Calibri" panose="020F0502020204030204" pitchFamily="34" charset="0"/>
                <a:cs typeface="Calibri" panose="020F0502020204030204" pitchFamily="34" charset="0"/>
              </a:rPr>
              <a:t>Wysoki poziom zdrowia populacji</a:t>
            </a:r>
          </a:p>
        </p:txBody>
      </p:sp>
      <p:sp>
        <p:nvSpPr>
          <p:cNvPr id="58" name="Rounded Rectangle 57">
            <a:extLst>
              <a:ext uri="{FF2B5EF4-FFF2-40B4-BE49-F238E27FC236}">
                <a16:creationId xmlns:a16="http://schemas.microsoft.com/office/drawing/2014/main" id="{25277BFE-6343-8F47-922D-86F66E0BC0A0}"/>
              </a:ext>
            </a:extLst>
          </p:cNvPr>
          <p:cNvSpPr/>
          <p:nvPr/>
        </p:nvSpPr>
        <p:spPr>
          <a:xfrm>
            <a:off x="9087763" y="1761862"/>
            <a:ext cx="1350289" cy="679095"/>
          </a:xfrm>
          <a:prstGeom prst="roundRect">
            <a:avLst/>
          </a:prstGeom>
          <a:solidFill>
            <a:srgbClr val="31A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50" b="1" dirty="0">
                <a:latin typeface="Calibri" panose="020F0502020204030204" pitchFamily="34" charset="0"/>
                <a:cs typeface="Calibri" panose="020F0502020204030204" pitchFamily="34" charset="0"/>
              </a:rPr>
              <a:t>Prawidłowe żywienie</a:t>
            </a:r>
          </a:p>
        </p:txBody>
      </p:sp>
      <p:cxnSp>
        <p:nvCxnSpPr>
          <p:cNvPr id="59" name="Straight Connector 58">
            <a:extLst>
              <a:ext uri="{FF2B5EF4-FFF2-40B4-BE49-F238E27FC236}">
                <a16:creationId xmlns:a16="http://schemas.microsoft.com/office/drawing/2014/main" id="{E1C0D777-2CCD-7B40-AEF0-CEBEBD195E02}"/>
              </a:ext>
            </a:extLst>
          </p:cNvPr>
          <p:cNvCxnSpPr/>
          <p:nvPr/>
        </p:nvCxnSpPr>
        <p:spPr>
          <a:xfrm>
            <a:off x="7676082" y="3580490"/>
            <a:ext cx="211872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30546A9-0C54-6E40-98FC-36F26E017E35}"/>
              </a:ext>
            </a:extLst>
          </p:cNvPr>
          <p:cNvCxnSpPr/>
          <p:nvPr/>
        </p:nvCxnSpPr>
        <p:spPr>
          <a:xfrm>
            <a:off x="7676082" y="3580490"/>
            <a:ext cx="0" cy="1686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2AE18B9-4812-0A44-8298-08AE897020B0}"/>
              </a:ext>
            </a:extLst>
          </p:cNvPr>
          <p:cNvCxnSpPr>
            <a:cxnSpLocks/>
          </p:cNvCxnSpPr>
          <p:nvPr/>
        </p:nvCxnSpPr>
        <p:spPr>
          <a:xfrm>
            <a:off x="9794808" y="3580490"/>
            <a:ext cx="0" cy="1617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6B2DD074-7926-F84D-BF32-AC430D8E3B67}"/>
              </a:ext>
            </a:extLst>
          </p:cNvPr>
          <p:cNvCxnSpPr>
            <a:cxnSpLocks/>
          </p:cNvCxnSpPr>
          <p:nvPr/>
        </p:nvCxnSpPr>
        <p:spPr>
          <a:xfrm>
            <a:off x="7706696" y="2639381"/>
            <a:ext cx="20881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AE422A5E-6162-FF4C-AAA3-72BAD001CB40}"/>
              </a:ext>
            </a:extLst>
          </p:cNvPr>
          <p:cNvCxnSpPr>
            <a:cxnSpLocks/>
          </p:cNvCxnSpPr>
          <p:nvPr/>
        </p:nvCxnSpPr>
        <p:spPr>
          <a:xfrm flipV="1">
            <a:off x="7706696" y="2447861"/>
            <a:ext cx="0" cy="1915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40B24FE5-F64F-E749-99C5-D0AE56FDC9AF}"/>
              </a:ext>
            </a:extLst>
          </p:cNvPr>
          <p:cNvCxnSpPr>
            <a:cxnSpLocks/>
          </p:cNvCxnSpPr>
          <p:nvPr/>
        </p:nvCxnSpPr>
        <p:spPr>
          <a:xfrm flipV="1">
            <a:off x="9794808" y="2449049"/>
            <a:ext cx="0" cy="1915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E43280E-D245-0847-8427-7DE044340E1E}"/>
              </a:ext>
            </a:extLst>
          </p:cNvPr>
          <p:cNvCxnSpPr/>
          <p:nvPr/>
        </p:nvCxnSpPr>
        <p:spPr>
          <a:xfrm>
            <a:off x="8764316" y="2639381"/>
            <a:ext cx="0" cy="1174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Right Brace 65">
            <a:extLst>
              <a:ext uri="{FF2B5EF4-FFF2-40B4-BE49-F238E27FC236}">
                <a16:creationId xmlns:a16="http://schemas.microsoft.com/office/drawing/2014/main" id="{CEBC5BF9-F4F4-2A4F-9183-05F20D596D1A}"/>
              </a:ext>
            </a:extLst>
          </p:cNvPr>
          <p:cNvSpPr/>
          <p:nvPr/>
        </p:nvSpPr>
        <p:spPr>
          <a:xfrm>
            <a:off x="10690913" y="902540"/>
            <a:ext cx="134911" cy="1736841"/>
          </a:xfrm>
          <a:prstGeom prst="rightBrace">
            <a:avLst/>
          </a:prstGeom>
          <a:ln w="19050">
            <a:solidFill>
              <a:srgbClr val="3AC69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TH" sz="1200"/>
          </a:p>
        </p:txBody>
      </p:sp>
      <p:sp>
        <p:nvSpPr>
          <p:cNvPr id="67" name="Right Brace 66">
            <a:extLst>
              <a:ext uri="{FF2B5EF4-FFF2-40B4-BE49-F238E27FC236}">
                <a16:creationId xmlns:a16="http://schemas.microsoft.com/office/drawing/2014/main" id="{67C80EEF-B341-284D-B405-108BE175E9A3}"/>
              </a:ext>
            </a:extLst>
          </p:cNvPr>
          <p:cNvSpPr/>
          <p:nvPr/>
        </p:nvSpPr>
        <p:spPr>
          <a:xfrm>
            <a:off x="10690912" y="3753507"/>
            <a:ext cx="134911" cy="1736841"/>
          </a:xfrm>
          <a:prstGeom prst="rightBrace">
            <a:avLst/>
          </a:prstGeom>
          <a:ln w="19050">
            <a:solidFill>
              <a:srgbClr val="3AC69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TH" sz="1200"/>
          </a:p>
        </p:txBody>
      </p:sp>
      <p:sp>
        <p:nvSpPr>
          <p:cNvPr id="68" name="Google Shape;242;p7">
            <a:extLst>
              <a:ext uri="{FF2B5EF4-FFF2-40B4-BE49-F238E27FC236}">
                <a16:creationId xmlns:a16="http://schemas.microsoft.com/office/drawing/2014/main" id="{42DDA613-2675-CB44-A107-97809FE89E5B}"/>
              </a:ext>
            </a:extLst>
          </p:cNvPr>
          <p:cNvSpPr txBox="1"/>
          <p:nvPr/>
        </p:nvSpPr>
        <p:spPr>
          <a:xfrm>
            <a:off x="10677683" y="1589021"/>
            <a:ext cx="1237238" cy="25849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pl-PL" sz="1200" b="1" i="0" u="none" strike="noStrike" cap="none" dirty="0">
                <a:latin typeface="Calibri"/>
                <a:ea typeface="Calibri"/>
                <a:cs typeface="Calibri"/>
                <a:sym typeface="Calibri"/>
              </a:rPr>
              <a:t>Cel</a:t>
            </a:r>
          </a:p>
        </p:txBody>
      </p:sp>
      <p:sp>
        <p:nvSpPr>
          <p:cNvPr id="69" name="Google Shape;242;p7">
            <a:extLst>
              <a:ext uri="{FF2B5EF4-FFF2-40B4-BE49-F238E27FC236}">
                <a16:creationId xmlns:a16="http://schemas.microsoft.com/office/drawing/2014/main" id="{C5E11FB1-5029-8F41-A5A4-DFFDFAF95C70}"/>
              </a:ext>
            </a:extLst>
          </p:cNvPr>
          <p:cNvSpPr txBox="1"/>
          <p:nvPr/>
        </p:nvSpPr>
        <p:spPr>
          <a:xfrm>
            <a:off x="10645900" y="2956097"/>
            <a:ext cx="1237238" cy="25849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pl-PL" sz="1200" b="1" i="0" u="none" strike="noStrike" cap="none" dirty="0">
                <a:latin typeface="Calibri"/>
                <a:ea typeface="Calibri"/>
                <a:cs typeface="Calibri"/>
                <a:sym typeface="Calibri"/>
              </a:rPr>
              <a:t>Rozwiązania</a:t>
            </a:r>
          </a:p>
        </p:txBody>
      </p:sp>
      <p:sp>
        <p:nvSpPr>
          <p:cNvPr id="70" name="Google Shape;242;p7">
            <a:extLst>
              <a:ext uri="{FF2B5EF4-FFF2-40B4-BE49-F238E27FC236}">
                <a16:creationId xmlns:a16="http://schemas.microsoft.com/office/drawing/2014/main" id="{A6A10D7A-92CE-AF4C-BD97-305DB81EBA45}"/>
              </a:ext>
            </a:extLst>
          </p:cNvPr>
          <p:cNvSpPr txBox="1"/>
          <p:nvPr/>
        </p:nvSpPr>
        <p:spPr>
          <a:xfrm>
            <a:off x="10677683" y="4451131"/>
            <a:ext cx="1237238" cy="25849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pl-PL" sz="1200" b="1" i="0" u="none" strike="noStrike" cap="none" dirty="0">
                <a:latin typeface="Calibri"/>
                <a:ea typeface="Calibri"/>
                <a:cs typeface="Calibri"/>
                <a:sym typeface="Calibri"/>
              </a:rPr>
              <a:t>Metody</a:t>
            </a:r>
          </a:p>
        </p:txBody>
      </p:sp>
      <p:sp>
        <p:nvSpPr>
          <p:cNvPr id="71" name="Rectangle 70">
            <a:extLst>
              <a:ext uri="{FF2B5EF4-FFF2-40B4-BE49-F238E27FC236}">
                <a16:creationId xmlns:a16="http://schemas.microsoft.com/office/drawing/2014/main" id="{1A4C4476-E826-AF41-8C3E-D60ED2E773CB}"/>
              </a:ext>
            </a:extLst>
          </p:cNvPr>
          <p:cNvSpPr/>
          <p:nvPr/>
        </p:nvSpPr>
        <p:spPr>
          <a:xfrm>
            <a:off x="10758739" y="2878453"/>
            <a:ext cx="1017492" cy="44268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200"/>
          </a:p>
        </p:txBody>
      </p:sp>
      <p:sp>
        <p:nvSpPr>
          <p:cNvPr id="74" name="Rounded Rectangle 73">
            <a:extLst>
              <a:ext uri="{FF2B5EF4-FFF2-40B4-BE49-F238E27FC236}">
                <a16:creationId xmlns:a16="http://schemas.microsoft.com/office/drawing/2014/main" id="{AC4CF574-4498-0F42-B1DB-B7CE3B0D7898}"/>
              </a:ext>
            </a:extLst>
          </p:cNvPr>
          <p:cNvSpPr/>
          <p:nvPr/>
        </p:nvSpPr>
        <p:spPr>
          <a:xfrm>
            <a:off x="843775" y="186950"/>
            <a:ext cx="3520900" cy="417056"/>
          </a:xfrm>
          <a:prstGeom prst="roundRect">
            <a:avLst/>
          </a:prstGeom>
          <a:solidFill>
            <a:srgbClr val="29C7F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000" dirty="0"/>
          </a:p>
        </p:txBody>
      </p:sp>
      <p:sp>
        <p:nvSpPr>
          <p:cNvPr id="75" name="Google Shape;242;p7">
            <a:extLst>
              <a:ext uri="{FF2B5EF4-FFF2-40B4-BE49-F238E27FC236}">
                <a16:creationId xmlns:a16="http://schemas.microsoft.com/office/drawing/2014/main" id="{CDEF410A-F6AF-654C-B8DF-5E864F59B4E7}"/>
              </a:ext>
            </a:extLst>
          </p:cNvPr>
          <p:cNvSpPr txBox="1"/>
          <p:nvPr/>
        </p:nvSpPr>
        <p:spPr>
          <a:xfrm>
            <a:off x="704760" y="227557"/>
            <a:ext cx="3866662" cy="25849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pl-PL" sz="1200" b="1" i="0" u="none" strike="noStrike" cap="none" dirty="0">
                <a:solidFill>
                  <a:schemeClr val="bg1"/>
                </a:solidFill>
                <a:latin typeface="Calibri"/>
                <a:ea typeface="Calibri"/>
                <a:cs typeface="Calibri"/>
                <a:sym typeface="Calibri"/>
              </a:rPr>
              <a:t>Schemat problemu</a:t>
            </a:r>
          </a:p>
        </p:txBody>
      </p:sp>
      <p:sp>
        <p:nvSpPr>
          <p:cNvPr id="76" name="Rounded Rectangle 75">
            <a:extLst>
              <a:ext uri="{FF2B5EF4-FFF2-40B4-BE49-F238E27FC236}">
                <a16:creationId xmlns:a16="http://schemas.microsoft.com/office/drawing/2014/main" id="{C628C23A-68B9-5D42-A5CD-F81B2ACF0949}"/>
              </a:ext>
            </a:extLst>
          </p:cNvPr>
          <p:cNvSpPr/>
          <p:nvPr/>
        </p:nvSpPr>
        <p:spPr>
          <a:xfrm>
            <a:off x="7051634" y="186950"/>
            <a:ext cx="3520900" cy="417056"/>
          </a:xfrm>
          <a:prstGeom prst="roundRect">
            <a:avLst/>
          </a:prstGeom>
          <a:solidFill>
            <a:srgbClr val="3AC6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000" dirty="0"/>
          </a:p>
        </p:txBody>
      </p:sp>
      <p:sp>
        <p:nvSpPr>
          <p:cNvPr id="77" name="Google Shape;242;p7">
            <a:extLst>
              <a:ext uri="{FF2B5EF4-FFF2-40B4-BE49-F238E27FC236}">
                <a16:creationId xmlns:a16="http://schemas.microsoft.com/office/drawing/2014/main" id="{26F056EA-32CF-504F-95B9-D543588E4564}"/>
              </a:ext>
            </a:extLst>
          </p:cNvPr>
          <p:cNvSpPr txBox="1"/>
          <p:nvPr/>
        </p:nvSpPr>
        <p:spPr>
          <a:xfrm>
            <a:off x="6912619" y="227557"/>
            <a:ext cx="3866662" cy="25849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pl-PL" sz="1200" b="1" i="0" u="none" strike="noStrike" cap="none" dirty="0">
                <a:solidFill>
                  <a:schemeClr val="bg1"/>
                </a:solidFill>
                <a:latin typeface="Calibri"/>
                <a:ea typeface="Calibri"/>
                <a:cs typeface="Calibri"/>
                <a:sym typeface="Calibri"/>
              </a:rPr>
              <a:t>Schemat rozwiązań</a:t>
            </a:r>
          </a:p>
        </p:txBody>
      </p:sp>
      <p:cxnSp>
        <p:nvCxnSpPr>
          <p:cNvPr id="78" name="Straight Connector 77">
            <a:extLst>
              <a:ext uri="{FF2B5EF4-FFF2-40B4-BE49-F238E27FC236}">
                <a16:creationId xmlns:a16="http://schemas.microsoft.com/office/drawing/2014/main" id="{7E4A47A8-4242-4D47-8575-C63047288147}"/>
              </a:ext>
            </a:extLst>
          </p:cNvPr>
          <p:cNvCxnSpPr>
            <a:cxnSpLocks/>
          </p:cNvCxnSpPr>
          <p:nvPr/>
        </p:nvCxnSpPr>
        <p:spPr>
          <a:xfrm flipV="1">
            <a:off x="6096000" y="802604"/>
            <a:ext cx="0" cy="5732926"/>
          </a:xfrm>
          <a:prstGeom prst="line">
            <a:avLst/>
          </a:prstGeom>
          <a:ln w="1905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Right Arrow 3">
            <a:extLst>
              <a:ext uri="{FF2B5EF4-FFF2-40B4-BE49-F238E27FC236}">
                <a16:creationId xmlns:a16="http://schemas.microsoft.com/office/drawing/2014/main" id="{51C60037-A434-5845-83F7-02E4618ABAF4}"/>
              </a:ext>
            </a:extLst>
          </p:cNvPr>
          <p:cNvSpPr/>
          <p:nvPr/>
        </p:nvSpPr>
        <p:spPr>
          <a:xfrm>
            <a:off x="4571422" y="244490"/>
            <a:ext cx="2266878" cy="245673"/>
          </a:xfrm>
          <a:prstGeom prst="rightArrow">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200"/>
          </a:p>
        </p:txBody>
      </p:sp>
      <p:sp>
        <p:nvSpPr>
          <p:cNvPr id="79" name="Right Arrow 78">
            <a:extLst>
              <a:ext uri="{FF2B5EF4-FFF2-40B4-BE49-F238E27FC236}">
                <a16:creationId xmlns:a16="http://schemas.microsoft.com/office/drawing/2014/main" id="{F7E9A240-5D86-C241-BFBE-5C0A075B40FC}"/>
              </a:ext>
            </a:extLst>
          </p:cNvPr>
          <p:cNvSpPr/>
          <p:nvPr/>
        </p:nvSpPr>
        <p:spPr>
          <a:xfrm>
            <a:off x="6234201" y="2997152"/>
            <a:ext cx="757649" cy="245673"/>
          </a:xfrm>
          <a:prstGeom prst="rightArrow">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200"/>
          </a:p>
        </p:txBody>
      </p:sp>
      <p:sp>
        <p:nvSpPr>
          <p:cNvPr id="80" name="Rounded Rectangle 79">
            <a:extLst>
              <a:ext uri="{FF2B5EF4-FFF2-40B4-BE49-F238E27FC236}">
                <a16:creationId xmlns:a16="http://schemas.microsoft.com/office/drawing/2014/main" id="{54276A3E-7FE8-BAC9-62AE-A049AABEBD90}"/>
              </a:ext>
            </a:extLst>
          </p:cNvPr>
          <p:cNvSpPr/>
          <p:nvPr/>
        </p:nvSpPr>
        <p:spPr>
          <a:xfrm>
            <a:off x="7145358" y="2776453"/>
            <a:ext cx="3210788" cy="679095"/>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b="1" dirty="0">
                <a:latin typeface="Calibri" panose="020F0502020204030204" pitchFamily="34" charset="0"/>
                <a:cs typeface="Calibri" panose="020F0502020204030204" pitchFamily="34" charset="0"/>
              </a:rPr>
              <a:t>Wysoki współczynnik recyklingu</a:t>
            </a:r>
          </a:p>
        </p:txBody>
      </p:sp>
      <p:sp>
        <p:nvSpPr>
          <p:cNvPr id="81" name="Rounded Rectangle 80">
            <a:extLst>
              <a:ext uri="{FF2B5EF4-FFF2-40B4-BE49-F238E27FC236}">
                <a16:creationId xmlns:a16="http://schemas.microsoft.com/office/drawing/2014/main" id="{D7033AB7-60DA-4DEA-B997-DEC26EE2B2C6}"/>
              </a:ext>
            </a:extLst>
          </p:cNvPr>
          <p:cNvSpPr/>
          <p:nvPr/>
        </p:nvSpPr>
        <p:spPr>
          <a:xfrm>
            <a:off x="7079159" y="3753852"/>
            <a:ext cx="1350289" cy="729384"/>
          </a:xfrm>
          <a:prstGeom prst="roundRect">
            <a:avLst/>
          </a:prstGeom>
          <a:solidFill>
            <a:srgbClr val="31A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b="1" dirty="0">
                <a:latin typeface="Calibri" panose="020F0502020204030204" pitchFamily="34" charset="0"/>
                <a:cs typeface="Calibri" panose="020F0502020204030204" pitchFamily="34" charset="0"/>
              </a:rPr>
              <a:t>Prawidłowe zarządzanie odpadami u źródła</a:t>
            </a:r>
          </a:p>
        </p:txBody>
      </p:sp>
      <p:sp>
        <p:nvSpPr>
          <p:cNvPr id="82" name="Rounded Rectangle 81">
            <a:extLst>
              <a:ext uri="{FF2B5EF4-FFF2-40B4-BE49-F238E27FC236}">
                <a16:creationId xmlns:a16="http://schemas.microsoft.com/office/drawing/2014/main" id="{D1271711-EF48-FD6A-FB92-3868A7BF3A29}"/>
              </a:ext>
            </a:extLst>
          </p:cNvPr>
          <p:cNvSpPr/>
          <p:nvPr/>
        </p:nvSpPr>
        <p:spPr>
          <a:xfrm>
            <a:off x="9084203" y="3746948"/>
            <a:ext cx="1350289" cy="679095"/>
          </a:xfrm>
          <a:prstGeom prst="roundRect">
            <a:avLst/>
          </a:prstGeom>
          <a:solidFill>
            <a:srgbClr val="31A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b="1" dirty="0">
                <a:latin typeface="Calibri" panose="020F0502020204030204" pitchFamily="34" charset="0"/>
                <a:cs typeface="Calibri" panose="020F0502020204030204" pitchFamily="34" charset="0"/>
              </a:rPr>
              <a:t>Recykling odpadów finansowany przez rządy </a:t>
            </a:r>
          </a:p>
        </p:txBody>
      </p:sp>
      <p:sp>
        <p:nvSpPr>
          <p:cNvPr id="83" name="Rounded Rectangle 82">
            <a:extLst>
              <a:ext uri="{FF2B5EF4-FFF2-40B4-BE49-F238E27FC236}">
                <a16:creationId xmlns:a16="http://schemas.microsoft.com/office/drawing/2014/main" id="{3EFE9434-07EB-F6B7-EA41-2AD54C6A347F}"/>
              </a:ext>
            </a:extLst>
          </p:cNvPr>
          <p:cNvSpPr/>
          <p:nvPr/>
        </p:nvSpPr>
        <p:spPr>
          <a:xfrm>
            <a:off x="7078076" y="4753115"/>
            <a:ext cx="1350289" cy="679095"/>
          </a:xfrm>
          <a:prstGeom prst="roundRect">
            <a:avLst/>
          </a:prstGeom>
          <a:solidFill>
            <a:srgbClr val="267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b="1" dirty="0">
                <a:latin typeface="Calibri" panose="020F0502020204030204" pitchFamily="34" charset="0"/>
                <a:cs typeface="Calibri" panose="020F0502020204030204" pitchFamily="34" charset="0"/>
              </a:rPr>
              <a:t>Prawidłowa segregacja odpadów w domach</a:t>
            </a:r>
          </a:p>
        </p:txBody>
      </p:sp>
      <p:sp>
        <p:nvSpPr>
          <p:cNvPr id="84" name="Rounded Rectangle 83">
            <a:extLst>
              <a:ext uri="{FF2B5EF4-FFF2-40B4-BE49-F238E27FC236}">
                <a16:creationId xmlns:a16="http://schemas.microsoft.com/office/drawing/2014/main" id="{E26E0BB4-C5BC-5165-4DAA-7CB0C7D79C25}"/>
              </a:ext>
            </a:extLst>
          </p:cNvPr>
          <p:cNvSpPr/>
          <p:nvPr/>
        </p:nvSpPr>
        <p:spPr>
          <a:xfrm>
            <a:off x="9083120" y="4746211"/>
            <a:ext cx="1350289" cy="679095"/>
          </a:xfrm>
          <a:prstGeom prst="roundRect">
            <a:avLst/>
          </a:prstGeom>
          <a:solidFill>
            <a:srgbClr val="267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b="1" dirty="0">
                <a:latin typeface="Calibri" panose="020F0502020204030204" pitchFamily="34" charset="0"/>
                <a:cs typeface="Calibri" panose="020F0502020204030204" pitchFamily="34" charset="0"/>
              </a:rPr>
              <a:t>Odpowiednia, współczesna infrastruktura segregacji odpadów</a:t>
            </a:r>
          </a:p>
        </p:txBody>
      </p:sp>
      <p:sp>
        <p:nvSpPr>
          <p:cNvPr id="85" name="Rounded Rectangle 84">
            <a:extLst>
              <a:ext uri="{FF2B5EF4-FFF2-40B4-BE49-F238E27FC236}">
                <a16:creationId xmlns:a16="http://schemas.microsoft.com/office/drawing/2014/main" id="{3027644F-4B04-FC7C-4CFD-69D84EC6109B}"/>
              </a:ext>
            </a:extLst>
          </p:cNvPr>
          <p:cNvSpPr/>
          <p:nvPr/>
        </p:nvSpPr>
        <p:spPr>
          <a:xfrm>
            <a:off x="7078076" y="807288"/>
            <a:ext cx="1350289" cy="679095"/>
          </a:xfrm>
          <a:prstGeom prst="roundRect">
            <a:avLst/>
          </a:prstGeom>
          <a:solidFill>
            <a:srgbClr val="267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b="1" dirty="0">
                <a:latin typeface="Calibri" panose="020F0502020204030204" pitchFamily="34" charset="0"/>
                <a:cs typeface="Calibri" panose="020F0502020204030204" pitchFamily="34" charset="0"/>
              </a:rPr>
              <a:t>Brak efektów ubocznych dla zdrowia ludzi</a:t>
            </a:r>
          </a:p>
        </p:txBody>
      </p:sp>
      <p:sp>
        <p:nvSpPr>
          <p:cNvPr id="86" name="Rounded Rectangle 85">
            <a:extLst>
              <a:ext uri="{FF2B5EF4-FFF2-40B4-BE49-F238E27FC236}">
                <a16:creationId xmlns:a16="http://schemas.microsoft.com/office/drawing/2014/main" id="{00B2153D-9081-AD0F-08B9-2B930B693A59}"/>
              </a:ext>
            </a:extLst>
          </p:cNvPr>
          <p:cNvSpPr/>
          <p:nvPr/>
        </p:nvSpPr>
        <p:spPr>
          <a:xfrm>
            <a:off x="7079159" y="1773450"/>
            <a:ext cx="1350289" cy="679095"/>
          </a:xfrm>
          <a:prstGeom prst="roundRect">
            <a:avLst/>
          </a:prstGeom>
          <a:solidFill>
            <a:srgbClr val="31A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b="1" dirty="0">
                <a:latin typeface="Calibri" panose="020F0502020204030204" pitchFamily="34" charset="0"/>
                <a:cs typeface="Calibri" panose="020F0502020204030204" pitchFamily="34" charset="0"/>
              </a:rPr>
              <a:t>Odpady nie przedostają się do łańcucha żywnościowego</a:t>
            </a:r>
          </a:p>
        </p:txBody>
      </p:sp>
      <p:sp>
        <p:nvSpPr>
          <p:cNvPr id="87" name="Rounded Rectangle 86">
            <a:extLst>
              <a:ext uri="{FF2B5EF4-FFF2-40B4-BE49-F238E27FC236}">
                <a16:creationId xmlns:a16="http://schemas.microsoft.com/office/drawing/2014/main" id="{E5E481F3-3876-346F-3D9D-192AEA1AB5FD}"/>
              </a:ext>
            </a:extLst>
          </p:cNvPr>
          <p:cNvSpPr/>
          <p:nvPr/>
        </p:nvSpPr>
        <p:spPr>
          <a:xfrm>
            <a:off x="9083120" y="800384"/>
            <a:ext cx="1350289" cy="679095"/>
          </a:xfrm>
          <a:prstGeom prst="roundRect">
            <a:avLst/>
          </a:prstGeom>
          <a:solidFill>
            <a:srgbClr val="267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b="1" dirty="0">
                <a:latin typeface="Calibri" panose="020F0502020204030204" pitchFamily="34" charset="0"/>
                <a:cs typeface="Calibri" panose="020F0502020204030204" pitchFamily="34" charset="0"/>
              </a:rPr>
              <a:t>Brak zagrożeń dla ekosystemów</a:t>
            </a:r>
          </a:p>
        </p:txBody>
      </p:sp>
      <p:sp>
        <p:nvSpPr>
          <p:cNvPr id="88" name="Rounded Rectangle 87">
            <a:extLst>
              <a:ext uri="{FF2B5EF4-FFF2-40B4-BE49-F238E27FC236}">
                <a16:creationId xmlns:a16="http://schemas.microsoft.com/office/drawing/2014/main" id="{87FDD00F-C3DB-D82B-D2DB-397F533A991C}"/>
              </a:ext>
            </a:extLst>
          </p:cNvPr>
          <p:cNvSpPr/>
          <p:nvPr/>
        </p:nvSpPr>
        <p:spPr>
          <a:xfrm>
            <a:off x="9084203" y="1766546"/>
            <a:ext cx="1350289" cy="679095"/>
          </a:xfrm>
          <a:prstGeom prst="roundRect">
            <a:avLst/>
          </a:prstGeom>
          <a:solidFill>
            <a:srgbClr val="31A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b="1" dirty="0">
                <a:latin typeface="Calibri" panose="020F0502020204030204" pitchFamily="34" charset="0"/>
                <a:cs typeface="Calibri" panose="020F0502020204030204" pitchFamily="34" charset="0"/>
              </a:rPr>
              <a:t>Odpady nie przedostają się do środowiska</a:t>
            </a:r>
          </a:p>
        </p:txBody>
      </p:sp>
      <p:cxnSp>
        <p:nvCxnSpPr>
          <p:cNvPr id="89" name="Straight Connector 88">
            <a:extLst>
              <a:ext uri="{FF2B5EF4-FFF2-40B4-BE49-F238E27FC236}">
                <a16:creationId xmlns:a16="http://schemas.microsoft.com/office/drawing/2014/main" id="{ED4DBEE2-9FAA-934B-0B48-934166F59873}"/>
              </a:ext>
            </a:extLst>
          </p:cNvPr>
          <p:cNvCxnSpPr/>
          <p:nvPr/>
        </p:nvCxnSpPr>
        <p:spPr>
          <a:xfrm>
            <a:off x="7672522" y="3585174"/>
            <a:ext cx="211872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2C36E7F5-40DF-8025-0068-9CD5AACE8FDA}"/>
              </a:ext>
            </a:extLst>
          </p:cNvPr>
          <p:cNvCxnSpPr/>
          <p:nvPr/>
        </p:nvCxnSpPr>
        <p:spPr>
          <a:xfrm>
            <a:off x="8751826" y="3451345"/>
            <a:ext cx="0" cy="1174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Rounded Rectangle 90">
            <a:extLst>
              <a:ext uri="{FF2B5EF4-FFF2-40B4-BE49-F238E27FC236}">
                <a16:creationId xmlns:a16="http://schemas.microsoft.com/office/drawing/2014/main" id="{0678C387-5A6E-F593-2A00-8F5D119973E2}"/>
              </a:ext>
            </a:extLst>
          </p:cNvPr>
          <p:cNvSpPr/>
          <p:nvPr/>
        </p:nvSpPr>
        <p:spPr>
          <a:xfrm>
            <a:off x="996511" y="2744913"/>
            <a:ext cx="3210788" cy="679095"/>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b="1" dirty="0">
                <a:latin typeface="Calibri" panose="020F0502020204030204" pitchFamily="34" charset="0"/>
                <a:cs typeface="Calibri" panose="020F0502020204030204" pitchFamily="34" charset="0"/>
              </a:rPr>
              <a:t>Niski poziom odzyskiwania odpadów </a:t>
            </a:r>
          </a:p>
        </p:txBody>
      </p:sp>
      <p:sp>
        <p:nvSpPr>
          <p:cNvPr id="92" name="Rounded Rectangle 91">
            <a:extLst>
              <a:ext uri="{FF2B5EF4-FFF2-40B4-BE49-F238E27FC236}">
                <a16:creationId xmlns:a16="http://schemas.microsoft.com/office/drawing/2014/main" id="{05E1ECEB-27F8-86D4-570A-12C2F40798DC}"/>
              </a:ext>
            </a:extLst>
          </p:cNvPr>
          <p:cNvSpPr/>
          <p:nvPr/>
        </p:nvSpPr>
        <p:spPr>
          <a:xfrm>
            <a:off x="949179" y="3737272"/>
            <a:ext cx="1350289" cy="679095"/>
          </a:xfrm>
          <a:prstGeom prst="roundRect">
            <a:avLst/>
          </a:prstGeom>
          <a:solidFill>
            <a:srgbClr val="1E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b="1" dirty="0">
                <a:solidFill>
                  <a:schemeClr val="bg1"/>
                </a:solidFill>
                <a:latin typeface="Calibri" panose="020F0502020204030204" pitchFamily="34" charset="0"/>
                <a:cs typeface="Calibri" panose="020F0502020204030204" pitchFamily="34" charset="0"/>
              </a:rPr>
              <a:t>Nieprawidłowe zarządzanie odpadami u źródła</a:t>
            </a:r>
          </a:p>
        </p:txBody>
      </p:sp>
      <p:sp>
        <p:nvSpPr>
          <p:cNvPr id="93" name="Rounded Rectangle 92">
            <a:extLst>
              <a:ext uri="{FF2B5EF4-FFF2-40B4-BE49-F238E27FC236}">
                <a16:creationId xmlns:a16="http://schemas.microsoft.com/office/drawing/2014/main" id="{5D4E431A-25A8-5FAD-6DD2-199B3520F220}"/>
              </a:ext>
            </a:extLst>
          </p:cNvPr>
          <p:cNvSpPr/>
          <p:nvPr/>
        </p:nvSpPr>
        <p:spPr>
          <a:xfrm>
            <a:off x="2954223" y="3730368"/>
            <a:ext cx="1350289" cy="679095"/>
          </a:xfrm>
          <a:prstGeom prst="roundRect">
            <a:avLst/>
          </a:prstGeom>
          <a:solidFill>
            <a:srgbClr val="1E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b="1" dirty="0">
                <a:solidFill>
                  <a:schemeClr val="bg1"/>
                </a:solidFill>
                <a:latin typeface="Calibri" panose="020F0502020204030204" pitchFamily="34" charset="0"/>
                <a:cs typeface="Calibri" panose="020F0502020204030204" pitchFamily="34" charset="0"/>
              </a:rPr>
              <a:t>Rządy nie finansują recyklingu odpadów</a:t>
            </a:r>
          </a:p>
        </p:txBody>
      </p:sp>
      <p:sp>
        <p:nvSpPr>
          <p:cNvPr id="94" name="Rounded Rectangle 93">
            <a:extLst>
              <a:ext uri="{FF2B5EF4-FFF2-40B4-BE49-F238E27FC236}">
                <a16:creationId xmlns:a16="http://schemas.microsoft.com/office/drawing/2014/main" id="{EAFB7D40-FA03-D5E4-25AB-FA730FED694F}"/>
              </a:ext>
            </a:extLst>
          </p:cNvPr>
          <p:cNvSpPr/>
          <p:nvPr/>
        </p:nvSpPr>
        <p:spPr>
          <a:xfrm>
            <a:off x="948096" y="4736535"/>
            <a:ext cx="1350289" cy="753813"/>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b="1" dirty="0">
                <a:solidFill>
                  <a:schemeClr val="bg1"/>
                </a:solidFill>
                <a:latin typeface="Calibri" panose="020F0502020204030204" pitchFamily="34" charset="0"/>
                <a:cs typeface="Calibri" panose="020F0502020204030204" pitchFamily="34" charset="0"/>
              </a:rPr>
              <a:t>Nieprawidłowa segregacja odpadów w domach </a:t>
            </a:r>
          </a:p>
        </p:txBody>
      </p:sp>
      <p:sp>
        <p:nvSpPr>
          <p:cNvPr id="95" name="Rounded Rectangle 94">
            <a:extLst>
              <a:ext uri="{FF2B5EF4-FFF2-40B4-BE49-F238E27FC236}">
                <a16:creationId xmlns:a16="http://schemas.microsoft.com/office/drawing/2014/main" id="{954AB1F5-5018-1FC4-036B-ACC771562804}"/>
              </a:ext>
            </a:extLst>
          </p:cNvPr>
          <p:cNvSpPr/>
          <p:nvPr/>
        </p:nvSpPr>
        <p:spPr>
          <a:xfrm>
            <a:off x="2953140" y="4729631"/>
            <a:ext cx="1350289" cy="679095"/>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b="1" dirty="0">
                <a:solidFill>
                  <a:schemeClr val="bg1"/>
                </a:solidFill>
                <a:latin typeface="Calibri" panose="020F0502020204030204" pitchFamily="34" charset="0"/>
                <a:cs typeface="Calibri" panose="020F0502020204030204" pitchFamily="34" charset="0"/>
              </a:rPr>
              <a:t>Brak współczesnej infrastruktury segregacji odpadów</a:t>
            </a:r>
          </a:p>
        </p:txBody>
      </p:sp>
      <p:sp>
        <p:nvSpPr>
          <p:cNvPr id="96" name="Rounded Rectangle 95">
            <a:extLst>
              <a:ext uri="{FF2B5EF4-FFF2-40B4-BE49-F238E27FC236}">
                <a16:creationId xmlns:a16="http://schemas.microsoft.com/office/drawing/2014/main" id="{AA5F7594-F359-F444-5926-39E324EAA6C7}"/>
              </a:ext>
            </a:extLst>
          </p:cNvPr>
          <p:cNvSpPr/>
          <p:nvPr/>
        </p:nvSpPr>
        <p:spPr>
          <a:xfrm>
            <a:off x="948096" y="790708"/>
            <a:ext cx="1350289" cy="679095"/>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b="1" dirty="0">
                <a:latin typeface="Calibri" panose="020F0502020204030204" pitchFamily="34" charset="0"/>
                <a:cs typeface="Calibri" panose="020F0502020204030204" pitchFamily="34" charset="0"/>
              </a:rPr>
              <a:t>Nieznane skutki uboczne ludzkiej konsumpcji</a:t>
            </a:r>
          </a:p>
        </p:txBody>
      </p:sp>
      <p:sp>
        <p:nvSpPr>
          <p:cNvPr id="97" name="Rounded Rectangle 96">
            <a:extLst>
              <a:ext uri="{FF2B5EF4-FFF2-40B4-BE49-F238E27FC236}">
                <a16:creationId xmlns:a16="http://schemas.microsoft.com/office/drawing/2014/main" id="{9BC9316C-898D-2DC2-091F-D5FEF85D8B9E}"/>
              </a:ext>
            </a:extLst>
          </p:cNvPr>
          <p:cNvSpPr/>
          <p:nvPr/>
        </p:nvSpPr>
        <p:spPr>
          <a:xfrm>
            <a:off x="949179" y="1756870"/>
            <a:ext cx="1350289" cy="679095"/>
          </a:xfrm>
          <a:prstGeom prst="roundRect">
            <a:avLst/>
          </a:prstGeom>
          <a:solidFill>
            <a:srgbClr val="1E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b="1" dirty="0">
                <a:latin typeface="Calibri" panose="020F0502020204030204" pitchFamily="34" charset="0"/>
                <a:cs typeface="Calibri" panose="020F0502020204030204" pitchFamily="34" charset="0"/>
              </a:rPr>
              <a:t>Odpady przedostają się do łańcucha pokarmowego</a:t>
            </a:r>
          </a:p>
        </p:txBody>
      </p:sp>
      <p:sp>
        <p:nvSpPr>
          <p:cNvPr id="98" name="Rounded Rectangle 97">
            <a:extLst>
              <a:ext uri="{FF2B5EF4-FFF2-40B4-BE49-F238E27FC236}">
                <a16:creationId xmlns:a16="http://schemas.microsoft.com/office/drawing/2014/main" id="{E67932FD-147A-D628-6748-92710A09AE1B}"/>
              </a:ext>
            </a:extLst>
          </p:cNvPr>
          <p:cNvSpPr/>
          <p:nvPr/>
        </p:nvSpPr>
        <p:spPr>
          <a:xfrm>
            <a:off x="2953140" y="783804"/>
            <a:ext cx="1350289" cy="679095"/>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b="1" dirty="0">
                <a:latin typeface="Calibri" panose="020F0502020204030204" pitchFamily="34" charset="0"/>
                <a:cs typeface="Calibri" panose="020F0502020204030204" pitchFamily="34" charset="0"/>
              </a:rPr>
              <a:t>Zagrożenie ekosystemów</a:t>
            </a:r>
          </a:p>
        </p:txBody>
      </p:sp>
      <p:sp>
        <p:nvSpPr>
          <p:cNvPr id="99" name="Rounded Rectangle 98">
            <a:extLst>
              <a:ext uri="{FF2B5EF4-FFF2-40B4-BE49-F238E27FC236}">
                <a16:creationId xmlns:a16="http://schemas.microsoft.com/office/drawing/2014/main" id="{8251128F-7D90-B969-2072-1BA4D499BB84}"/>
              </a:ext>
            </a:extLst>
          </p:cNvPr>
          <p:cNvSpPr/>
          <p:nvPr/>
        </p:nvSpPr>
        <p:spPr>
          <a:xfrm>
            <a:off x="2954223" y="1749966"/>
            <a:ext cx="1350289" cy="679095"/>
          </a:xfrm>
          <a:prstGeom prst="roundRect">
            <a:avLst/>
          </a:prstGeom>
          <a:solidFill>
            <a:srgbClr val="1E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b="1" dirty="0">
                <a:solidFill>
                  <a:schemeClr val="bg1"/>
                </a:solidFill>
                <a:latin typeface="Calibri" panose="020F0502020204030204" pitchFamily="34" charset="0"/>
                <a:cs typeface="Calibri" panose="020F0502020204030204" pitchFamily="34" charset="0"/>
              </a:rPr>
              <a:t>Zwiększenie ilości odpadów przedostających się do środowiska</a:t>
            </a:r>
          </a:p>
        </p:txBody>
      </p:sp>
      <p:cxnSp>
        <p:nvCxnSpPr>
          <p:cNvPr id="100" name="Straight Connector 99">
            <a:extLst>
              <a:ext uri="{FF2B5EF4-FFF2-40B4-BE49-F238E27FC236}">
                <a16:creationId xmlns:a16="http://schemas.microsoft.com/office/drawing/2014/main" id="{78C64F71-0613-3948-7E2A-45BF95CAC523}"/>
              </a:ext>
            </a:extLst>
          </p:cNvPr>
          <p:cNvCxnSpPr/>
          <p:nvPr/>
        </p:nvCxnSpPr>
        <p:spPr>
          <a:xfrm>
            <a:off x="2634826" y="3439962"/>
            <a:ext cx="0" cy="1174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Google Shape;242;p7">
            <a:extLst>
              <a:ext uri="{FF2B5EF4-FFF2-40B4-BE49-F238E27FC236}">
                <a16:creationId xmlns:a16="http://schemas.microsoft.com/office/drawing/2014/main" id="{4D075942-5DD5-01BB-66B6-1DA2B2CAE459}"/>
              </a:ext>
            </a:extLst>
          </p:cNvPr>
          <p:cNvSpPr txBox="1"/>
          <p:nvPr/>
        </p:nvSpPr>
        <p:spPr>
          <a:xfrm>
            <a:off x="1330387" y="5845871"/>
            <a:ext cx="3556987" cy="48009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pl-PL" sz="1400" b="1" i="0" u="none" strike="noStrike" cap="none" dirty="0">
                <a:solidFill>
                  <a:srgbClr val="29C7F7"/>
                </a:solidFill>
                <a:latin typeface="Calibri"/>
                <a:ea typeface="Calibri"/>
                <a:cs typeface="Calibri"/>
                <a:sym typeface="Calibri"/>
              </a:rPr>
              <a:t>Zestawienie problemów (negatywnych):</a:t>
            </a:r>
          </a:p>
          <a:p>
            <a:pPr marL="0" marR="0" lvl="0" indent="0" algn="ctr" rtl="0">
              <a:lnSpc>
                <a:spcPct val="90000"/>
              </a:lnSpc>
              <a:spcBef>
                <a:spcPts val="0"/>
              </a:spcBef>
              <a:spcAft>
                <a:spcPts val="0"/>
              </a:spcAft>
              <a:buNone/>
            </a:pPr>
            <a:r>
              <a:rPr lang="pl-PL" sz="1400" b="1" i="0" u="none" strike="noStrike" cap="none" dirty="0">
                <a:solidFill>
                  <a:srgbClr val="29C7F7"/>
                </a:solidFill>
                <a:latin typeface="Calibri"/>
                <a:ea typeface="Calibri"/>
                <a:cs typeface="Calibri"/>
                <a:sym typeface="Calibri"/>
              </a:rPr>
              <a:t> </a:t>
            </a:r>
            <a:r>
              <a:rPr lang="pl-PL" sz="1400" b="1" i="0" u="none" strike="noStrike" cap="none" dirty="0">
                <a:latin typeface="Calibri"/>
                <a:ea typeface="Calibri"/>
                <a:cs typeface="Calibri"/>
                <a:sym typeface="Calibri"/>
              </a:rPr>
              <a:t>Niski poziom odzyskiwania odpadów.</a:t>
            </a:r>
          </a:p>
        </p:txBody>
      </p:sp>
      <p:sp>
        <p:nvSpPr>
          <p:cNvPr id="102" name="Google Shape;242;p7">
            <a:extLst>
              <a:ext uri="{FF2B5EF4-FFF2-40B4-BE49-F238E27FC236}">
                <a16:creationId xmlns:a16="http://schemas.microsoft.com/office/drawing/2014/main" id="{44281297-CFB6-328E-F8F3-6CDCBFEFEAD8}"/>
              </a:ext>
            </a:extLst>
          </p:cNvPr>
          <p:cNvSpPr txBox="1"/>
          <p:nvPr/>
        </p:nvSpPr>
        <p:spPr>
          <a:xfrm>
            <a:off x="7078076" y="5839850"/>
            <a:ext cx="3526989" cy="48009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pl-PL" sz="1400" b="1" i="0" u="none" strike="noStrike" cap="none" dirty="0">
                <a:solidFill>
                  <a:srgbClr val="3AC69D"/>
                </a:solidFill>
                <a:latin typeface="Calibri"/>
                <a:ea typeface="Calibri"/>
                <a:cs typeface="Calibri"/>
                <a:sym typeface="Calibri"/>
              </a:rPr>
              <a:t>Określenie rozwiązania (pozytywne): </a:t>
            </a:r>
            <a:r>
              <a:rPr lang="pl-PL" sz="1400" b="1" i="0" u="none" strike="noStrike" cap="none" dirty="0">
                <a:latin typeface="Calibri"/>
                <a:ea typeface="Calibri"/>
                <a:cs typeface="Calibri"/>
                <a:sym typeface="Calibri"/>
              </a:rPr>
              <a:t>Wysoki poziom odzyskiwania odpadów.</a:t>
            </a:r>
          </a:p>
        </p:txBody>
      </p:sp>
      <p:sp>
        <p:nvSpPr>
          <p:cNvPr id="2" name="Slide Number Placeholder 1">
            <a:extLst>
              <a:ext uri="{FF2B5EF4-FFF2-40B4-BE49-F238E27FC236}">
                <a16:creationId xmlns:a16="http://schemas.microsoft.com/office/drawing/2014/main" id="{14FBB0A9-70A8-6895-FD46-9668E06ACBFD}"/>
              </a:ext>
            </a:extLst>
          </p:cNvPr>
          <p:cNvSpPr>
            <a:spLocks noGrp="1"/>
          </p:cNvSpPr>
          <p:nvPr>
            <p:ph type="sldNum" sz="quarter" idx="12"/>
          </p:nvPr>
        </p:nvSpPr>
        <p:spPr/>
        <p:txBody>
          <a:bodyPr/>
          <a:lstStyle/>
          <a:p>
            <a:fld id="{61DC75F0-D3FD-D841-8FDB-E454B9D17276}" type="slidenum">
              <a:rPr lang="en-US" sz="1000" smtClean="0"/>
              <a:t>22</a:t>
            </a:fld>
            <a:endParaRPr lang="en-US" sz="1000" dirty="0"/>
          </a:p>
        </p:txBody>
      </p:sp>
    </p:spTree>
    <p:extLst>
      <p:ext uri="{BB962C8B-B14F-4D97-AF65-F5344CB8AC3E}">
        <p14:creationId xmlns:p14="http://schemas.microsoft.com/office/powerpoint/2010/main" val="2671878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6AEB44CB-A25E-8A4D-A79B-20EDA3D2F2AD}"/>
              </a:ext>
            </a:extLst>
          </p:cNvPr>
          <p:cNvPicPr>
            <a:picLocks noChangeAspect="1"/>
          </p:cNvPicPr>
          <p:nvPr/>
        </p:nvPicPr>
        <p:blipFill>
          <a:blip r:embed="rId3"/>
          <a:stretch>
            <a:fillRect/>
          </a:stretch>
        </p:blipFill>
        <p:spPr>
          <a:xfrm>
            <a:off x="0" y="885"/>
            <a:ext cx="12192000" cy="6858000"/>
          </a:xfrm>
          <a:prstGeom prst="rect">
            <a:avLst/>
          </a:prstGeom>
        </p:spPr>
      </p:pic>
      <p:sp>
        <p:nvSpPr>
          <p:cNvPr id="39" name="Oval 38">
            <a:extLst>
              <a:ext uri="{FF2B5EF4-FFF2-40B4-BE49-F238E27FC236}">
                <a16:creationId xmlns:a16="http://schemas.microsoft.com/office/drawing/2014/main" id="{3820800E-3D8F-5147-9229-6A3AED65AFEE}"/>
              </a:ext>
            </a:extLst>
          </p:cNvPr>
          <p:cNvSpPr/>
          <p:nvPr/>
        </p:nvSpPr>
        <p:spPr>
          <a:xfrm>
            <a:off x="861713" y="602352"/>
            <a:ext cx="528663" cy="52866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600"/>
          </a:p>
        </p:txBody>
      </p:sp>
      <p:sp>
        <p:nvSpPr>
          <p:cNvPr id="40" name="Oval 39">
            <a:extLst>
              <a:ext uri="{FF2B5EF4-FFF2-40B4-BE49-F238E27FC236}">
                <a16:creationId xmlns:a16="http://schemas.microsoft.com/office/drawing/2014/main" id="{8991D0A1-F655-2E4E-AC69-5CF878BAA5F3}"/>
              </a:ext>
            </a:extLst>
          </p:cNvPr>
          <p:cNvSpPr/>
          <p:nvPr/>
        </p:nvSpPr>
        <p:spPr>
          <a:xfrm>
            <a:off x="807229" y="602352"/>
            <a:ext cx="528663" cy="52866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600"/>
          </a:p>
        </p:txBody>
      </p:sp>
      <p:sp>
        <p:nvSpPr>
          <p:cNvPr id="42" name="TextBox 41">
            <a:extLst>
              <a:ext uri="{FF2B5EF4-FFF2-40B4-BE49-F238E27FC236}">
                <a16:creationId xmlns:a16="http://schemas.microsoft.com/office/drawing/2014/main" id="{14D64EF7-97A8-D44C-A74B-4F7163DC56E6}"/>
              </a:ext>
            </a:extLst>
          </p:cNvPr>
          <p:cNvSpPr txBox="1"/>
          <p:nvPr/>
        </p:nvSpPr>
        <p:spPr>
          <a:xfrm>
            <a:off x="1616031" y="580276"/>
            <a:ext cx="4674964" cy="923330"/>
          </a:xfrm>
          <a:prstGeom prst="rect">
            <a:avLst/>
          </a:prstGeom>
          <a:noFill/>
        </p:spPr>
        <p:txBody>
          <a:bodyPr wrap="square" rtlCol="0">
            <a:spAutoFit/>
          </a:bodyPr>
          <a:lstStyle/>
          <a:p>
            <a:r>
              <a:rPr lang="pl-PL" b="1" dirty="0"/>
              <a:t>Wybrać scenariusz wyzwania w zakresie zrównoważonego rozwoju z przygotowanych materiałów </a:t>
            </a:r>
          </a:p>
        </p:txBody>
      </p:sp>
      <p:sp>
        <p:nvSpPr>
          <p:cNvPr id="43" name="Oval 42">
            <a:extLst>
              <a:ext uri="{FF2B5EF4-FFF2-40B4-BE49-F238E27FC236}">
                <a16:creationId xmlns:a16="http://schemas.microsoft.com/office/drawing/2014/main" id="{F1F3AF91-53DC-6547-A720-FD988A17998F}"/>
              </a:ext>
            </a:extLst>
          </p:cNvPr>
          <p:cNvSpPr/>
          <p:nvPr/>
        </p:nvSpPr>
        <p:spPr>
          <a:xfrm>
            <a:off x="861713" y="3667810"/>
            <a:ext cx="528663" cy="52866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600"/>
          </a:p>
        </p:txBody>
      </p:sp>
      <p:sp>
        <p:nvSpPr>
          <p:cNvPr id="44" name="Oval 43">
            <a:extLst>
              <a:ext uri="{FF2B5EF4-FFF2-40B4-BE49-F238E27FC236}">
                <a16:creationId xmlns:a16="http://schemas.microsoft.com/office/drawing/2014/main" id="{D200220B-48CA-3248-8D47-F153D6509629}"/>
              </a:ext>
            </a:extLst>
          </p:cNvPr>
          <p:cNvSpPr/>
          <p:nvPr/>
        </p:nvSpPr>
        <p:spPr>
          <a:xfrm>
            <a:off x="807229" y="3667810"/>
            <a:ext cx="528663" cy="52866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600"/>
          </a:p>
        </p:txBody>
      </p:sp>
      <p:sp>
        <p:nvSpPr>
          <p:cNvPr id="45" name="TextBox 44">
            <a:extLst>
              <a:ext uri="{FF2B5EF4-FFF2-40B4-BE49-F238E27FC236}">
                <a16:creationId xmlns:a16="http://schemas.microsoft.com/office/drawing/2014/main" id="{C81ACA74-AC1A-944A-8AA8-636060F4359B}"/>
              </a:ext>
            </a:extLst>
          </p:cNvPr>
          <p:cNvSpPr txBox="1"/>
          <p:nvPr/>
        </p:nvSpPr>
        <p:spPr>
          <a:xfrm>
            <a:off x="1616031" y="3681053"/>
            <a:ext cx="4674964" cy="646331"/>
          </a:xfrm>
          <a:prstGeom prst="rect">
            <a:avLst/>
          </a:prstGeom>
          <a:noFill/>
        </p:spPr>
        <p:txBody>
          <a:bodyPr wrap="square" rtlCol="0">
            <a:spAutoFit/>
          </a:bodyPr>
          <a:lstStyle/>
          <a:p>
            <a:r>
              <a:rPr lang="pl-PL" b="1" dirty="0"/>
              <a:t>Stworzyć schemat głównych celów i określić rozwiązanie</a:t>
            </a:r>
          </a:p>
        </p:txBody>
      </p:sp>
      <p:sp>
        <p:nvSpPr>
          <p:cNvPr id="46" name="Oval 45">
            <a:extLst>
              <a:ext uri="{FF2B5EF4-FFF2-40B4-BE49-F238E27FC236}">
                <a16:creationId xmlns:a16="http://schemas.microsoft.com/office/drawing/2014/main" id="{433EC97B-2C72-7741-9C41-B3A85A23C700}"/>
              </a:ext>
            </a:extLst>
          </p:cNvPr>
          <p:cNvSpPr/>
          <p:nvPr/>
        </p:nvSpPr>
        <p:spPr>
          <a:xfrm>
            <a:off x="6959442" y="602352"/>
            <a:ext cx="528663" cy="52866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600"/>
          </a:p>
        </p:txBody>
      </p:sp>
      <p:sp>
        <p:nvSpPr>
          <p:cNvPr id="47" name="Oval 46">
            <a:extLst>
              <a:ext uri="{FF2B5EF4-FFF2-40B4-BE49-F238E27FC236}">
                <a16:creationId xmlns:a16="http://schemas.microsoft.com/office/drawing/2014/main" id="{2579D2A9-25B1-8A44-8A0F-3D36CA81BEA5}"/>
              </a:ext>
            </a:extLst>
          </p:cNvPr>
          <p:cNvSpPr/>
          <p:nvPr/>
        </p:nvSpPr>
        <p:spPr>
          <a:xfrm>
            <a:off x="6904958" y="602352"/>
            <a:ext cx="528663" cy="52866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600"/>
          </a:p>
        </p:txBody>
      </p:sp>
      <p:sp>
        <p:nvSpPr>
          <p:cNvPr id="48" name="TextBox 47">
            <a:extLst>
              <a:ext uri="{FF2B5EF4-FFF2-40B4-BE49-F238E27FC236}">
                <a16:creationId xmlns:a16="http://schemas.microsoft.com/office/drawing/2014/main" id="{01763630-1FB8-4643-A523-CEC50132B887}"/>
              </a:ext>
            </a:extLst>
          </p:cNvPr>
          <p:cNvSpPr txBox="1"/>
          <p:nvPr/>
        </p:nvSpPr>
        <p:spPr>
          <a:xfrm>
            <a:off x="7713760" y="547863"/>
            <a:ext cx="4674964" cy="369332"/>
          </a:xfrm>
          <a:prstGeom prst="rect">
            <a:avLst/>
          </a:prstGeom>
          <a:noFill/>
        </p:spPr>
        <p:txBody>
          <a:bodyPr wrap="square" rtlCol="0">
            <a:spAutoFit/>
          </a:bodyPr>
          <a:lstStyle/>
          <a:p>
            <a:r>
              <a:rPr lang="pl-PL" b="1" dirty="0"/>
              <a:t>Stworzyć schemat problemu i określić problem</a:t>
            </a:r>
          </a:p>
        </p:txBody>
      </p:sp>
      <p:sp>
        <p:nvSpPr>
          <p:cNvPr id="49" name="Oval 48">
            <a:extLst>
              <a:ext uri="{FF2B5EF4-FFF2-40B4-BE49-F238E27FC236}">
                <a16:creationId xmlns:a16="http://schemas.microsoft.com/office/drawing/2014/main" id="{4B98C4C0-F507-1C4F-8E6C-3DFB3BBF3CA0}"/>
              </a:ext>
            </a:extLst>
          </p:cNvPr>
          <p:cNvSpPr/>
          <p:nvPr/>
        </p:nvSpPr>
        <p:spPr>
          <a:xfrm>
            <a:off x="6959442" y="3667810"/>
            <a:ext cx="528663" cy="52866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600"/>
          </a:p>
        </p:txBody>
      </p:sp>
      <p:sp>
        <p:nvSpPr>
          <p:cNvPr id="50" name="Oval 49">
            <a:extLst>
              <a:ext uri="{FF2B5EF4-FFF2-40B4-BE49-F238E27FC236}">
                <a16:creationId xmlns:a16="http://schemas.microsoft.com/office/drawing/2014/main" id="{B31693F9-183B-984D-B67C-017D2C311ED3}"/>
              </a:ext>
            </a:extLst>
          </p:cNvPr>
          <p:cNvSpPr/>
          <p:nvPr/>
        </p:nvSpPr>
        <p:spPr>
          <a:xfrm>
            <a:off x="6904958" y="3667810"/>
            <a:ext cx="528663" cy="52866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600"/>
          </a:p>
        </p:txBody>
      </p:sp>
      <p:sp>
        <p:nvSpPr>
          <p:cNvPr id="51" name="TextBox 50">
            <a:extLst>
              <a:ext uri="{FF2B5EF4-FFF2-40B4-BE49-F238E27FC236}">
                <a16:creationId xmlns:a16="http://schemas.microsoft.com/office/drawing/2014/main" id="{6CEC887D-89F6-114F-9328-7767DAB6C7A7}"/>
              </a:ext>
            </a:extLst>
          </p:cNvPr>
          <p:cNvSpPr txBox="1"/>
          <p:nvPr/>
        </p:nvSpPr>
        <p:spPr>
          <a:xfrm>
            <a:off x="7713760" y="3571226"/>
            <a:ext cx="4674964" cy="646331"/>
          </a:xfrm>
          <a:prstGeom prst="rect">
            <a:avLst/>
          </a:prstGeom>
          <a:noFill/>
        </p:spPr>
        <p:txBody>
          <a:bodyPr wrap="square" rtlCol="0">
            <a:spAutoFit/>
          </a:bodyPr>
          <a:lstStyle/>
          <a:p>
            <a:r>
              <a:rPr lang="pl-PL" b="1" dirty="0"/>
              <a:t>Wybrać preferowany sposób reagowania, a następnie połączyć z CZR, któremu odpowiada</a:t>
            </a:r>
          </a:p>
        </p:txBody>
      </p:sp>
      <p:sp>
        <p:nvSpPr>
          <p:cNvPr id="52" name="TextBox 51">
            <a:extLst>
              <a:ext uri="{FF2B5EF4-FFF2-40B4-BE49-F238E27FC236}">
                <a16:creationId xmlns:a16="http://schemas.microsoft.com/office/drawing/2014/main" id="{2D4DE224-A088-F54D-8555-3394A09785A8}"/>
              </a:ext>
            </a:extLst>
          </p:cNvPr>
          <p:cNvSpPr txBox="1"/>
          <p:nvPr/>
        </p:nvSpPr>
        <p:spPr>
          <a:xfrm>
            <a:off x="566524" y="3695052"/>
            <a:ext cx="1098609" cy="400110"/>
          </a:xfrm>
          <a:prstGeom prst="rect">
            <a:avLst/>
          </a:prstGeom>
          <a:noFill/>
        </p:spPr>
        <p:txBody>
          <a:bodyPr wrap="square" rtlCol="0">
            <a:spAutoFit/>
          </a:bodyPr>
          <a:lstStyle/>
          <a:p>
            <a:pPr algn="ctr"/>
            <a:r>
              <a:rPr lang="pl-PL" sz="2000" b="1" dirty="0">
                <a:solidFill>
                  <a:schemeClr val="bg1"/>
                </a:solidFill>
              </a:rPr>
              <a:t>3.</a:t>
            </a:r>
          </a:p>
        </p:txBody>
      </p:sp>
      <p:sp>
        <p:nvSpPr>
          <p:cNvPr id="53" name="TextBox 52">
            <a:extLst>
              <a:ext uri="{FF2B5EF4-FFF2-40B4-BE49-F238E27FC236}">
                <a16:creationId xmlns:a16="http://schemas.microsoft.com/office/drawing/2014/main" id="{0827F8B5-72E8-034D-96E3-4FFC0F190355}"/>
              </a:ext>
            </a:extLst>
          </p:cNvPr>
          <p:cNvSpPr txBox="1"/>
          <p:nvPr/>
        </p:nvSpPr>
        <p:spPr>
          <a:xfrm>
            <a:off x="569328" y="628856"/>
            <a:ext cx="1098609" cy="400110"/>
          </a:xfrm>
          <a:prstGeom prst="rect">
            <a:avLst/>
          </a:prstGeom>
          <a:noFill/>
        </p:spPr>
        <p:txBody>
          <a:bodyPr wrap="square" rtlCol="0">
            <a:spAutoFit/>
          </a:bodyPr>
          <a:lstStyle/>
          <a:p>
            <a:pPr algn="ctr"/>
            <a:r>
              <a:rPr lang="pl-PL" sz="2000" b="1" dirty="0">
                <a:solidFill>
                  <a:schemeClr val="bg1"/>
                </a:solidFill>
              </a:rPr>
              <a:t>1.</a:t>
            </a:r>
          </a:p>
        </p:txBody>
      </p:sp>
      <p:sp>
        <p:nvSpPr>
          <p:cNvPr id="54" name="TextBox 53">
            <a:extLst>
              <a:ext uri="{FF2B5EF4-FFF2-40B4-BE49-F238E27FC236}">
                <a16:creationId xmlns:a16="http://schemas.microsoft.com/office/drawing/2014/main" id="{CE15F581-E09C-B14B-AB74-C5718630CFEB}"/>
              </a:ext>
            </a:extLst>
          </p:cNvPr>
          <p:cNvSpPr txBox="1"/>
          <p:nvPr/>
        </p:nvSpPr>
        <p:spPr>
          <a:xfrm>
            <a:off x="6681208" y="625252"/>
            <a:ext cx="1098609" cy="400110"/>
          </a:xfrm>
          <a:prstGeom prst="rect">
            <a:avLst/>
          </a:prstGeom>
          <a:noFill/>
        </p:spPr>
        <p:txBody>
          <a:bodyPr wrap="square" rtlCol="0">
            <a:spAutoFit/>
          </a:bodyPr>
          <a:lstStyle/>
          <a:p>
            <a:pPr algn="ctr"/>
            <a:r>
              <a:rPr lang="pl-PL" sz="2000" b="1" dirty="0">
                <a:solidFill>
                  <a:schemeClr val="bg1"/>
                </a:solidFill>
              </a:rPr>
              <a:t>2.</a:t>
            </a:r>
          </a:p>
        </p:txBody>
      </p:sp>
      <p:sp>
        <p:nvSpPr>
          <p:cNvPr id="55" name="TextBox 54">
            <a:extLst>
              <a:ext uri="{FF2B5EF4-FFF2-40B4-BE49-F238E27FC236}">
                <a16:creationId xmlns:a16="http://schemas.microsoft.com/office/drawing/2014/main" id="{263F838E-FDF5-C044-B377-ECBD1BFF7223}"/>
              </a:ext>
            </a:extLst>
          </p:cNvPr>
          <p:cNvSpPr txBox="1"/>
          <p:nvPr/>
        </p:nvSpPr>
        <p:spPr>
          <a:xfrm>
            <a:off x="6681207" y="3706949"/>
            <a:ext cx="1098609" cy="400110"/>
          </a:xfrm>
          <a:prstGeom prst="rect">
            <a:avLst/>
          </a:prstGeom>
          <a:noFill/>
        </p:spPr>
        <p:txBody>
          <a:bodyPr wrap="square" rtlCol="0">
            <a:spAutoFit/>
          </a:bodyPr>
          <a:lstStyle/>
          <a:p>
            <a:pPr algn="ctr"/>
            <a:r>
              <a:rPr lang="pl-PL" sz="2000" b="1" dirty="0">
                <a:solidFill>
                  <a:schemeClr val="bg1"/>
                </a:solidFill>
              </a:rPr>
              <a:t>4.</a:t>
            </a:r>
          </a:p>
        </p:txBody>
      </p:sp>
      <p:pic>
        <p:nvPicPr>
          <p:cNvPr id="60" name="Picture 59">
            <a:extLst>
              <a:ext uri="{FF2B5EF4-FFF2-40B4-BE49-F238E27FC236}">
                <a16:creationId xmlns:a16="http://schemas.microsoft.com/office/drawing/2014/main" id="{821356F2-0F3D-6F40-AB93-AD353A0577F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357605" y="1265298"/>
            <a:ext cx="1825980" cy="1925733"/>
          </a:xfrm>
          <a:prstGeom prst="rect">
            <a:avLst/>
          </a:prstGeom>
        </p:spPr>
      </p:pic>
      <p:sp>
        <p:nvSpPr>
          <p:cNvPr id="61" name="Google Shape;242;p7">
            <a:extLst>
              <a:ext uri="{FF2B5EF4-FFF2-40B4-BE49-F238E27FC236}">
                <a16:creationId xmlns:a16="http://schemas.microsoft.com/office/drawing/2014/main" id="{184B6A39-806E-DE4F-91F2-A09ACA855F08}"/>
              </a:ext>
            </a:extLst>
          </p:cNvPr>
          <p:cNvSpPr txBox="1"/>
          <p:nvPr/>
        </p:nvSpPr>
        <p:spPr>
          <a:xfrm>
            <a:off x="9842683" y="1894356"/>
            <a:ext cx="1906860" cy="48009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pl-PL" sz="1400" b="1" i="0" u="none" strike="noStrike" cap="none" dirty="0">
                <a:solidFill>
                  <a:srgbClr val="29C7F7"/>
                </a:solidFill>
                <a:latin typeface="Calibri"/>
                <a:ea typeface="Calibri"/>
                <a:cs typeface="Calibri"/>
                <a:sym typeface="Calibri"/>
              </a:rPr>
              <a:t>Negatywne sformułowania</a:t>
            </a:r>
          </a:p>
        </p:txBody>
      </p:sp>
      <p:sp>
        <p:nvSpPr>
          <p:cNvPr id="62" name="Up Arrow 61">
            <a:extLst>
              <a:ext uri="{FF2B5EF4-FFF2-40B4-BE49-F238E27FC236}">
                <a16:creationId xmlns:a16="http://schemas.microsoft.com/office/drawing/2014/main" id="{A8BB242A-67A5-C84A-955F-99A173888DE7}"/>
              </a:ext>
            </a:extLst>
          </p:cNvPr>
          <p:cNvSpPr/>
          <p:nvPr/>
        </p:nvSpPr>
        <p:spPr>
          <a:xfrm>
            <a:off x="7956968" y="1725994"/>
            <a:ext cx="218203" cy="1189333"/>
          </a:xfrm>
          <a:prstGeom prst="upArrow">
            <a:avLst/>
          </a:prstGeom>
          <a:solidFill>
            <a:srgbClr val="29C7F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600"/>
          </a:p>
        </p:txBody>
      </p:sp>
      <p:sp>
        <p:nvSpPr>
          <p:cNvPr id="63" name="Google Shape;242;p7">
            <a:extLst>
              <a:ext uri="{FF2B5EF4-FFF2-40B4-BE49-F238E27FC236}">
                <a16:creationId xmlns:a16="http://schemas.microsoft.com/office/drawing/2014/main" id="{10E4A927-71E4-184B-AAC0-CD7AA18102F8}"/>
              </a:ext>
            </a:extLst>
          </p:cNvPr>
          <p:cNvSpPr txBox="1"/>
          <p:nvPr/>
        </p:nvSpPr>
        <p:spPr>
          <a:xfrm>
            <a:off x="7668144" y="1400183"/>
            <a:ext cx="795849" cy="25849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pl-PL" sz="1200" b="1" i="0" u="none" strike="noStrike" cap="none" dirty="0">
                <a:latin typeface="Calibri"/>
                <a:ea typeface="Calibri"/>
                <a:cs typeface="Calibri"/>
                <a:sym typeface="Calibri"/>
              </a:rPr>
              <a:t>Skutki</a:t>
            </a:r>
          </a:p>
        </p:txBody>
      </p:sp>
      <p:sp>
        <p:nvSpPr>
          <p:cNvPr id="64" name="Google Shape;242;p7">
            <a:extLst>
              <a:ext uri="{FF2B5EF4-FFF2-40B4-BE49-F238E27FC236}">
                <a16:creationId xmlns:a16="http://schemas.microsoft.com/office/drawing/2014/main" id="{8F1D5B15-8EBD-4C44-B274-6F19544D1EF7}"/>
              </a:ext>
            </a:extLst>
          </p:cNvPr>
          <p:cNvSpPr txBox="1"/>
          <p:nvPr/>
        </p:nvSpPr>
        <p:spPr>
          <a:xfrm>
            <a:off x="7679030" y="2955972"/>
            <a:ext cx="795849" cy="25849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pl-PL" sz="1200" b="1" i="0" u="none" strike="noStrike" cap="none" dirty="0">
                <a:latin typeface="Calibri"/>
                <a:ea typeface="Calibri"/>
                <a:cs typeface="Calibri"/>
                <a:sym typeface="Calibri"/>
              </a:rPr>
              <a:t>Przyczyny</a:t>
            </a:r>
          </a:p>
        </p:txBody>
      </p:sp>
      <p:pic>
        <p:nvPicPr>
          <p:cNvPr id="65" name="Picture 64">
            <a:extLst>
              <a:ext uri="{FF2B5EF4-FFF2-40B4-BE49-F238E27FC236}">
                <a16:creationId xmlns:a16="http://schemas.microsoft.com/office/drawing/2014/main" id="{8033A04B-B662-524F-A552-AD05F6D746A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176655" y="4394426"/>
            <a:ext cx="1825980" cy="1925733"/>
          </a:xfrm>
          <a:prstGeom prst="rect">
            <a:avLst/>
          </a:prstGeom>
        </p:spPr>
      </p:pic>
      <p:sp>
        <p:nvSpPr>
          <p:cNvPr id="66" name="Google Shape;242;p7">
            <a:extLst>
              <a:ext uri="{FF2B5EF4-FFF2-40B4-BE49-F238E27FC236}">
                <a16:creationId xmlns:a16="http://schemas.microsoft.com/office/drawing/2014/main" id="{65D259E7-2954-B740-8CC6-0B9072A3BE94}"/>
              </a:ext>
            </a:extLst>
          </p:cNvPr>
          <p:cNvSpPr txBox="1"/>
          <p:nvPr/>
        </p:nvSpPr>
        <p:spPr>
          <a:xfrm>
            <a:off x="3661733" y="5023484"/>
            <a:ext cx="1906860" cy="48009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pl-PL" sz="1400" b="1" i="0" u="none" strike="noStrike" cap="none" dirty="0">
                <a:solidFill>
                  <a:srgbClr val="3AC69D"/>
                </a:solidFill>
                <a:latin typeface="Calibri"/>
                <a:ea typeface="Calibri"/>
                <a:cs typeface="Calibri"/>
                <a:sym typeface="Calibri"/>
              </a:rPr>
              <a:t>Pozytywne </a:t>
            </a:r>
          </a:p>
          <a:p>
            <a:pPr marL="0" marR="0" lvl="0" indent="0" algn="ctr" rtl="0">
              <a:lnSpc>
                <a:spcPct val="90000"/>
              </a:lnSpc>
              <a:spcBef>
                <a:spcPts val="0"/>
              </a:spcBef>
              <a:spcAft>
                <a:spcPts val="0"/>
              </a:spcAft>
              <a:buNone/>
            </a:pPr>
            <a:r>
              <a:rPr lang="pl-PL" sz="1400" b="1" i="0" u="none" strike="noStrike" cap="none" dirty="0">
                <a:solidFill>
                  <a:srgbClr val="3AC69D"/>
                </a:solidFill>
                <a:latin typeface="Calibri"/>
                <a:ea typeface="Calibri"/>
                <a:cs typeface="Calibri"/>
                <a:sym typeface="Calibri"/>
              </a:rPr>
              <a:t>sformułowania</a:t>
            </a:r>
          </a:p>
        </p:txBody>
      </p:sp>
      <p:sp>
        <p:nvSpPr>
          <p:cNvPr id="67" name="Up Arrow 66">
            <a:extLst>
              <a:ext uri="{FF2B5EF4-FFF2-40B4-BE49-F238E27FC236}">
                <a16:creationId xmlns:a16="http://schemas.microsoft.com/office/drawing/2014/main" id="{44759BAB-58CA-3A4C-9331-660B7D46964B}"/>
              </a:ext>
            </a:extLst>
          </p:cNvPr>
          <p:cNvSpPr/>
          <p:nvPr/>
        </p:nvSpPr>
        <p:spPr>
          <a:xfrm>
            <a:off x="1776018" y="4855122"/>
            <a:ext cx="218203" cy="1189333"/>
          </a:xfrm>
          <a:prstGeom prst="upArrow">
            <a:avLst/>
          </a:prstGeom>
          <a:solidFill>
            <a:srgbClr val="3AC69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600"/>
          </a:p>
        </p:txBody>
      </p:sp>
      <p:sp>
        <p:nvSpPr>
          <p:cNvPr id="68" name="Google Shape;242;p7">
            <a:extLst>
              <a:ext uri="{FF2B5EF4-FFF2-40B4-BE49-F238E27FC236}">
                <a16:creationId xmlns:a16="http://schemas.microsoft.com/office/drawing/2014/main" id="{D8D3D621-774A-7C42-B02E-56B61B39EDC5}"/>
              </a:ext>
            </a:extLst>
          </p:cNvPr>
          <p:cNvSpPr txBox="1"/>
          <p:nvPr/>
        </p:nvSpPr>
        <p:spPr>
          <a:xfrm>
            <a:off x="1639183" y="4593822"/>
            <a:ext cx="640179" cy="25849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pl-PL" sz="1200" b="1" i="0" u="none" strike="noStrike" cap="none" dirty="0">
                <a:latin typeface="Calibri"/>
                <a:ea typeface="Calibri"/>
                <a:cs typeface="Calibri"/>
                <a:sym typeface="Calibri"/>
              </a:rPr>
              <a:t>Cel</a:t>
            </a:r>
          </a:p>
        </p:txBody>
      </p:sp>
      <p:sp>
        <p:nvSpPr>
          <p:cNvPr id="69" name="Google Shape;242;p7">
            <a:extLst>
              <a:ext uri="{FF2B5EF4-FFF2-40B4-BE49-F238E27FC236}">
                <a16:creationId xmlns:a16="http://schemas.microsoft.com/office/drawing/2014/main" id="{508D1772-09BE-DB40-AC09-C1228ED7CF29}"/>
              </a:ext>
            </a:extLst>
          </p:cNvPr>
          <p:cNvSpPr txBox="1"/>
          <p:nvPr/>
        </p:nvSpPr>
        <p:spPr>
          <a:xfrm>
            <a:off x="1498080" y="6085100"/>
            <a:ext cx="795849" cy="25849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pl-PL" sz="1200" b="1" i="0" u="none" strike="noStrike" cap="none" dirty="0">
                <a:latin typeface="Calibri"/>
                <a:ea typeface="Calibri"/>
                <a:cs typeface="Calibri"/>
                <a:sym typeface="Calibri"/>
              </a:rPr>
              <a:t>Metody</a:t>
            </a:r>
          </a:p>
        </p:txBody>
      </p:sp>
      <p:sp>
        <p:nvSpPr>
          <p:cNvPr id="93" name="Oval 92">
            <a:extLst>
              <a:ext uri="{FF2B5EF4-FFF2-40B4-BE49-F238E27FC236}">
                <a16:creationId xmlns:a16="http://schemas.microsoft.com/office/drawing/2014/main" id="{978194C9-ED06-974E-A4EE-F07C369A03C5}"/>
              </a:ext>
            </a:extLst>
          </p:cNvPr>
          <p:cNvSpPr/>
          <p:nvPr/>
        </p:nvSpPr>
        <p:spPr>
          <a:xfrm>
            <a:off x="8702482" y="4372874"/>
            <a:ext cx="1337045" cy="133704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600"/>
          </a:p>
        </p:txBody>
      </p:sp>
      <p:sp>
        <p:nvSpPr>
          <p:cNvPr id="94" name="Oval 93">
            <a:extLst>
              <a:ext uri="{FF2B5EF4-FFF2-40B4-BE49-F238E27FC236}">
                <a16:creationId xmlns:a16="http://schemas.microsoft.com/office/drawing/2014/main" id="{D28F4BD7-81C2-D84D-AD6F-8021422AF690}"/>
              </a:ext>
            </a:extLst>
          </p:cNvPr>
          <p:cNvSpPr/>
          <p:nvPr/>
        </p:nvSpPr>
        <p:spPr>
          <a:xfrm>
            <a:off x="8211774" y="5102537"/>
            <a:ext cx="1337045" cy="133704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600"/>
          </a:p>
        </p:txBody>
      </p:sp>
      <p:sp>
        <p:nvSpPr>
          <p:cNvPr id="95" name="Oval 94">
            <a:extLst>
              <a:ext uri="{FF2B5EF4-FFF2-40B4-BE49-F238E27FC236}">
                <a16:creationId xmlns:a16="http://schemas.microsoft.com/office/drawing/2014/main" id="{63D88BBE-399C-D74E-B141-681CBE4F9237}"/>
              </a:ext>
            </a:extLst>
          </p:cNvPr>
          <p:cNvSpPr/>
          <p:nvPr/>
        </p:nvSpPr>
        <p:spPr>
          <a:xfrm>
            <a:off x="9276951" y="5102536"/>
            <a:ext cx="1337045" cy="133704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600"/>
          </a:p>
        </p:txBody>
      </p:sp>
      <p:sp>
        <p:nvSpPr>
          <p:cNvPr id="96" name="Rectangle 95">
            <a:extLst>
              <a:ext uri="{FF2B5EF4-FFF2-40B4-BE49-F238E27FC236}">
                <a16:creationId xmlns:a16="http://schemas.microsoft.com/office/drawing/2014/main" id="{27F78646-EB3F-9E47-884D-50EC591EBA84}"/>
              </a:ext>
            </a:extLst>
          </p:cNvPr>
          <p:cNvSpPr/>
          <p:nvPr/>
        </p:nvSpPr>
        <p:spPr>
          <a:xfrm>
            <a:off x="9106888" y="4621650"/>
            <a:ext cx="149622" cy="159145"/>
          </a:xfrm>
          <a:prstGeom prst="rect">
            <a:avLst/>
          </a:prstGeom>
          <a:solidFill>
            <a:srgbClr val="56C0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7" name="Rectangle 96">
            <a:extLst>
              <a:ext uri="{FF2B5EF4-FFF2-40B4-BE49-F238E27FC236}">
                <a16:creationId xmlns:a16="http://schemas.microsoft.com/office/drawing/2014/main" id="{2144C197-011F-0946-B2BC-A6FE038C7460}"/>
              </a:ext>
            </a:extLst>
          </p:cNvPr>
          <p:cNvSpPr/>
          <p:nvPr/>
        </p:nvSpPr>
        <p:spPr>
          <a:xfrm>
            <a:off x="10039527" y="5863392"/>
            <a:ext cx="149622" cy="15914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8" name="Rectangle 97">
            <a:extLst>
              <a:ext uri="{FF2B5EF4-FFF2-40B4-BE49-F238E27FC236}">
                <a16:creationId xmlns:a16="http://schemas.microsoft.com/office/drawing/2014/main" id="{58FDE1CF-A286-FE49-B307-83F8383CDCE8}"/>
              </a:ext>
            </a:extLst>
          </p:cNvPr>
          <p:cNvSpPr/>
          <p:nvPr/>
        </p:nvSpPr>
        <p:spPr>
          <a:xfrm>
            <a:off x="9324386" y="5483456"/>
            <a:ext cx="149622" cy="159145"/>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9" name="Rectangle 98">
            <a:extLst>
              <a:ext uri="{FF2B5EF4-FFF2-40B4-BE49-F238E27FC236}">
                <a16:creationId xmlns:a16="http://schemas.microsoft.com/office/drawing/2014/main" id="{BDFE2C2D-0FF0-D84A-954B-B6F84A88BFEA}"/>
              </a:ext>
            </a:extLst>
          </p:cNvPr>
          <p:cNvSpPr/>
          <p:nvPr/>
        </p:nvSpPr>
        <p:spPr>
          <a:xfrm>
            <a:off x="8769584" y="5995177"/>
            <a:ext cx="149622" cy="159145"/>
          </a:xfrm>
          <a:prstGeom prst="rect">
            <a:avLst/>
          </a:prstGeom>
          <a:solidFill>
            <a:srgbClr val="E523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00" name="Rectangle 99">
            <a:extLst>
              <a:ext uri="{FF2B5EF4-FFF2-40B4-BE49-F238E27FC236}">
                <a16:creationId xmlns:a16="http://schemas.microsoft.com/office/drawing/2014/main" id="{5B469A96-3C54-6F4B-B6C2-6AE8F81F2FB5}"/>
              </a:ext>
            </a:extLst>
          </p:cNvPr>
          <p:cNvSpPr/>
          <p:nvPr/>
        </p:nvSpPr>
        <p:spPr>
          <a:xfrm>
            <a:off x="8972668" y="5274822"/>
            <a:ext cx="149622" cy="159145"/>
          </a:xfrm>
          <a:prstGeom prst="rect">
            <a:avLst/>
          </a:prstGeom>
          <a:solidFill>
            <a:srgbClr val="FE9D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01" name="Rectangle 100">
            <a:extLst>
              <a:ext uri="{FF2B5EF4-FFF2-40B4-BE49-F238E27FC236}">
                <a16:creationId xmlns:a16="http://schemas.microsoft.com/office/drawing/2014/main" id="{4ECDC7B2-27B0-C94B-B2E4-CAFCB8BE2C02}"/>
              </a:ext>
            </a:extLst>
          </p:cNvPr>
          <p:cNvSpPr/>
          <p:nvPr/>
        </p:nvSpPr>
        <p:spPr>
          <a:xfrm>
            <a:off x="8897857" y="4822936"/>
            <a:ext cx="149622" cy="159145"/>
          </a:xfrm>
          <a:prstGeom prst="rect">
            <a:avLst/>
          </a:prstGeom>
          <a:solidFill>
            <a:srgbClr val="26BD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8" name="Picture 7" descr="Zdjęcie przedstawiające tekst, zegar  Opis generowany automatycznie">
            <a:extLst>
              <a:ext uri="{FF2B5EF4-FFF2-40B4-BE49-F238E27FC236}">
                <a16:creationId xmlns:a16="http://schemas.microsoft.com/office/drawing/2014/main" id="{A093E2A0-A099-734E-BE84-F16725D11E57}"/>
              </a:ext>
            </a:extLst>
          </p:cNvPr>
          <p:cNvPicPr>
            <a:picLocks noChangeAspect="1"/>
          </p:cNvPicPr>
          <p:nvPr/>
        </p:nvPicPr>
        <p:blipFill>
          <a:blip r:embed="rId5"/>
          <a:stretch>
            <a:fillRect/>
          </a:stretch>
        </p:blipFill>
        <p:spPr>
          <a:xfrm>
            <a:off x="2106488" y="1502142"/>
            <a:ext cx="1594912" cy="1594912"/>
          </a:xfrm>
          <a:prstGeom prst="rect">
            <a:avLst/>
          </a:prstGeom>
        </p:spPr>
      </p:pic>
      <p:pic>
        <p:nvPicPr>
          <p:cNvPr id="14" name="Picture 13" descr="Ikona  Opis generowany automatycznie">
            <a:extLst>
              <a:ext uri="{FF2B5EF4-FFF2-40B4-BE49-F238E27FC236}">
                <a16:creationId xmlns:a16="http://schemas.microsoft.com/office/drawing/2014/main" id="{CE126A4B-C251-9F4C-A922-7DC45FD109B6}"/>
              </a:ext>
            </a:extLst>
          </p:cNvPr>
          <p:cNvPicPr>
            <a:picLocks noChangeAspect="1"/>
          </p:cNvPicPr>
          <p:nvPr/>
        </p:nvPicPr>
        <p:blipFill>
          <a:blip r:embed="rId6"/>
          <a:stretch>
            <a:fillRect/>
          </a:stretch>
        </p:blipFill>
        <p:spPr>
          <a:xfrm>
            <a:off x="3579537" y="1448495"/>
            <a:ext cx="981351" cy="981351"/>
          </a:xfrm>
          <a:prstGeom prst="rect">
            <a:avLst/>
          </a:prstGeom>
        </p:spPr>
      </p:pic>
      <p:sp>
        <p:nvSpPr>
          <p:cNvPr id="2" name="Slide Number Placeholder 1">
            <a:extLst>
              <a:ext uri="{FF2B5EF4-FFF2-40B4-BE49-F238E27FC236}">
                <a16:creationId xmlns:a16="http://schemas.microsoft.com/office/drawing/2014/main" id="{141D30F8-CC82-ACAD-1B77-1E43AF72FF49}"/>
              </a:ext>
            </a:extLst>
          </p:cNvPr>
          <p:cNvSpPr>
            <a:spLocks noGrp="1"/>
          </p:cNvSpPr>
          <p:nvPr>
            <p:ph type="sldNum" sz="quarter" idx="12"/>
          </p:nvPr>
        </p:nvSpPr>
        <p:spPr/>
        <p:txBody>
          <a:bodyPr/>
          <a:lstStyle/>
          <a:p>
            <a:fld id="{61DC75F0-D3FD-D841-8FDB-E454B9D17276}" type="slidenum">
              <a:rPr lang="en-US" sz="1100" smtClean="0"/>
              <a:t>23</a:t>
            </a:fld>
            <a:endParaRPr lang="en-US" sz="1100" dirty="0"/>
          </a:p>
        </p:txBody>
      </p:sp>
    </p:spTree>
    <p:extLst>
      <p:ext uri="{BB962C8B-B14F-4D97-AF65-F5344CB8AC3E}">
        <p14:creationId xmlns:p14="http://schemas.microsoft.com/office/powerpoint/2010/main" val="294558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6657B-1248-6B4D-AE85-8670C18C8E1B}"/>
              </a:ext>
            </a:extLst>
          </p:cNvPr>
          <p:cNvPicPr>
            <a:picLocks noChangeAspect="1"/>
          </p:cNvPicPr>
          <p:nvPr/>
        </p:nvPicPr>
        <p:blipFill>
          <a:blip r:embed="rId3"/>
          <a:stretch>
            <a:fillRect/>
          </a:stretch>
        </p:blipFill>
        <p:spPr>
          <a:xfrm>
            <a:off x="0" y="0"/>
            <a:ext cx="12192000" cy="6858000"/>
          </a:xfrm>
          <a:prstGeom prst="rect">
            <a:avLst/>
          </a:prstGeom>
        </p:spPr>
      </p:pic>
      <p:sp>
        <p:nvSpPr>
          <p:cNvPr id="31" name="Rounded Rectangle 30">
            <a:extLst>
              <a:ext uri="{FF2B5EF4-FFF2-40B4-BE49-F238E27FC236}">
                <a16:creationId xmlns:a16="http://schemas.microsoft.com/office/drawing/2014/main" id="{C5FB9B07-2C9C-8A4F-A32C-ED14DE9560C2}"/>
              </a:ext>
            </a:extLst>
          </p:cNvPr>
          <p:cNvSpPr/>
          <p:nvPr/>
        </p:nvSpPr>
        <p:spPr>
          <a:xfrm>
            <a:off x="323617" y="1464528"/>
            <a:ext cx="5410203" cy="417055"/>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8" name="Rectangle 27">
            <a:extLst>
              <a:ext uri="{FF2B5EF4-FFF2-40B4-BE49-F238E27FC236}">
                <a16:creationId xmlns:a16="http://schemas.microsoft.com/office/drawing/2014/main" id="{99517891-8C27-C14F-822D-D6BE71B4E90C}"/>
              </a:ext>
            </a:extLst>
          </p:cNvPr>
          <p:cNvSpPr/>
          <p:nvPr/>
        </p:nvSpPr>
        <p:spPr>
          <a:xfrm>
            <a:off x="506503" y="1456997"/>
            <a:ext cx="5410203" cy="333617"/>
          </a:xfrm>
          <a:prstGeom prst="rect">
            <a:avLst/>
          </a:prstGeom>
        </p:spPr>
        <p:txBody>
          <a:bodyPr wrap="square">
            <a:spAutoFit/>
          </a:bodyPr>
          <a:lstStyle/>
          <a:p>
            <a:pPr algn="thaiDist">
              <a:lnSpc>
                <a:spcPct val="120000"/>
              </a:lnSpc>
            </a:pPr>
            <a:r>
              <a:rPr lang="pl-PL" sz="1400" b="1" dirty="0">
                <a:solidFill>
                  <a:schemeClr val="bg1"/>
                </a:solidFill>
              </a:rPr>
              <a:t>Kluczowe efekty </a:t>
            </a:r>
            <a:r>
              <a:rPr lang="pl-PL" sz="1200" b="1" dirty="0">
                <a:solidFill>
                  <a:schemeClr val="bg1"/>
                </a:solidFill>
              </a:rPr>
              <a:t>kształcenia</a:t>
            </a:r>
            <a:r>
              <a:rPr lang="pl-PL" sz="1400" b="1" dirty="0">
                <a:solidFill>
                  <a:schemeClr val="bg1"/>
                </a:solidFill>
              </a:rPr>
              <a:t> i dostosowanie programu nauczania:</a:t>
            </a:r>
          </a:p>
        </p:txBody>
      </p:sp>
      <p:sp>
        <p:nvSpPr>
          <p:cNvPr id="37" name="Rectangle 36">
            <a:extLst>
              <a:ext uri="{FF2B5EF4-FFF2-40B4-BE49-F238E27FC236}">
                <a16:creationId xmlns:a16="http://schemas.microsoft.com/office/drawing/2014/main" id="{E83BA1D4-BD4C-B44F-89BF-B15505F3EBB5}"/>
              </a:ext>
            </a:extLst>
          </p:cNvPr>
          <p:cNvSpPr/>
          <p:nvPr/>
        </p:nvSpPr>
        <p:spPr>
          <a:xfrm>
            <a:off x="323617" y="1926064"/>
            <a:ext cx="11361877" cy="3618235"/>
          </a:xfrm>
          <a:prstGeom prst="rect">
            <a:avLst/>
          </a:prstGeom>
        </p:spPr>
        <p:txBody>
          <a:bodyPr wrap="square">
            <a:spAutoFit/>
          </a:bodyPr>
          <a:lstStyle/>
          <a:p>
            <a:pPr marL="171450" indent="-171450" algn="thaiDist">
              <a:lnSpc>
                <a:spcPct val="120000"/>
              </a:lnSpc>
              <a:buClr>
                <a:srgbClr val="3AC69D"/>
              </a:buClr>
              <a:buSzPct val="150000"/>
              <a:buFont typeface="Arial" panose="020B0604020202020204" pitchFamily="34" charset="0"/>
              <a:buChar char="•"/>
            </a:pPr>
            <a:r>
              <a:rPr lang="pl-PL" sz="1600" b="1" dirty="0">
                <a:solidFill>
                  <a:srgbClr val="262626"/>
                </a:solidFill>
              </a:rPr>
              <a:t>Umiejętności językowe oraz zrozumienie tekstu w języku angielskim: </a:t>
            </a:r>
            <a:r>
              <a:rPr lang="pl-PL" sz="1600" dirty="0">
                <a:solidFill>
                  <a:srgbClr val="262626"/>
                </a:solidFill>
              </a:rPr>
              <a:t>Należy prowadzić rozmowy dotyczące poruszanych zagadnień oraz omawianych tekstów. Należy przestrzegać ustalonych zasad prowadzenia dyskusji. Należy używać słów i zwrotów, których nauczono się w trakcie rozmów, czytania, słuchania oraz omawiania tekstów. </a:t>
            </a:r>
            <a:r>
              <a:rPr lang="pl-PL" sz="1600" dirty="0"/>
              <a:t>Informacje, wnioski i dowody potwierdzające należy prezentować w sposób jasny, zwięzły i logiczny, tak aby słuchacze byli w stanie nadążyć za przyjętym tokiem rozumowania.</a:t>
            </a:r>
          </a:p>
          <a:p>
            <a:pPr marL="171450" indent="-171450" algn="thaiDist">
              <a:lnSpc>
                <a:spcPct val="120000"/>
              </a:lnSpc>
              <a:buClr>
                <a:srgbClr val="3AC69D"/>
              </a:buClr>
              <a:buSzPct val="150000"/>
              <a:buFont typeface="Arial" panose="020B0604020202020204" pitchFamily="34" charset="0"/>
              <a:buChar char="•"/>
            </a:pPr>
            <a:r>
              <a:rPr lang="pl-PL" sz="1600" b="1" dirty="0">
                <a:solidFill>
                  <a:srgbClr val="262626"/>
                </a:solidFill>
                <a:cs typeface="Calibri"/>
                <a:sym typeface="Calibri"/>
              </a:rPr>
              <a:t>Nauki społeczne – Ludzie, miejsca i otoczenie środowiskowe: </a:t>
            </a:r>
            <a:r>
              <a:rPr lang="pl-PL" sz="1600" dirty="0">
                <a:solidFill>
                  <a:srgbClr val="262626"/>
                </a:solidFill>
                <a:cs typeface="Calibri"/>
                <a:sym typeface="Calibri"/>
              </a:rPr>
              <a:t>Nauka o ludziach, miejscach i miejsc w pobliżu środowiska umożliwia zrozumienie wzajemnych relacji pomiędzy ludźmi a otaczającym światem. </a:t>
            </a:r>
          </a:p>
          <a:p>
            <a:pPr marL="171450" indent="-171450" algn="thaiDist">
              <a:lnSpc>
                <a:spcPct val="120000"/>
              </a:lnSpc>
              <a:buClr>
                <a:srgbClr val="3AC69D"/>
              </a:buClr>
              <a:buSzPct val="150000"/>
              <a:buFont typeface="Arial" panose="020B0604020202020204" pitchFamily="34" charset="0"/>
              <a:buChar char="•"/>
            </a:pPr>
            <a:r>
              <a:rPr lang="pl-PL" sz="1600" b="1" dirty="0">
                <a:solidFill>
                  <a:srgbClr val="262626"/>
                </a:solidFill>
              </a:rPr>
              <a:t>Nauka – Ziemia i działalność człowieka: </a:t>
            </a:r>
            <a:r>
              <a:rPr lang="pl-PL" sz="1600" dirty="0">
                <a:solidFill>
                  <a:srgbClr val="262626"/>
                </a:solidFill>
              </a:rPr>
              <a:t>Należy zaprezentować rozwiązania, które zmniejszają wpływ człowieka na przyrodę, wodę, powietrze i/lub inne żywe organizmy w otoczeniu. Ludzkie działania mogą wpływać na otaczający świat. Mamy jednak możliwość dokonywać wyborów ograniczających nasz wpływ na ziemię, wodę, powietrze i inne żywe istoty.</a:t>
            </a:r>
          </a:p>
          <a:p>
            <a:pPr marL="171450" indent="-171450" algn="thaiDist">
              <a:lnSpc>
                <a:spcPct val="120000"/>
              </a:lnSpc>
              <a:buClr>
                <a:srgbClr val="3AC69D"/>
              </a:buClr>
              <a:buSzPct val="150000"/>
              <a:buFont typeface="Arial" panose="020B0604020202020204" pitchFamily="34" charset="0"/>
              <a:buChar char="•"/>
            </a:pPr>
            <a:endParaRPr lang="en-US" sz="1600" dirty="0"/>
          </a:p>
          <a:p>
            <a:pPr marL="171450" indent="-171450" algn="thaiDist">
              <a:lnSpc>
                <a:spcPct val="120000"/>
              </a:lnSpc>
              <a:buClr>
                <a:srgbClr val="3AC69D"/>
              </a:buClr>
              <a:buSzPct val="150000"/>
              <a:buFont typeface="Arial" panose="020B0604020202020204" pitchFamily="34" charset="0"/>
              <a:buChar char="•"/>
            </a:pPr>
            <a:endParaRPr lang="en-US" sz="1600" dirty="0">
              <a:solidFill>
                <a:srgbClr val="262626"/>
              </a:solidFill>
            </a:endParaRPr>
          </a:p>
          <a:p>
            <a:pPr marL="171450" indent="-171450" algn="thaiDist">
              <a:lnSpc>
                <a:spcPct val="120000"/>
              </a:lnSpc>
              <a:buClr>
                <a:srgbClr val="3AC69D"/>
              </a:buClr>
              <a:buSzPct val="150000"/>
              <a:buFont typeface="Arial" panose="020B0604020202020204" pitchFamily="34" charset="0"/>
              <a:buChar char="•"/>
            </a:pPr>
            <a:endParaRPr lang="en-US" sz="1600" dirty="0">
              <a:solidFill>
                <a:srgbClr val="262626"/>
              </a:solidFill>
            </a:endParaRPr>
          </a:p>
        </p:txBody>
      </p:sp>
      <p:sp>
        <p:nvSpPr>
          <p:cNvPr id="30" name="Rounded Rectangle 29">
            <a:extLst>
              <a:ext uri="{FF2B5EF4-FFF2-40B4-BE49-F238E27FC236}">
                <a16:creationId xmlns:a16="http://schemas.microsoft.com/office/drawing/2014/main" id="{B3D3BBA8-E2E4-CF45-BF72-B5B052BCB00C}"/>
              </a:ext>
            </a:extLst>
          </p:cNvPr>
          <p:cNvSpPr/>
          <p:nvPr/>
        </p:nvSpPr>
        <p:spPr>
          <a:xfrm>
            <a:off x="323618" y="4846812"/>
            <a:ext cx="2096853" cy="417055"/>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8" name="Rectangle 37">
            <a:extLst>
              <a:ext uri="{FF2B5EF4-FFF2-40B4-BE49-F238E27FC236}">
                <a16:creationId xmlns:a16="http://schemas.microsoft.com/office/drawing/2014/main" id="{279E0FEB-CD14-B84F-9CC0-A073E335659C}"/>
              </a:ext>
            </a:extLst>
          </p:cNvPr>
          <p:cNvSpPr/>
          <p:nvPr/>
        </p:nvSpPr>
        <p:spPr>
          <a:xfrm>
            <a:off x="506504" y="4839281"/>
            <a:ext cx="1712262" cy="299184"/>
          </a:xfrm>
          <a:prstGeom prst="rect">
            <a:avLst/>
          </a:prstGeom>
        </p:spPr>
        <p:txBody>
          <a:bodyPr wrap="square">
            <a:spAutoFit/>
          </a:bodyPr>
          <a:lstStyle/>
          <a:p>
            <a:pPr algn="thaiDist">
              <a:lnSpc>
                <a:spcPct val="120000"/>
              </a:lnSpc>
            </a:pPr>
            <a:r>
              <a:rPr lang="pl-PL" sz="1200" b="1" dirty="0">
                <a:solidFill>
                  <a:schemeClr val="bg1"/>
                </a:solidFill>
              </a:rPr>
              <a:t>Dostosowanie do CZR</a:t>
            </a:r>
          </a:p>
        </p:txBody>
      </p:sp>
      <p:sp>
        <p:nvSpPr>
          <p:cNvPr id="15" name="Rounded Rectangle 14">
            <a:extLst>
              <a:ext uri="{FF2B5EF4-FFF2-40B4-BE49-F238E27FC236}">
                <a16:creationId xmlns:a16="http://schemas.microsoft.com/office/drawing/2014/main" id="{650BA5B6-8EAD-5A45-94A6-2C8EA009B9C0}"/>
              </a:ext>
            </a:extLst>
          </p:cNvPr>
          <p:cNvSpPr/>
          <p:nvPr/>
        </p:nvSpPr>
        <p:spPr>
          <a:xfrm>
            <a:off x="2606040" y="185126"/>
            <a:ext cx="6979920" cy="994130"/>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6" name="Rounded Rectangle 15">
            <a:extLst>
              <a:ext uri="{FF2B5EF4-FFF2-40B4-BE49-F238E27FC236}">
                <a16:creationId xmlns:a16="http://schemas.microsoft.com/office/drawing/2014/main" id="{A39FBF4C-9127-4740-A7DD-AB280895D434}"/>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7" name="TextBox 16">
            <a:extLst>
              <a:ext uri="{FF2B5EF4-FFF2-40B4-BE49-F238E27FC236}">
                <a16:creationId xmlns:a16="http://schemas.microsoft.com/office/drawing/2014/main" id="{8EBFCA84-3E35-AA4F-B39D-FB84F113376F}"/>
              </a:ext>
            </a:extLst>
          </p:cNvPr>
          <p:cNvSpPr txBox="1"/>
          <p:nvPr/>
        </p:nvSpPr>
        <p:spPr>
          <a:xfrm>
            <a:off x="2794681" y="294106"/>
            <a:ext cx="6602638" cy="461665"/>
          </a:xfrm>
          <a:prstGeom prst="rect">
            <a:avLst/>
          </a:prstGeom>
          <a:noFill/>
        </p:spPr>
        <p:txBody>
          <a:bodyPr wrap="square" rtlCol="0">
            <a:spAutoFit/>
          </a:bodyPr>
          <a:lstStyle/>
          <a:p>
            <a:pPr algn="ctr"/>
            <a:r>
              <a:rPr lang="pl-PL" sz="2400" b="1" dirty="0">
                <a:solidFill>
                  <a:schemeClr val="bg1"/>
                </a:solidFill>
              </a:rPr>
              <a:t>CZR oraz dostosowanie programu nauczania </a:t>
            </a:r>
          </a:p>
        </p:txBody>
      </p:sp>
      <p:sp>
        <p:nvSpPr>
          <p:cNvPr id="18" name="TextBox 17">
            <a:extLst>
              <a:ext uri="{FF2B5EF4-FFF2-40B4-BE49-F238E27FC236}">
                <a16:creationId xmlns:a16="http://schemas.microsoft.com/office/drawing/2014/main" id="{AC9CD571-A741-D540-AD6D-622A537A4DA6}"/>
              </a:ext>
            </a:extLst>
          </p:cNvPr>
          <p:cNvSpPr txBox="1"/>
          <p:nvPr/>
        </p:nvSpPr>
        <p:spPr>
          <a:xfrm>
            <a:off x="2794681" y="901959"/>
            <a:ext cx="6602638" cy="307777"/>
          </a:xfrm>
          <a:prstGeom prst="rect">
            <a:avLst/>
          </a:prstGeom>
          <a:noFill/>
        </p:spPr>
        <p:txBody>
          <a:bodyPr wrap="square" rtlCol="0">
            <a:spAutoFit/>
          </a:bodyPr>
          <a:lstStyle/>
          <a:p>
            <a:pPr algn="ctr"/>
            <a:r>
              <a:rPr lang="pl-PL" sz="1400" b="1" dirty="0">
                <a:solidFill>
                  <a:schemeClr val="bg1"/>
                </a:solidFill>
              </a:rPr>
              <a:t>Czas przygotowania: 10 – 15 minut</a:t>
            </a:r>
          </a:p>
        </p:txBody>
      </p:sp>
      <p:grpSp>
        <p:nvGrpSpPr>
          <p:cNvPr id="14" name="Group 13">
            <a:extLst>
              <a:ext uri="{FF2B5EF4-FFF2-40B4-BE49-F238E27FC236}">
                <a16:creationId xmlns:a16="http://schemas.microsoft.com/office/drawing/2014/main" id="{8200302B-1C97-84D7-57A3-98776EED0E79}"/>
              </a:ext>
            </a:extLst>
          </p:cNvPr>
          <p:cNvGrpSpPr/>
          <p:nvPr/>
        </p:nvGrpSpPr>
        <p:grpSpPr>
          <a:xfrm>
            <a:off x="3779226" y="5260018"/>
            <a:ext cx="6547513" cy="1338812"/>
            <a:chOff x="4790164" y="5101971"/>
            <a:chExt cx="6979920" cy="1490877"/>
          </a:xfrm>
        </p:grpSpPr>
        <p:sp>
          <p:nvSpPr>
            <p:cNvPr id="19" name="Rounded Rectangle 18">
              <a:extLst>
                <a:ext uri="{FF2B5EF4-FFF2-40B4-BE49-F238E27FC236}">
                  <a16:creationId xmlns:a16="http://schemas.microsoft.com/office/drawing/2014/main" id="{3F6C3105-83F6-CD75-8561-B948017FF72C}"/>
                </a:ext>
              </a:extLst>
            </p:cNvPr>
            <p:cNvSpPr/>
            <p:nvPr/>
          </p:nvSpPr>
          <p:spPr>
            <a:xfrm>
              <a:off x="4790164" y="5162929"/>
              <a:ext cx="6979920" cy="1069167"/>
            </a:xfrm>
            <a:prstGeom prst="roundRect">
              <a:avLst/>
            </a:prstGeom>
            <a:solidFill>
              <a:srgbClr val="29C7F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rgbClr val="29C7F7"/>
                </a:solidFill>
                <a:highlight>
                  <a:srgbClr val="29C7F7"/>
                </a:highlight>
              </a:endParaRPr>
            </a:p>
            <a:p>
              <a:pPr algn="ctr"/>
              <a:endParaRPr lang="en-TH">
                <a:solidFill>
                  <a:srgbClr val="29C7F7"/>
                </a:solidFill>
                <a:highlight>
                  <a:srgbClr val="29C7F7"/>
                </a:highlight>
              </a:endParaRPr>
            </a:p>
          </p:txBody>
        </p:sp>
        <p:sp>
          <p:nvSpPr>
            <p:cNvPr id="20" name="Rounded Rectangle 19">
              <a:extLst>
                <a:ext uri="{FF2B5EF4-FFF2-40B4-BE49-F238E27FC236}">
                  <a16:creationId xmlns:a16="http://schemas.microsoft.com/office/drawing/2014/main" id="{784AFAF9-9469-09FC-069D-B6C6B04C1734}"/>
                </a:ext>
              </a:extLst>
            </p:cNvPr>
            <p:cNvSpPr/>
            <p:nvPr/>
          </p:nvSpPr>
          <p:spPr>
            <a:xfrm>
              <a:off x="4790164" y="5443839"/>
              <a:ext cx="6979920" cy="1149009"/>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p>
            <a:p>
              <a:r>
                <a:rPr lang="pl-PL" sz="1300" b="1" dirty="0"/>
                <a:t>Plany lekcji są zaprojektowane tak, aby były elastyczne i odpowiadały na zmieniające się potrzeby uczniów. Lekcje można edytować oraz dostosowywać do indywidualnych potrzeb uczniów i klas. Do pobrania dostępna jest wersja PowerPoint z instrukcją dla nauczyciela oraz lekcja w formacie PDF do druku. </a:t>
              </a:r>
            </a:p>
            <a:p>
              <a:pPr algn="ctr"/>
              <a:endParaRPr lang="en-TH"/>
            </a:p>
          </p:txBody>
        </p:sp>
        <p:sp>
          <p:nvSpPr>
            <p:cNvPr id="21" name="TextBox 20">
              <a:extLst>
                <a:ext uri="{FF2B5EF4-FFF2-40B4-BE49-F238E27FC236}">
                  <a16:creationId xmlns:a16="http://schemas.microsoft.com/office/drawing/2014/main" id="{F0280502-706A-1921-7F92-8BD33A7BE7F6}"/>
                </a:ext>
              </a:extLst>
            </p:cNvPr>
            <p:cNvSpPr txBox="1"/>
            <p:nvPr/>
          </p:nvSpPr>
          <p:spPr>
            <a:xfrm>
              <a:off x="5524242" y="5101971"/>
              <a:ext cx="5712509" cy="411281"/>
            </a:xfrm>
            <a:prstGeom prst="rect">
              <a:avLst/>
            </a:prstGeom>
            <a:noFill/>
          </p:spPr>
          <p:txBody>
            <a:bodyPr wrap="square" rtlCol="0">
              <a:spAutoFit/>
            </a:bodyPr>
            <a:lstStyle/>
            <a:p>
              <a:r>
                <a:rPr lang="pl-PL" b="1" dirty="0">
                  <a:solidFill>
                    <a:schemeClr val="bg1"/>
                  </a:solidFill>
                </a:rPr>
                <a:t>Elastyczne dostosowywane zajęcia lekcyjne</a:t>
              </a:r>
            </a:p>
          </p:txBody>
        </p:sp>
      </p:grpSp>
      <p:sp>
        <p:nvSpPr>
          <p:cNvPr id="2" name="Slide Number Placeholder 1">
            <a:extLst>
              <a:ext uri="{FF2B5EF4-FFF2-40B4-BE49-F238E27FC236}">
                <a16:creationId xmlns:a16="http://schemas.microsoft.com/office/drawing/2014/main" id="{963A24D7-90E5-266E-568E-A4447527FE10}"/>
              </a:ext>
            </a:extLst>
          </p:cNvPr>
          <p:cNvSpPr>
            <a:spLocks noGrp="1"/>
          </p:cNvSpPr>
          <p:nvPr>
            <p:ph type="sldNum" sz="quarter" idx="12"/>
          </p:nvPr>
        </p:nvSpPr>
        <p:spPr/>
        <p:txBody>
          <a:bodyPr/>
          <a:lstStyle/>
          <a:p>
            <a:fld id="{61DC75F0-D3FD-D841-8FDB-E454B9D17276}" type="slidenum">
              <a:rPr lang="en-US" smtClean="0"/>
              <a:t>3</a:t>
            </a:fld>
            <a:endParaRPr lang="en-US" dirty="0"/>
          </a:p>
        </p:txBody>
      </p:sp>
      <p:pic>
        <p:nvPicPr>
          <p:cNvPr id="6" name="Obraz 5">
            <a:extLst>
              <a:ext uri="{FF2B5EF4-FFF2-40B4-BE49-F238E27FC236}">
                <a16:creationId xmlns:a16="http://schemas.microsoft.com/office/drawing/2014/main" id="{57846533-6630-599E-4AED-0926B05F30D0}"/>
              </a:ext>
            </a:extLst>
          </p:cNvPr>
          <p:cNvPicPr>
            <a:picLocks noChangeAspect="1"/>
          </p:cNvPicPr>
          <p:nvPr/>
        </p:nvPicPr>
        <p:blipFill>
          <a:blip r:embed="rId4"/>
          <a:stretch>
            <a:fillRect/>
          </a:stretch>
        </p:blipFill>
        <p:spPr>
          <a:xfrm>
            <a:off x="289619" y="5325056"/>
            <a:ext cx="1155556" cy="1155556"/>
          </a:xfrm>
          <a:prstGeom prst="rect">
            <a:avLst/>
          </a:prstGeom>
        </p:spPr>
      </p:pic>
      <p:pic>
        <p:nvPicPr>
          <p:cNvPr id="9" name="Obraz 8">
            <a:extLst>
              <a:ext uri="{FF2B5EF4-FFF2-40B4-BE49-F238E27FC236}">
                <a16:creationId xmlns:a16="http://schemas.microsoft.com/office/drawing/2014/main" id="{E7F273CE-70A3-B6BD-A8AE-E8B1F67B5F50}"/>
              </a:ext>
            </a:extLst>
          </p:cNvPr>
          <p:cNvPicPr>
            <a:picLocks noChangeAspect="1"/>
          </p:cNvPicPr>
          <p:nvPr/>
        </p:nvPicPr>
        <p:blipFill>
          <a:blip r:embed="rId5"/>
          <a:stretch>
            <a:fillRect/>
          </a:stretch>
        </p:blipFill>
        <p:spPr>
          <a:xfrm>
            <a:off x="1445175" y="5326657"/>
            <a:ext cx="1193651" cy="1168254"/>
          </a:xfrm>
          <a:prstGeom prst="rect">
            <a:avLst/>
          </a:prstGeom>
        </p:spPr>
      </p:pic>
    </p:spTree>
    <p:extLst>
      <p:ext uri="{BB962C8B-B14F-4D97-AF65-F5344CB8AC3E}">
        <p14:creationId xmlns:p14="http://schemas.microsoft.com/office/powerpoint/2010/main" val="1618116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6657B-1248-6B4D-AE85-8670C18C8E1B}"/>
              </a:ext>
            </a:extLst>
          </p:cNvPr>
          <p:cNvPicPr>
            <a:picLocks noChangeAspect="1"/>
          </p:cNvPicPr>
          <p:nvPr/>
        </p:nvPicPr>
        <p:blipFill>
          <a:blip r:embed="rId3"/>
          <a:stretch>
            <a:fillRect/>
          </a:stretch>
        </p:blipFill>
        <p:spPr>
          <a:xfrm>
            <a:off x="0" y="37273"/>
            <a:ext cx="12224657" cy="6858000"/>
          </a:xfrm>
          <a:prstGeom prst="rect">
            <a:avLst/>
          </a:prstGeom>
        </p:spPr>
      </p:pic>
      <p:sp>
        <p:nvSpPr>
          <p:cNvPr id="15" name="Rounded Rectangle 14">
            <a:extLst>
              <a:ext uri="{FF2B5EF4-FFF2-40B4-BE49-F238E27FC236}">
                <a16:creationId xmlns:a16="http://schemas.microsoft.com/office/drawing/2014/main" id="{F8A53F07-8687-3F40-9382-41085D07CD38}"/>
              </a:ext>
            </a:extLst>
          </p:cNvPr>
          <p:cNvSpPr/>
          <p:nvPr/>
        </p:nvSpPr>
        <p:spPr>
          <a:xfrm>
            <a:off x="2606040" y="185126"/>
            <a:ext cx="6979920" cy="991698"/>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4" name="Rounded Rectangle 13">
            <a:extLst>
              <a:ext uri="{FF2B5EF4-FFF2-40B4-BE49-F238E27FC236}">
                <a16:creationId xmlns:a16="http://schemas.microsoft.com/office/drawing/2014/main" id="{6DE8D3A3-57EC-FF49-A6E8-ADD4234945CA}"/>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8" name="TextBox 7">
            <a:extLst>
              <a:ext uri="{FF2B5EF4-FFF2-40B4-BE49-F238E27FC236}">
                <a16:creationId xmlns:a16="http://schemas.microsoft.com/office/drawing/2014/main" id="{763938BB-E533-A545-8C65-E6C820BBFD6B}"/>
              </a:ext>
            </a:extLst>
          </p:cNvPr>
          <p:cNvSpPr txBox="1"/>
          <p:nvPr/>
        </p:nvSpPr>
        <p:spPr>
          <a:xfrm>
            <a:off x="2983322" y="294106"/>
            <a:ext cx="6225356" cy="584775"/>
          </a:xfrm>
          <a:prstGeom prst="rect">
            <a:avLst/>
          </a:prstGeom>
          <a:noFill/>
        </p:spPr>
        <p:txBody>
          <a:bodyPr wrap="square" rtlCol="0">
            <a:spAutoFit/>
          </a:bodyPr>
          <a:lstStyle/>
          <a:p>
            <a:pPr algn="ctr"/>
            <a:r>
              <a:rPr lang="pl-PL" sz="3200" b="1" dirty="0">
                <a:solidFill>
                  <a:schemeClr val="bg1"/>
                </a:solidFill>
              </a:rPr>
              <a:t>Warsztat </a:t>
            </a:r>
          </a:p>
        </p:txBody>
      </p:sp>
      <p:sp>
        <p:nvSpPr>
          <p:cNvPr id="17" name="TextBox 16">
            <a:extLst>
              <a:ext uri="{FF2B5EF4-FFF2-40B4-BE49-F238E27FC236}">
                <a16:creationId xmlns:a16="http://schemas.microsoft.com/office/drawing/2014/main" id="{13E38A4A-937F-F74F-A584-D7EB77830D3F}"/>
              </a:ext>
            </a:extLst>
          </p:cNvPr>
          <p:cNvSpPr txBox="1"/>
          <p:nvPr/>
        </p:nvSpPr>
        <p:spPr>
          <a:xfrm>
            <a:off x="2794681" y="901959"/>
            <a:ext cx="6602638" cy="307777"/>
          </a:xfrm>
          <a:prstGeom prst="rect">
            <a:avLst/>
          </a:prstGeom>
          <a:noFill/>
        </p:spPr>
        <p:txBody>
          <a:bodyPr wrap="square" rtlCol="0">
            <a:spAutoFit/>
          </a:bodyPr>
          <a:lstStyle/>
          <a:p>
            <a:pPr algn="ctr"/>
            <a:r>
              <a:rPr lang="pl-PL" sz="1400" b="1" dirty="0">
                <a:solidFill>
                  <a:schemeClr val="bg1"/>
                </a:solidFill>
              </a:rPr>
              <a:t>Czas trwania lekcji: 45 – 60 minut</a:t>
            </a:r>
          </a:p>
        </p:txBody>
      </p:sp>
      <p:sp>
        <p:nvSpPr>
          <p:cNvPr id="28" name="TextBox 27">
            <a:extLst>
              <a:ext uri="{FF2B5EF4-FFF2-40B4-BE49-F238E27FC236}">
                <a16:creationId xmlns:a16="http://schemas.microsoft.com/office/drawing/2014/main" id="{099A8FAD-CBCC-8947-88ED-286647F3314A}"/>
              </a:ext>
            </a:extLst>
          </p:cNvPr>
          <p:cNvSpPr txBox="1"/>
          <p:nvPr/>
        </p:nvSpPr>
        <p:spPr>
          <a:xfrm>
            <a:off x="1282300" y="1689355"/>
            <a:ext cx="9627400" cy="369332"/>
          </a:xfrm>
          <a:prstGeom prst="rect">
            <a:avLst/>
          </a:prstGeom>
          <a:noFill/>
        </p:spPr>
        <p:txBody>
          <a:bodyPr wrap="square" rtlCol="0">
            <a:spAutoFit/>
          </a:bodyPr>
          <a:lstStyle/>
          <a:p>
            <a:r>
              <a:rPr lang="pl-PL" b="1" dirty="0">
                <a:solidFill>
                  <a:srgbClr val="262626"/>
                </a:solidFill>
              </a:rPr>
              <a:t>Uczniów należy podzielić się na grupy 3-5 osób</a:t>
            </a:r>
            <a:r>
              <a:rPr lang="pl-PL" dirty="0">
                <a:solidFill>
                  <a:srgbClr val="262626"/>
                </a:solidFill>
              </a:rPr>
              <a:t> i przygotować tablicę z karteczkami samoprzylepnymi do ćwiczeń. </a:t>
            </a:r>
          </a:p>
        </p:txBody>
      </p:sp>
      <p:sp>
        <p:nvSpPr>
          <p:cNvPr id="32" name="TextBox 31">
            <a:extLst>
              <a:ext uri="{FF2B5EF4-FFF2-40B4-BE49-F238E27FC236}">
                <a16:creationId xmlns:a16="http://schemas.microsoft.com/office/drawing/2014/main" id="{5F85B226-A8E0-D640-A16A-AE4D21CD29F9}"/>
              </a:ext>
            </a:extLst>
          </p:cNvPr>
          <p:cNvSpPr txBox="1"/>
          <p:nvPr/>
        </p:nvSpPr>
        <p:spPr>
          <a:xfrm>
            <a:off x="1282299" y="2475562"/>
            <a:ext cx="8870646" cy="880369"/>
          </a:xfrm>
          <a:prstGeom prst="rect">
            <a:avLst/>
          </a:prstGeom>
          <a:noFill/>
        </p:spPr>
        <p:txBody>
          <a:bodyPr wrap="square" rtlCol="0">
            <a:spAutoFit/>
          </a:bodyPr>
          <a:lstStyle/>
          <a:p>
            <a:pPr>
              <a:lnSpc>
                <a:spcPct val="150000"/>
              </a:lnSpc>
              <a:buClr>
                <a:srgbClr val="29C7F7"/>
              </a:buClr>
              <a:buSzPct val="200000"/>
              <a:tabLst>
                <a:tab pos="531813" algn="l"/>
              </a:tabLst>
            </a:pPr>
            <a:r>
              <a:rPr lang="pl-PL" b="1" dirty="0">
                <a:solidFill>
                  <a:srgbClr val="262626"/>
                </a:solidFill>
              </a:rPr>
              <a:t>Wybrać jeden ze scenariuszy z </a:t>
            </a:r>
            <a:r>
              <a:rPr lang="pl-PL" dirty="0">
                <a:solidFill>
                  <a:srgbClr val="262626"/>
                </a:solidFill>
              </a:rPr>
              <a:t>formularza </a:t>
            </a:r>
            <a:r>
              <a:rPr lang="pl-PL" b="1" dirty="0">
                <a:solidFill>
                  <a:srgbClr val="262626"/>
                </a:solidFill>
              </a:rPr>
              <a:t>„Wyzwania CZR” </a:t>
            </a:r>
            <a:r>
              <a:rPr lang="pl-PL" dirty="0">
                <a:solidFill>
                  <a:srgbClr val="262626"/>
                </a:solidFill>
              </a:rPr>
              <a:t>do wykorzystania w ćwiczeniu ze schematem problemów/rozwiązań.</a:t>
            </a:r>
          </a:p>
        </p:txBody>
      </p:sp>
      <p:sp>
        <p:nvSpPr>
          <p:cNvPr id="53" name="Oval 52">
            <a:extLst>
              <a:ext uri="{FF2B5EF4-FFF2-40B4-BE49-F238E27FC236}">
                <a16:creationId xmlns:a16="http://schemas.microsoft.com/office/drawing/2014/main" id="{80D0CADA-993B-824F-BF1E-BF91B2EDB3BF}"/>
              </a:ext>
            </a:extLst>
          </p:cNvPr>
          <p:cNvSpPr/>
          <p:nvPr/>
        </p:nvSpPr>
        <p:spPr>
          <a:xfrm>
            <a:off x="716859" y="1658982"/>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4" name="Oval 53">
            <a:extLst>
              <a:ext uri="{FF2B5EF4-FFF2-40B4-BE49-F238E27FC236}">
                <a16:creationId xmlns:a16="http://schemas.microsoft.com/office/drawing/2014/main" id="{9EBBCBC1-C8AC-124D-9E85-925ED5FF4E05}"/>
              </a:ext>
            </a:extLst>
          </p:cNvPr>
          <p:cNvSpPr/>
          <p:nvPr/>
        </p:nvSpPr>
        <p:spPr>
          <a:xfrm>
            <a:off x="663222" y="1658982"/>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5" name="Rectangle 54">
            <a:extLst>
              <a:ext uri="{FF2B5EF4-FFF2-40B4-BE49-F238E27FC236}">
                <a16:creationId xmlns:a16="http://schemas.microsoft.com/office/drawing/2014/main" id="{9E7A05C9-9A72-B146-85C5-EF61D44CC809}"/>
              </a:ext>
            </a:extLst>
          </p:cNvPr>
          <p:cNvSpPr/>
          <p:nvPr/>
        </p:nvSpPr>
        <p:spPr>
          <a:xfrm>
            <a:off x="707806" y="1638930"/>
            <a:ext cx="301686" cy="402546"/>
          </a:xfrm>
          <a:prstGeom prst="rect">
            <a:avLst/>
          </a:prstGeom>
        </p:spPr>
        <p:txBody>
          <a:bodyPr wrap="none">
            <a:spAutoFit/>
          </a:bodyPr>
          <a:lstStyle/>
          <a:p>
            <a:pPr algn="ctr">
              <a:lnSpc>
                <a:spcPct val="120000"/>
              </a:lnSpc>
            </a:pPr>
            <a:r>
              <a:rPr lang="pl-PL" b="1" dirty="0">
                <a:solidFill>
                  <a:schemeClr val="bg1"/>
                </a:solidFill>
                <a:cs typeface="Arial" panose="020B0604020202020204" pitchFamily="34" charset="0"/>
              </a:rPr>
              <a:t>1</a:t>
            </a:r>
          </a:p>
        </p:txBody>
      </p:sp>
      <p:grpSp>
        <p:nvGrpSpPr>
          <p:cNvPr id="2" name="Group 1">
            <a:extLst>
              <a:ext uri="{FF2B5EF4-FFF2-40B4-BE49-F238E27FC236}">
                <a16:creationId xmlns:a16="http://schemas.microsoft.com/office/drawing/2014/main" id="{C434C557-5383-2358-635D-EF8155B7E4AE}"/>
              </a:ext>
            </a:extLst>
          </p:cNvPr>
          <p:cNvGrpSpPr/>
          <p:nvPr/>
        </p:nvGrpSpPr>
        <p:grpSpPr>
          <a:xfrm>
            <a:off x="647654" y="2573733"/>
            <a:ext cx="443210" cy="427913"/>
            <a:chOff x="663222" y="3355931"/>
            <a:chExt cx="443210" cy="427913"/>
          </a:xfrm>
        </p:grpSpPr>
        <p:sp>
          <p:nvSpPr>
            <p:cNvPr id="26" name="Oval 25">
              <a:extLst>
                <a:ext uri="{FF2B5EF4-FFF2-40B4-BE49-F238E27FC236}">
                  <a16:creationId xmlns:a16="http://schemas.microsoft.com/office/drawing/2014/main" id="{E2C0A7DC-442F-B249-92C1-742F65FB273D}"/>
                </a:ext>
              </a:extLst>
            </p:cNvPr>
            <p:cNvSpPr/>
            <p:nvPr/>
          </p:nvSpPr>
          <p:spPr>
            <a:xfrm>
              <a:off x="716859" y="339426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9" name="Oval 28">
              <a:extLst>
                <a:ext uri="{FF2B5EF4-FFF2-40B4-BE49-F238E27FC236}">
                  <a16:creationId xmlns:a16="http://schemas.microsoft.com/office/drawing/2014/main" id="{5F64759B-CE29-104E-AA59-5405D1B5B774}"/>
                </a:ext>
              </a:extLst>
            </p:cNvPr>
            <p:cNvSpPr/>
            <p:nvPr/>
          </p:nvSpPr>
          <p:spPr>
            <a:xfrm>
              <a:off x="663222" y="339427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0" name="Rectangle 29">
              <a:extLst>
                <a:ext uri="{FF2B5EF4-FFF2-40B4-BE49-F238E27FC236}">
                  <a16:creationId xmlns:a16="http://schemas.microsoft.com/office/drawing/2014/main" id="{9682A563-3FEE-2144-96BD-DD2DA9B27BE5}"/>
                </a:ext>
              </a:extLst>
            </p:cNvPr>
            <p:cNvSpPr/>
            <p:nvPr/>
          </p:nvSpPr>
          <p:spPr>
            <a:xfrm>
              <a:off x="731556" y="3355931"/>
              <a:ext cx="301686" cy="402546"/>
            </a:xfrm>
            <a:prstGeom prst="rect">
              <a:avLst/>
            </a:prstGeom>
          </p:spPr>
          <p:txBody>
            <a:bodyPr wrap="none">
              <a:spAutoFit/>
            </a:bodyPr>
            <a:lstStyle/>
            <a:p>
              <a:pPr algn="ctr">
                <a:lnSpc>
                  <a:spcPct val="120000"/>
                </a:lnSpc>
              </a:pPr>
              <a:r>
                <a:rPr lang="pl-PL" b="1" dirty="0">
                  <a:solidFill>
                    <a:schemeClr val="bg1"/>
                  </a:solidFill>
                  <a:cs typeface="Arial" panose="020B0604020202020204" pitchFamily="34" charset="0"/>
                </a:rPr>
                <a:t>2</a:t>
              </a:r>
            </a:p>
          </p:txBody>
        </p:sp>
      </p:grpSp>
      <p:sp>
        <p:nvSpPr>
          <p:cNvPr id="37" name="Oval 36">
            <a:extLst>
              <a:ext uri="{FF2B5EF4-FFF2-40B4-BE49-F238E27FC236}">
                <a16:creationId xmlns:a16="http://schemas.microsoft.com/office/drawing/2014/main" id="{D2D999FF-62A8-4D4C-B9F4-FAB8457B67B4}"/>
              </a:ext>
            </a:extLst>
          </p:cNvPr>
          <p:cNvSpPr/>
          <p:nvPr/>
        </p:nvSpPr>
        <p:spPr>
          <a:xfrm>
            <a:off x="716859" y="445616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8" name="Oval 37">
            <a:extLst>
              <a:ext uri="{FF2B5EF4-FFF2-40B4-BE49-F238E27FC236}">
                <a16:creationId xmlns:a16="http://schemas.microsoft.com/office/drawing/2014/main" id="{7C4E612F-3F76-0A4B-834A-1B231AE35B30}"/>
              </a:ext>
            </a:extLst>
          </p:cNvPr>
          <p:cNvSpPr/>
          <p:nvPr/>
        </p:nvSpPr>
        <p:spPr>
          <a:xfrm>
            <a:off x="663222" y="4462257"/>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9" name="Rectangle 38">
            <a:extLst>
              <a:ext uri="{FF2B5EF4-FFF2-40B4-BE49-F238E27FC236}">
                <a16:creationId xmlns:a16="http://schemas.microsoft.com/office/drawing/2014/main" id="{AF4562AF-FBD4-574B-9D90-D01C35E2DE21}"/>
              </a:ext>
            </a:extLst>
          </p:cNvPr>
          <p:cNvSpPr/>
          <p:nvPr/>
        </p:nvSpPr>
        <p:spPr>
          <a:xfrm>
            <a:off x="707806" y="4452479"/>
            <a:ext cx="301686" cy="402546"/>
          </a:xfrm>
          <a:prstGeom prst="rect">
            <a:avLst/>
          </a:prstGeom>
        </p:spPr>
        <p:txBody>
          <a:bodyPr wrap="none">
            <a:spAutoFit/>
          </a:bodyPr>
          <a:lstStyle/>
          <a:p>
            <a:pPr algn="ctr">
              <a:lnSpc>
                <a:spcPct val="120000"/>
              </a:lnSpc>
            </a:pPr>
            <a:r>
              <a:rPr lang="pl-PL" b="1" dirty="0">
                <a:solidFill>
                  <a:schemeClr val="bg1"/>
                </a:solidFill>
                <a:cs typeface="Arial" panose="020B0604020202020204" pitchFamily="34" charset="0"/>
              </a:rPr>
              <a:t>4</a:t>
            </a:r>
          </a:p>
        </p:txBody>
      </p:sp>
      <p:sp>
        <p:nvSpPr>
          <p:cNvPr id="40" name="TextBox 39">
            <a:extLst>
              <a:ext uri="{FF2B5EF4-FFF2-40B4-BE49-F238E27FC236}">
                <a16:creationId xmlns:a16="http://schemas.microsoft.com/office/drawing/2014/main" id="{F64E5E03-422A-0F4B-AAE4-04BFCBF5E471}"/>
              </a:ext>
            </a:extLst>
          </p:cNvPr>
          <p:cNvSpPr txBox="1"/>
          <p:nvPr/>
        </p:nvSpPr>
        <p:spPr>
          <a:xfrm>
            <a:off x="1282299" y="4522576"/>
            <a:ext cx="9627399" cy="923330"/>
          </a:xfrm>
          <a:prstGeom prst="rect">
            <a:avLst/>
          </a:prstGeom>
          <a:noFill/>
        </p:spPr>
        <p:txBody>
          <a:bodyPr wrap="square" rtlCol="0">
            <a:spAutoFit/>
          </a:bodyPr>
          <a:lstStyle/>
          <a:p>
            <a:r>
              <a:rPr lang="pl-PL" b="1" dirty="0">
                <a:solidFill>
                  <a:srgbClr val="262626"/>
                </a:solidFill>
              </a:rPr>
              <a:t>Po zakończeniu pracy ze schematem problemów/rozwiązań </a:t>
            </a:r>
            <a:r>
              <a:rPr lang="pl-PL" dirty="0">
                <a:solidFill>
                  <a:srgbClr val="262626"/>
                </a:solidFill>
              </a:rPr>
              <a:t>, grupy powinny określić własną ścieżkę rozwiązań za pomocą „deklaracji rozwiązań”, które ich zdaniem najlepiej rozwiążą podstawowy problem i przyczynią się do realizacji CZR. Grupy powinny przedstawić swoje wnioski pozostałym uczniom.</a:t>
            </a:r>
          </a:p>
        </p:txBody>
      </p:sp>
      <p:grpSp>
        <p:nvGrpSpPr>
          <p:cNvPr id="24" name="Group 23">
            <a:extLst>
              <a:ext uri="{FF2B5EF4-FFF2-40B4-BE49-F238E27FC236}">
                <a16:creationId xmlns:a16="http://schemas.microsoft.com/office/drawing/2014/main" id="{C458E8A7-6706-75C8-0609-86F17CCE3C5B}"/>
              </a:ext>
            </a:extLst>
          </p:cNvPr>
          <p:cNvGrpSpPr/>
          <p:nvPr/>
        </p:nvGrpSpPr>
        <p:grpSpPr>
          <a:xfrm>
            <a:off x="645226" y="3501457"/>
            <a:ext cx="443210" cy="427913"/>
            <a:chOff x="663222" y="3355931"/>
            <a:chExt cx="443210" cy="427913"/>
          </a:xfrm>
        </p:grpSpPr>
        <p:sp>
          <p:nvSpPr>
            <p:cNvPr id="25" name="Oval 24">
              <a:extLst>
                <a:ext uri="{FF2B5EF4-FFF2-40B4-BE49-F238E27FC236}">
                  <a16:creationId xmlns:a16="http://schemas.microsoft.com/office/drawing/2014/main" id="{6D4B3B1C-4814-16BA-FB3F-FC2D60072526}"/>
                </a:ext>
              </a:extLst>
            </p:cNvPr>
            <p:cNvSpPr/>
            <p:nvPr/>
          </p:nvSpPr>
          <p:spPr>
            <a:xfrm>
              <a:off x="716859" y="339426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7" name="Oval 26">
              <a:extLst>
                <a:ext uri="{FF2B5EF4-FFF2-40B4-BE49-F238E27FC236}">
                  <a16:creationId xmlns:a16="http://schemas.microsoft.com/office/drawing/2014/main" id="{5AB87CE2-6DDD-9427-15BB-B722105213DB}"/>
                </a:ext>
              </a:extLst>
            </p:cNvPr>
            <p:cNvSpPr/>
            <p:nvPr/>
          </p:nvSpPr>
          <p:spPr>
            <a:xfrm>
              <a:off x="663222" y="339427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1" name="Rectangle 30">
              <a:extLst>
                <a:ext uri="{FF2B5EF4-FFF2-40B4-BE49-F238E27FC236}">
                  <a16:creationId xmlns:a16="http://schemas.microsoft.com/office/drawing/2014/main" id="{43F2049E-8F5F-6023-7114-9D510F3AC1D3}"/>
                </a:ext>
              </a:extLst>
            </p:cNvPr>
            <p:cNvSpPr/>
            <p:nvPr/>
          </p:nvSpPr>
          <p:spPr>
            <a:xfrm>
              <a:off x="731556" y="3355931"/>
              <a:ext cx="301686" cy="402546"/>
            </a:xfrm>
            <a:prstGeom prst="rect">
              <a:avLst/>
            </a:prstGeom>
          </p:spPr>
          <p:txBody>
            <a:bodyPr wrap="none">
              <a:spAutoFit/>
            </a:bodyPr>
            <a:lstStyle/>
            <a:p>
              <a:pPr algn="ctr">
                <a:lnSpc>
                  <a:spcPct val="120000"/>
                </a:lnSpc>
              </a:pPr>
              <a:r>
                <a:rPr lang="pl-PL" b="1" dirty="0">
                  <a:solidFill>
                    <a:schemeClr val="bg1"/>
                  </a:solidFill>
                  <a:cs typeface="Arial" panose="020B0604020202020204" pitchFamily="34" charset="0"/>
                </a:rPr>
                <a:t>3</a:t>
              </a:r>
            </a:p>
          </p:txBody>
        </p:sp>
      </p:grpSp>
      <p:sp>
        <p:nvSpPr>
          <p:cNvPr id="33" name="TextBox 32">
            <a:extLst>
              <a:ext uri="{FF2B5EF4-FFF2-40B4-BE49-F238E27FC236}">
                <a16:creationId xmlns:a16="http://schemas.microsoft.com/office/drawing/2014/main" id="{7C9B89B1-0C6F-2EC8-FD5A-0D1CD0046A77}"/>
              </a:ext>
            </a:extLst>
          </p:cNvPr>
          <p:cNvSpPr txBox="1"/>
          <p:nvPr/>
        </p:nvSpPr>
        <p:spPr>
          <a:xfrm>
            <a:off x="1282300" y="3554918"/>
            <a:ext cx="7996756" cy="646331"/>
          </a:xfrm>
          <a:prstGeom prst="rect">
            <a:avLst/>
          </a:prstGeom>
          <a:noFill/>
        </p:spPr>
        <p:txBody>
          <a:bodyPr wrap="square" rtlCol="0">
            <a:spAutoFit/>
          </a:bodyPr>
          <a:lstStyle/>
          <a:p>
            <a:r>
              <a:rPr lang="pl-PL" b="1" dirty="0">
                <a:solidFill>
                  <a:srgbClr val="262626"/>
                </a:solidFill>
              </a:rPr>
              <a:t>Rozpocząć tworzenie mapy schematu problemów/rozwiązań </a:t>
            </a:r>
            <a:r>
              <a:rPr lang="pl-PL" dirty="0">
                <a:solidFill>
                  <a:srgbClr val="262626"/>
                </a:solidFill>
              </a:rPr>
              <a:t>w grupach i zastosować jeden lub więcej CZR do problemu/rozwiązania zidentyfikowanych przez uczniów dla danego wyzwania CZR. </a:t>
            </a:r>
          </a:p>
        </p:txBody>
      </p:sp>
      <p:sp>
        <p:nvSpPr>
          <p:cNvPr id="4" name="Slide Number Placeholder 3">
            <a:extLst>
              <a:ext uri="{FF2B5EF4-FFF2-40B4-BE49-F238E27FC236}">
                <a16:creationId xmlns:a16="http://schemas.microsoft.com/office/drawing/2014/main" id="{4214D04F-A7EB-0413-0D45-42B4ACD35B9C}"/>
              </a:ext>
            </a:extLst>
          </p:cNvPr>
          <p:cNvSpPr>
            <a:spLocks noGrp="1"/>
          </p:cNvSpPr>
          <p:nvPr>
            <p:ph type="sldNum" sz="quarter" idx="12"/>
          </p:nvPr>
        </p:nvSpPr>
        <p:spPr/>
        <p:txBody>
          <a:bodyPr/>
          <a:lstStyle/>
          <a:p>
            <a:fld id="{61DC75F0-D3FD-D841-8FDB-E454B9D17276}" type="slidenum">
              <a:rPr lang="en-US" smtClean="0"/>
              <a:t>4</a:t>
            </a:fld>
            <a:endParaRPr lang="en-US" dirty="0"/>
          </a:p>
        </p:txBody>
      </p:sp>
    </p:spTree>
    <p:extLst>
      <p:ext uri="{BB962C8B-B14F-4D97-AF65-F5344CB8AC3E}">
        <p14:creationId xmlns:p14="http://schemas.microsoft.com/office/powerpoint/2010/main" val="637195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2835E1B-68F1-2B46-95E2-12FDF3CFA713}"/>
              </a:ext>
            </a:extLst>
          </p:cNvPr>
          <p:cNvPicPr>
            <a:picLocks noChangeAspect="1"/>
          </p:cNvPicPr>
          <p:nvPr/>
        </p:nvPicPr>
        <p:blipFill>
          <a:blip r:embed="rId3"/>
          <a:stretch>
            <a:fillRect/>
          </a:stretch>
        </p:blipFill>
        <p:spPr>
          <a:xfrm>
            <a:off x="-8878" y="-41497"/>
            <a:ext cx="12192000" cy="6858000"/>
          </a:xfrm>
          <a:prstGeom prst="rect">
            <a:avLst/>
          </a:prstGeom>
        </p:spPr>
      </p:pic>
      <p:sp>
        <p:nvSpPr>
          <p:cNvPr id="14" name="Slide Number Placeholder 3">
            <a:extLst>
              <a:ext uri="{FF2B5EF4-FFF2-40B4-BE49-F238E27FC236}">
                <a16:creationId xmlns:a16="http://schemas.microsoft.com/office/drawing/2014/main" id="{203DDFB3-6D59-A14A-BE61-EA5F497B703B}"/>
              </a:ext>
            </a:extLst>
          </p:cNvPr>
          <p:cNvSpPr>
            <a:spLocks noGrp="1"/>
          </p:cNvSpPr>
          <p:nvPr>
            <p:ph type="sldNum" idx="12"/>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5</a:t>
            </a:fld>
            <a:endParaRPr lang="en-US"/>
          </a:p>
        </p:txBody>
      </p:sp>
      <p:sp>
        <p:nvSpPr>
          <p:cNvPr id="17" name="Rounded Rectangle 16">
            <a:extLst>
              <a:ext uri="{FF2B5EF4-FFF2-40B4-BE49-F238E27FC236}">
                <a16:creationId xmlns:a16="http://schemas.microsoft.com/office/drawing/2014/main" id="{E1C58300-AB33-2949-B2B1-1F1E1662997D}"/>
              </a:ext>
            </a:extLst>
          </p:cNvPr>
          <p:cNvSpPr/>
          <p:nvPr/>
        </p:nvSpPr>
        <p:spPr>
          <a:xfrm>
            <a:off x="2606040" y="185126"/>
            <a:ext cx="6979920" cy="874017"/>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8" name="Rounded Rectangle 17">
            <a:extLst>
              <a:ext uri="{FF2B5EF4-FFF2-40B4-BE49-F238E27FC236}">
                <a16:creationId xmlns:a16="http://schemas.microsoft.com/office/drawing/2014/main" id="{E23EAF2D-430A-3647-BA71-366646E5D4E6}"/>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9" name="TextBox 18">
            <a:extLst>
              <a:ext uri="{FF2B5EF4-FFF2-40B4-BE49-F238E27FC236}">
                <a16:creationId xmlns:a16="http://schemas.microsoft.com/office/drawing/2014/main" id="{690BB800-226F-CD4A-815D-DCCCEFEF61E4}"/>
              </a:ext>
            </a:extLst>
          </p:cNvPr>
          <p:cNvSpPr txBox="1"/>
          <p:nvPr/>
        </p:nvSpPr>
        <p:spPr>
          <a:xfrm>
            <a:off x="2357461" y="294106"/>
            <a:ext cx="7477078" cy="584775"/>
          </a:xfrm>
          <a:prstGeom prst="rect">
            <a:avLst/>
          </a:prstGeom>
          <a:noFill/>
        </p:spPr>
        <p:txBody>
          <a:bodyPr wrap="square" rtlCol="0">
            <a:spAutoFit/>
          </a:bodyPr>
          <a:lstStyle/>
          <a:p>
            <a:pPr algn="ctr"/>
            <a:r>
              <a:rPr lang="pl-PL" sz="3200" b="1" dirty="0">
                <a:solidFill>
                  <a:schemeClr val="bg1"/>
                </a:solidFill>
                <a:latin typeface="Calibri" panose="020F0502020204030204" pitchFamily="34" charset="0"/>
                <a:cs typeface="Calibri" panose="020F0502020204030204" pitchFamily="34" charset="0"/>
              </a:rPr>
              <a:t>Przygotuj prezentację </a:t>
            </a:r>
            <a:r>
              <a:rPr lang="en-US" sz="3200" b="1" dirty="0">
                <a:solidFill>
                  <a:schemeClr val="bg1"/>
                </a:solidFill>
                <a:latin typeface="Calibri" panose="020F0502020204030204" pitchFamily="34" charset="0"/>
                <a:cs typeface="Calibri" panose="020F0502020204030204" pitchFamily="34" charset="0"/>
              </a:rPr>
              <a:t>PowerPoint</a:t>
            </a:r>
          </a:p>
        </p:txBody>
      </p:sp>
      <p:sp>
        <p:nvSpPr>
          <p:cNvPr id="20" name="Rectangle 19">
            <a:extLst>
              <a:ext uri="{FF2B5EF4-FFF2-40B4-BE49-F238E27FC236}">
                <a16:creationId xmlns:a16="http://schemas.microsoft.com/office/drawing/2014/main" id="{21DD8050-3094-B04D-A576-35FDCA5DC53A}"/>
              </a:ext>
            </a:extLst>
          </p:cNvPr>
          <p:cNvSpPr/>
          <p:nvPr/>
        </p:nvSpPr>
        <p:spPr>
          <a:xfrm>
            <a:off x="323616" y="1157454"/>
            <a:ext cx="11361877" cy="2396938"/>
          </a:xfrm>
          <a:prstGeom prst="rect">
            <a:avLst/>
          </a:prstGeom>
        </p:spPr>
        <p:txBody>
          <a:bodyPr wrap="square">
            <a:spAutoFit/>
          </a:bodyPr>
          <a:lstStyle/>
          <a:p>
            <a:pPr algn="thaiDist">
              <a:lnSpc>
                <a:spcPct val="120000"/>
              </a:lnSpc>
              <a:buClr>
                <a:srgbClr val="3AC69D"/>
              </a:buClr>
              <a:buSzPct val="150000"/>
            </a:pPr>
            <a:r>
              <a:rPr lang="pl-PL" sz="1800" dirty="0">
                <a:solidFill>
                  <a:srgbClr val="262626"/>
                </a:solidFill>
                <a:latin typeface="Calibri" panose="020F0502020204030204" pitchFamily="34" charset="0"/>
                <a:cs typeface="Calibri" panose="020F0502020204030204" pitchFamily="34" charset="0"/>
              </a:rPr>
              <a:t>Gdy jesteś gotowy(a), aby zaprezentować lekcje uczniom, kliknij </a:t>
            </a:r>
            <a:r>
              <a:rPr lang="pl-PL" sz="1800" b="1" dirty="0">
                <a:solidFill>
                  <a:srgbClr val="262626"/>
                </a:solidFill>
                <a:latin typeface="Calibri" panose="020F0502020204030204" pitchFamily="34" charset="0"/>
                <a:cs typeface="Calibri" panose="020F0502020204030204" pitchFamily="34" charset="0"/>
              </a:rPr>
              <a:t>pokaz slajdów </a:t>
            </a:r>
            <a:r>
              <a:rPr lang="pl-PL" sz="1800" dirty="0">
                <a:solidFill>
                  <a:srgbClr val="262626"/>
                </a:solidFill>
                <a:latin typeface="Calibri" panose="020F0502020204030204" pitchFamily="34" charset="0"/>
                <a:cs typeface="Calibri" panose="020F0502020204030204" pitchFamily="34" charset="0"/>
              </a:rPr>
              <a:t>u góry paska menu, a następnie wybierz </a:t>
            </a:r>
            <a:r>
              <a:rPr lang="pl-PL" sz="1800" b="1" dirty="0">
                <a:solidFill>
                  <a:srgbClr val="262626"/>
                </a:solidFill>
                <a:latin typeface="Calibri" panose="020F0502020204030204" pitchFamily="34" charset="0"/>
                <a:cs typeface="Calibri" panose="020F0502020204030204" pitchFamily="34" charset="0"/>
              </a:rPr>
              <a:t>„Od początku”. </a:t>
            </a:r>
          </a:p>
          <a:p>
            <a:pPr algn="thaiDist">
              <a:lnSpc>
                <a:spcPct val="120000"/>
              </a:lnSpc>
              <a:buClr>
                <a:srgbClr val="3AC69D"/>
              </a:buClr>
              <a:buSzPct val="150000"/>
            </a:pPr>
            <a:endParaRPr lang="pl-PL" sz="1800" b="1" dirty="0">
              <a:solidFill>
                <a:srgbClr val="262626"/>
              </a:solidFill>
              <a:latin typeface="Calibri" panose="020F0502020204030204" pitchFamily="34" charset="0"/>
              <a:cs typeface="Calibri" panose="020F0502020204030204" pitchFamily="34" charset="0"/>
            </a:endParaRPr>
          </a:p>
          <a:p>
            <a:pPr algn="thaiDist">
              <a:lnSpc>
                <a:spcPct val="120000"/>
              </a:lnSpc>
              <a:buClr>
                <a:srgbClr val="3AC69D"/>
              </a:buClr>
              <a:buSzPct val="150000"/>
            </a:pPr>
            <a:endParaRPr lang="pl-PL" sz="1800" b="1" dirty="0">
              <a:solidFill>
                <a:srgbClr val="262626"/>
              </a:solidFill>
              <a:latin typeface="Calibri" panose="020F0502020204030204" pitchFamily="34" charset="0"/>
              <a:cs typeface="Calibri" panose="020F0502020204030204" pitchFamily="34" charset="0"/>
            </a:endParaRPr>
          </a:p>
          <a:p>
            <a:pPr algn="thaiDist">
              <a:lnSpc>
                <a:spcPct val="120000"/>
              </a:lnSpc>
              <a:buClr>
                <a:srgbClr val="3AC69D"/>
              </a:buClr>
              <a:buSzPct val="150000"/>
            </a:pPr>
            <a:r>
              <a:rPr lang="pl-PL" sz="1800" dirty="0">
                <a:solidFill>
                  <a:srgbClr val="262626"/>
                </a:solidFill>
                <a:latin typeface="Calibri" panose="020F0502020204030204" pitchFamily="34" charset="0"/>
                <a:cs typeface="Calibri" panose="020F0502020204030204" pitchFamily="34" charset="0"/>
              </a:rPr>
              <a:t>Następnie naprowadź kursor „myszy” na lewy, dolny róg prezentacji. </a:t>
            </a:r>
          </a:p>
          <a:p>
            <a:pPr algn="thaiDist">
              <a:lnSpc>
                <a:spcPct val="120000"/>
              </a:lnSpc>
              <a:buClr>
                <a:srgbClr val="3AC69D"/>
              </a:buClr>
              <a:buSzPct val="150000"/>
            </a:pPr>
            <a:r>
              <a:rPr lang="pl-PL" sz="1800" dirty="0">
                <a:solidFill>
                  <a:srgbClr val="262626"/>
                </a:solidFill>
                <a:latin typeface="Calibri" panose="020F0502020204030204" pitchFamily="34" charset="0"/>
                <a:cs typeface="Calibri" panose="020F0502020204030204" pitchFamily="34" charset="0"/>
              </a:rPr>
              <a:t>Po rozwinięciu opcji zaznaczonej w zielonym kółku wybierz „Pokaż widok prezentera”. W widoku prezentera podczas prezentacji widzisz swoje notatki, a odbiorcy widzą tylko prezentację</a:t>
            </a:r>
            <a:r>
              <a:rPr lang="en-US" sz="1800" dirty="0">
                <a:solidFill>
                  <a:srgbClr val="262626"/>
                </a:solidFill>
                <a:latin typeface="Calibri" panose="020F0502020204030204" pitchFamily="34" charset="0"/>
                <a:cs typeface="Calibri" panose="020F0502020204030204" pitchFamily="34" charset="0"/>
              </a:rPr>
              <a:t>.</a:t>
            </a:r>
            <a:endParaRPr lang="en-US" sz="1800" b="1" dirty="0">
              <a:solidFill>
                <a:srgbClr val="262626"/>
              </a:solidFill>
              <a:latin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9AE55B15-8C0F-384C-8C19-E0135F5D0E05}"/>
              </a:ext>
            </a:extLst>
          </p:cNvPr>
          <p:cNvSpPr/>
          <p:nvPr/>
        </p:nvSpPr>
        <p:spPr>
          <a:xfrm>
            <a:off x="228366" y="3551539"/>
            <a:ext cx="6092681" cy="1754326"/>
          </a:xfrm>
          <a:prstGeom prst="rect">
            <a:avLst/>
          </a:prstGeom>
        </p:spPr>
        <p:txBody>
          <a:bodyPr wrap="square">
            <a:spAutoFit/>
          </a:bodyPr>
          <a:lstStyle/>
          <a:p>
            <a:pPr algn="thaiDist">
              <a:lnSpc>
                <a:spcPct val="120000"/>
              </a:lnSpc>
              <a:buClr>
                <a:srgbClr val="3AC69D"/>
              </a:buClr>
              <a:buSzPct val="150000"/>
            </a:pPr>
            <a:r>
              <a:rPr lang="pl-PL" sz="1800" dirty="0">
                <a:solidFill>
                  <a:srgbClr val="262626"/>
                </a:solidFill>
                <a:latin typeface="Calibri" panose="020F0502020204030204" pitchFamily="34" charset="0"/>
                <a:cs typeface="Calibri" panose="020F0502020204030204" pitchFamily="34" charset="0"/>
              </a:rPr>
              <a:t>Notatki wyświetlają się w okienku po prawej stronie</a:t>
            </a:r>
            <a:r>
              <a:rPr lang="en-US" sz="1800" dirty="0">
                <a:solidFill>
                  <a:srgbClr val="262626"/>
                </a:solidFill>
                <a:latin typeface="Calibri" panose="020F0502020204030204" pitchFamily="34" charset="0"/>
                <a:cs typeface="Calibri" panose="020F0502020204030204" pitchFamily="34" charset="0"/>
              </a:rPr>
              <a:t>. </a:t>
            </a:r>
            <a:r>
              <a:rPr lang="pl-PL" sz="1800" dirty="0">
                <a:solidFill>
                  <a:srgbClr val="262626"/>
                </a:solidFill>
                <a:latin typeface="Calibri" panose="020F0502020204030204" pitchFamily="34" charset="0"/>
                <a:cs typeface="Calibri" panose="020F0502020204030204" pitchFamily="34" charset="0"/>
              </a:rPr>
              <a:t>Tekst powinien się zawijać automatycznie, a w razie potrzeby wyświetla się pionowy pasek przewijania. Możesz też zmienić rozmiar tekstu w okienku notatek, używając dwóch przycisków w lewym dolnym rogu tego okienka</a:t>
            </a:r>
            <a:r>
              <a:rPr lang="en-US" sz="1800" dirty="0">
                <a:solidFill>
                  <a:srgbClr val="262626"/>
                </a:solidFill>
                <a:latin typeface="Calibri" panose="020F0502020204030204" pitchFamily="34" charset="0"/>
                <a:cs typeface="Calibri" panose="020F0502020204030204" pitchFamily="34" charset="0"/>
              </a:rPr>
              <a:t>. </a:t>
            </a:r>
            <a:endParaRPr lang="en-US" sz="1800" b="1" dirty="0">
              <a:solidFill>
                <a:srgbClr val="262626"/>
              </a:solidFill>
              <a:latin typeface="Calibri" panose="020F0502020204030204" pitchFamily="34" charset="0"/>
              <a:cs typeface="Calibri" panose="020F0502020204030204" pitchFamily="34" charset="0"/>
            </a:endParaRPr>
          </a:p>
        </p:txBody>
      </p:sp>
      <p:grpSp>
        <p:nvGrpSpPr>
          <p:cNvPr id="24" name="Group 23">
            <a:extLst>
              <a:ext uri="{FF2B5EF4-FFF2-40B4-BE49-F238E27FC236}">
                <a16:creationId xmlns:a16="http://schemas.microsoft.com/office/drawing/2014/main" id="{0F82AD04-3FBD-C4CC-07E3-8DA745D79C82}"/>
              </a:ext>
            </a:extLst>
          </p:cNvPr>
          <p:cNvGrpSpPr/>
          <p:nvPr/>
        </p:nvGrpSpPr>
        <p:grpSpPr>
          <a:xfrm>
            <a:off x="838200" y="5248204"/>
            <a:ext cx="5346212" cy="1467026"/>
            <a:chOff x="4790164" y="5144469"/>
            <a:chExt cx="6979920" cy="1487643"/>
          </a:xfrm>
        </p:grpSpPr>
        <p:sp>
          <p:nvSpPr>
            <p:cNvPr id="25" name="Rounded Rectangle 24">
              <a:extLst>
                <a:ext uri="{FF2B5EF4-FFF2-40B4-BE49-F238E27FC236}">
                  <a16:creationId xmlns:a16="http://schemas.microsoft.com/office/drawing/2014/main" id="{847C55BC-B4BB-49DA-C4B7-A5AD5ACA7B93}"/>
                </a:ext>
              </a:extLst>
            </p:cNvPr>
            <p:cNvSpPr/>
            <p:nvPr/>
          </p:nvSpPr>
          <p:spPr>
            <a:xfrm>
              <a:off x="4790164" y="5162929"/>
              <a:ext cx="6979920" cy="1069167"/>
            </a:xfrm>
            <a:prstGeom prst="roundRect">
              <a:avLst/>
            </a:prstGeom>
            <a:solidFill>
              <a:srgbClr val="29C7F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rgbClr val="29C7F7"/>
                </a:solidFill>
                <a:highlight>
                  <a:srgbClr val="29C7F7"/>
                </a:highlight>
              </a:endParaRPr>
            </a:p>
            <a:p>
              <a:pPr algn="ctr"/>
              <a:endParaRPr lang="x-none">
                <a:solidFill>
                  <a:srgbClr val="29C7F7"/>
                </a:solidFill>
                <a:highlight>
                  <a:srgbClr val="29C7F7"/>
                </a:highlight>
              </a:endParaRPr>
            </a:p>
          </p:txBody>
        </p:sp>
        <p:sp>
          <p:nvSpPr>
            <p:cNvPr id="26" name="Rounded Rectangle 25">
              <a:extLst>
                <a:ext uri="{FF2B5EF4-FFF2-40B4-BE49-F238E27FC236}">
                  <a16:creationId xmlns:a16="http://schemas.microsoft.com/office/drawing/2014/main" id="{3B869F95-CB7F-A28E-A53A-8FCA98029232}"/>
                </a:ext>
              </a:extLst>
            </p:cNvPr>
            <p:cNvSpPr/>
            <p:nvPr/>
          </p:nvSpPr>
          <p:spPr>
            <a:xfrm>
              <a:off x="4790164" y="5443839"/>
              <a:ext cx="6979920" cy="1188273"/>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p>
            <a:p>
              <a:r>
                <a:rPr lang="pl-PL" sz="1200" b="1" dirty="0"/>
                <a:t>Konspekty są tak pomyślane, aby były elastyczne i pozwalały reagować na potrzeby, ewoluując podczas lekcji</a:t>
              </a:r>
              <a:r>
                <a:rPr lang="en-US" sz="1200" b="1" dirty="0"/>
                <a:t>. </a:t>
              </a:r>
              <a:r>
                <a:rPr lang="pl-PL" sz="1200" b="1" dirty="0"/>
                <a:t>Lekcje można edytować i dostosowywać do różnych indywidualnych kontekstów związanych z uczniami i środowiskiem lekcyjnym</a:t>
              </a:r>
              <a:r>
                <a:rPr lang="en-US" sz="1200" b="1" dirty="0"/>
                <a:t>. </a:t>
              </a:r>
              <a:r>
                <a:rPr lang="pl-PL" sz="1200" b="1" dirty="0"/>
                <a:t>Dostępna do pobrania jest wersja </a:t>
              </a:r>
              <a:r>
                <a:rPr lang="en-US" sz="1200" b="1" dirty="0"/>
                <a:t>PowerPoint </a:t>
              </a:r>
              <a:r>
                <a:rPr lang="pl-PL" sz="1200" b="1" dirty="0"/>
                <a:t>z instrukcjami dla nauczyciela oraz lekcja w formacie </a:t>
              </a:r>
              <a:r>
                <a:rPr lang="en-US" sz="1200" b="1" dirty="0"/>
                <a:t>PDF </a:t>
              </a:r>
              <a:r>
                <a:rPr lang="pl-PL" sz="1200" b="1" dirty="0"/>
                <a:t>do wydruku</a:t>
              </a:r>
              <a:r>
                <a:rPr lang="en-US" sz="1200" b="1" dirty="0"/>
                <a:t>. </a:t>
              </a:r>
            </a:p>
            <a:p>
              <a:pPr algn="ctr"/>
              <a:endParaRPr lang="x-none" dirty="0"/>
            </a:p>
          </p:txBody>
        </p:sp>
        <p:sp>
          <p:nvSpPr>
            <p:cNvPr id="27" name="TextBox 26">
              <a:extLst>
                <a:ext uri="{FF2B5EF4-FFF2-40B4-BE49-F238E27FC236}">
                  <a16:creationId xmlns:a16="http://schemas.microsoft.com/office/drawing/2014/main" id="{01C31B22-B6D1-9508-6720-85A50E1CEDF8}"/>
                </a:ext>
              </a:extLst>
            </p:cNvPr>
            <p:cNvSpPr txBox="1"/>
            <p:nvPr/>
          </p:nvSpPr>
          <p:spPr>
            <a:xfrm>
              <a:off x="6200878" y="5144469"/>
              <a:ext cx="5017393" cy="299370"/>
            </a:xfrm>
            <a:prstGeom prst="rect">
              <a:avLst/>
            </a:prstGeom>
            <a:noFill/>
          </p:spPr>
          <p:txBody>
            <a:bodyPr wrap="square" rtlCol="0">
              <a:spAutoFit/>
            </a:bodyPr>
            <a:lstStyle/>
            <a:p>
              <a:r>
                <a:rPr lang="pl-PL" sz="1200" b="1" dirty="0">
                  <a:solidFill>
                    <a:schemeClr val="bg1"/>
                  </a:solidFill>
                </a:rPr>
                <a:t>Lekcja elastyczna, z możliwością dostosowania</a:t>
              </a:r>
              <a:endParaRPr lang="en-US" sz="1200" b="1" dirty="0">
                <a:solidFill>
                  <a:schemeClr val="bg1"/>
                </a:solidFill>
              </a:endParaRPr>
            </a:p>
          </p:txBody>
        </p:sp>
      </p:grpSp>
      <p:pic>
        <p:nvPicPr>
          <p:cNvPr id="7" name="Obraz 6">
            <a:extLst>
              <a:ext uri="{FF2B5EF4-FFF2-40B4-BE49-F238E27FC236}">
                <a16:creationId xmlns:a16="http://schemas.microsoft.com/office/drawing/2014/main" id="{7B2CCEDC-823D-46D5-9DAE-A33BC2183AAB}"/>
              </a:ext>
            </a:extLst>
          </p:cNvPr>
          <p:cNvPicPr>
            <a:picLocks noChangeAspect="1"/>
          </p:cNvPicPr>
          <p:nvPr/>
        </p:nvPicPr>
        <p:blipFill>
          <a:blip r:embed="rId4"/>
          <a:stretch>
            <a:fillRect/>
          </a:stretch>
        </p:blipFill>
        <p:spPr>
          <a:xfrm>
            <a:off x="399714" y="1857727"/>
            <a:ext cx="6223183" cy="607262"/>
          </a:xfrm>
          <a:prstGeom prst="rect">
            <a:avLst/>
          </a:prstGeom>
        </p:spPr>
      </p:pic>
      <p:pic>
        <p:nvPicPr>
          <p:cNvPr id="12" name="Obraz 11">
            <a:extLst>
              <a:ext uri="{FF2B5EF4-FFF2-40B4-BE49-F238E27FC236}">
                <a16:creationId xmlns:a16="http://schemas.microsoft.com/office/drawing/2014/main" id="{D6A55A91-37B5-4991-B27D-B497D638E601}"/>
              </a:ext>
            </a:extLst>
          </p:cNvPr>
          <p:cNvPicPr>
            <a:picLocks noChangeAspect="1"/>
          </p:cNvPicPr>
          <p:nvPr/>
        </p:nvPicPr>
        <p:blipFill>
          <a:blip r:embed="rId5"/>
          <a:stretch>
            <a:fillRect/>
          </a:stretch>
        </p:blipFill>
        <p:spPr>
          <a:xfrm>
            <a:off x="7143750" y="1775798"/>
            <a:ext cx="2838450" cy="609600"/>
          </a:xfrm>
          <a:prstGeom prst="rect">
            <a:avLst/>
          </a:prstGeom>
        </p:spPr>
      </p:pic>
      <p:pic>
        <p:nvPicPr>
          <p:cNvPr id="23" name="Obraz 22">
            <a:extLst>
              <a:ext uri="{FF2B5EF4-FFF2-40B4-BE49-F238E27FC236}">
                <a16:creationId xmlns:a16="http://schemas.microsoft.com/office/drawing/2014/main" id="{DF8879D7-84F0-46C0-A943-38A9CCA48D2A}"/>
              </a:ext>
            </a:extLst>
          </p:cNvPr>
          <p:cNvPicPr>
            <a:picLocks noChangeAspect="1"/>
          </p:cNvPicPr>
          <p:nvPr/>
        </p:nvPicPr>
        <p:blipFill>
          <a:blip r:embed="rId6"/>
          <a:stretch>
            <a:fillRect/>
          </a:stretch>
        </p:blipFill>
        <p:spPr>
          <a:xfrm>
            <a:off x="6471796" y="3565629"/>
            <a:ext cx="5408132" cy="2951701"/>
          </a:xfrm>
          <a:prstGeom prst="rect">
            <a:avLst/>
          </a:prstGeom>
        </p:spPr>
      </p:pic>
    </p:spTree>
    <p:extLst>
      <p:ext uri="{BB962C8B-B14F-4D97-AF65-F5344CB8AC3E}">
        <p14:creationId xmlns:p14="http://schemas.microsoft.com/office/powerpoint/2010/main" val="1528622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5" name="Picture 4">
            <a:extLst>
              <a:ext uri="{FF2B5EF4-FFF2-40B4-BE49-F238E27FC236}">
                <a16:creationId xmlns:a16="http://schemas.microsoft.com/office/drawing/2014/main" id="{9DB7BCEE-5D29-D21C-59E4-F7634A3F94BF}"/>
              </a:ext>
            </a:extLst>
          </p:cNvPr>
          <p:cNvPicPr>
            <a:picLocks noChangeAspect="1"/>
          </p:cNvPicPr>
          <p:nvPr/>
        </p:nvPicPr>
        <p:blipFill rotWithShape="1">
          <a:blip r:embed="rId3"/>
          <a:srcRect b="-11"/>
          <a:stretch/>
        </p:blipFill>
        <p:spPr>
          <a:xfrm>
            <a:off x="20" y="1282"/>
            <a:ext cx="12191980" cy="6856718"/>
          </a:xfrm>
          <a:prstGeom prst="rect">
            <a:avLst/>
          </a:prstGeom>
        </p:spPr>
      </p:pic>
      <p:sp>
        <p:nvSpPr>
          <p:cNvPr id="2" name="Slide Number Placeholder 1">
            <a:extLst>
              <a:ext uri="{FF2B5EF4-FFF2-40B4-BE49-F238E27FC236}">
                <a16:creationId xmlns:a16="http://schemas.microsoft.com/office/drawing/2014/main" id="{E4AB7540-5AF6-7BE6-8EB2-8D048D46A738}"/>
              </a:ext>
            </a:extLst>
          </p:cNvPr>
          <p:cNvSpPr>
            <a:spLocks noGrp="1"/>
          </p:cNvSpPr>
          <p:nvPr>
            <p:ph type="sldNum" sz="quarter" idx="12"/>
          </p:nvPr>
        </p:nvSpPr>
        <p:spPr/>
        <p:txBody>
          <a:bodyPr/>
          <a:lstStyle/>
          <a:p>
            <a:fld id="{61DC75F0-D3FD-D841-8FDB-E454B9D17276}" type="slidenum">
              <a:rPr lang="en-US" smtClean="0"/>
              <a:t>6</a:t>
            </a:fld>
            <a:endParaRPr lang="en-US" dirty="0"/>
          </a:p>
        </p:txBody>
      </p:sp>
    </p:spTree>
    <p:extLst>
      <p:ext uri="{BB962C8B-B14F-4D97-AF65-F5344CB8AC3E}">
        <p14:creationId xmlns:p14="http://schemas.microsoft.com/office/powerpoint/2010/main" val="3194942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63D58A-A83B-644C-B13F-78DDC01FC0C4}"/>
              </a:ext>
            </a:extLst>
          </p:cNvPr>
          <p:cNvPicPr>
            <a:picLocks noChangeAspect="1"/>
          </p:cNvPicPr>
          <p:nvPr/>
        </p:nvPicPr>
        <p:blipFill>
          <a:blip r:embed="rId3"/>
          <a:stretch>
            <a:fillRect/>
          </a:stretch>
        </p:blipFill>
        <p:spPr>
          <a:xfrm>
            <a:off x="0" y="0"/>
            <a:ext cx="12192000" cy="6858000"/>
          </a:xfrm>
          <a:prstGeom prst="rect">
            <a:avLst/>
          </a:prstGeom>
        </p:spPr>
      </p:pic>
      <p:pic>
        <p:nvPicPr>
          <p:cNvPr id="9" name="Picture 8" descr="Tekst  Opis tekstowy generowany automatycznie">
            <a:extLst>
              <a:ext uri="{FF2B5EF4-FFF2-40B4-BE49-F238E27FC236}">
                <a16:creationId xmlns:a16="http://schemas.microsoft.com/office/drawing/2014/main" id="{9557937C-F2D0-6DEA-825C-1210D043B5E1}"/>
              </a:ext>
            </a:extLst>
          </p:cNvPr>
          <p:cNvPicPr>
            <a:picLocks noChangeAspect="1"/>
          </p:cNvPicPr>
          <p:nvPr/>
        </p:nvPicPr>
        <p:blipFill>
          <a:blip r:embed="rId4"/>
          <a:stretch>
            <a:fillRect/>
          </a:stretch>
        </p:blipFill>
        <p:spPr>
          <a:xfrm>
            <a:off x="492124" y="537376"/>
            <a:ext cx="5291667" cy="5783245"/>
          </a:xfrm>
          <a:prstGeom prst="rect">
            <a:avLst/>
          </a:prstGeom>
          <a:ln>
            <a:noFill/>
          </a:ln>
          <a:effectLst>
            <a:outerShdw blurRad="190500" algn="tl" rotWithShape="0">
              <a:srgbClr val="000000">
                <a:alpha val="70000"/>
              </a:srgbClr>
            </a:outerShdw>
          </a:effectLst>
        </p:spPr>
      </p:pic>
      <p:pic>
        <p:nvPicPr>
          <p:cNvPr id="5" name="Picture 4" descr="Obrazek zawierający tekst  Opis generowany automatycznie">
            <a:extLst>
              <a:ext uri="{FF2B5EF4-FFF2-40B4-BE49-F238E27FC236}">
                <a16:creationId xmlns:a16="http://schemas.microsoft.com/office/drawing/2014/main" id="{B310B9CB-53EA-F2C6-15B1-A0D7E1319DB9}"/>
              </a:ext>
            </a:extLst>
          </p:cNvPr>
          <p:cNvPicPr>
            <a:picLocks noChangeAspect="1"/>
          </p:cNvPicPr>
          <p:nvPr/>
        </p:nvPicPr>
        <p:blipFill>
          <a:blip r:embed="rId5"/>
          <a:stretch>
            <a:fillRect/>
          </a:stretch>
        </p:blipFill>
        <p:spPr>
          <a:xfrm>
            <a:off x="6275915" y="1834885"/>
            <a:ext cx="5291667" cy="3188229"/>
          </a:xfrm>
          <a:prstGeom prst="rect">
            <a:avLst/>
          </a:prstGeom>
          <a:ln>
            <a:noFill/>
          </a:ln>
          <a:effectLst>
            <a:outerShdw blurRad="190500" algn="tl" rotWithShape="0">
              <a:srgbClr val="000000">
                <a:alpha val="70000"/>
              </a:srgbClr>
            </a:outerShdw>
          </a:effectLst>
        </p:spPr>
      </p:pic>
      <p:sp>
        <p:nvSpPr>
          <p:cNvPr id="2" name="Slide Number Placeholder 1">
            <a:extLst>
              <a:ext uri="{FF2B5EF4-FFF2-40B4-BE49-F238E27FC236}">
                <a16:creationId xmlns:a16="http://schemas.microsoft.com/office/drawing/2014/main" id="{47A92C8C-CD05-A6B6-8831-6BF2D17CBE34}"/>
              </a:ext>
            </a:extLst>
          </p:cNvPr>
          <p:cNvSpPr>
            <a:spLocks noGrp="1"/>
          </p:cNvSpPr>
          <p:nvPr>
            <p:ph type="sldNum" sz="quarter" idx="12"/>
          </p:nvPr>
        </p:nvSpPr>
        <p:spPr/>
        <p:txBody>
          <a:bodyPr/>
          <a:lstStyle/>
          <a:p>
            <a:fld id="{61DC75F0-D3FD-D841-8FDB-E454B9D17276}" type="slidenum">
              <a:rPr lang="en-US" smtClean="0"/>
              <a:t>7</a:t>
            </a:fld>
            <a:endParaRPr lang="en-US" dirty="0"/>
          </a:p>
        </p:txBody>
      </p:sp>
    </p:spTree>
    <p:extLst>
      <p:ext uri="{BB962C8B-B14F-4D97-AF65-F5344CB8AC3E}">
        <p14:creationId xmlns:p14="http://schemas.microsoft.com/office/powerpoint/2010/main" val="211473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9">
            <a:extLst>
              <a:ext uri="{FF2B5EF4-FFF2-40B4-BE49-F238E27FC236}">
                <a16:creationId xmlns:a16="http://schemas.microsoft.com/office/drawing/2014/main" id="{11BE3FA7-0D70-4431-814F-D8C40576E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5" name="Picture 4">
            <a:extLst>
              <a:ext uri="{FF2B5EF4-FFF2-40B4-BE49-F238E27FC236}">
                <a16:creationId xmlns:a16="http://schemas.microsoft.com/office/drawing/2014/main" id="{9FE94EFF-1ECD-2B45-86AD-236727511724}"/>
              </a:ext>
            </a:extLst>
          </p:cNvPr>
          <p:cNvPicPr>
            <a:picLocks noChangeAspect="1"/>
          </p:cNvPicPr>
          <p:nvPr/>
        </p:nvPicPr>
        <p:blipFill>
          <a:blip r:embed="rId3"/>
          <a:stretch>
            <a:fillRect/>
          </a:stretch>
        </p:blipFill>
        <p:spPr>
          <a:xfrm>
            <a:off x="-1524" y="-2"/>
            <a:ext cx="12192000" cy="6858000"/>
          </a:xfrm>
          <a:prstGeom prst="rect">
            <a:avLst/>
          </a:prstGeom>
        </p:spPr>
      </p:pic>
      <p:pic>
        <p:nvPicPr>
          <p:cNvPr id="3" name="Picture 2" descr="Obrazek przedstawiający wykres  Opis generowany automatycznie">
            <a:extLst>
              <a:ext uri="{FF2B5EF4-FFF2-40B4-BE49-F238E27FC236}">
                <a16:creationId xmlns:a16="http://schemas.microsoft.com/office/drawing/2014/main" id="{9CA52E05-D217-08E6-36D2-64E60F690010}"/>
              </a:ext>
            </a:extLst>
          </p:cNvPr>
          <p:cNvPicPr>
            <a:picLocks noChangeAspect="1"/>
          </p:cNvPicPr>
          <p:nvPr/>
        </p:nvPicPr>
        <p:blipFill rotWithShape="1">
          <a:blip r:embed="rId4"/>
          <a:srcRect r="-2" b="61"/>
          <a:stretch/>
        </p:blipFill>
        <p:spPr>
          <a:xfrm>
            <a:off x="6317297" y="740874"/>
            <a:ext cx="5311922" cy="5376251"/>
          </a:xfrm>
          <a:prstGeom prst="rect">
            <a:avLst/>
          </a:prstGeom>
          <a:ln>
            <a:noFill/>
          </a:ln>
          <a:effectLst>
            <a:outerShdw blurRad="190500" algn="tl" rotWithShape="0">
              <a:srgbClr val="000000">
                <a:alpha val="70000"/>
              </a:srgbClr>
            </a:outerShdw>
          </a:effectLst>
        </p:spPr>
      </p:pic>
      <p:pic>
        <p:nvPicPr>
          <p:cNvPr id="6" name="Picture 5" descr="Tekst, logo, nazwa firmy  Opis generowany automatycznie">
            <a:extLst>
              <a:ext uri="{FF2B5EF4-FFF2-40B4-BE49-F238E27FC236}">
                <a16:creationId xmlns:a16="http://schemas.microsoft.com/office/drawing/2014/main" id="{781C2BD3-B3E0-8A5D-00A0-29B07EF1F9F4}"/>
              </a:ext>
            </a:extLst>
          </p:cNvPr>
          <p:cNvPicPr>
            <a:picLocks noChangeAspect="1"/>
          </p:cNvPicPr>
          <p:nvPr/>
        </p:nvPicPr>
        <p:blipFill rotWithShape="1">
          <a:blip r:embed="rId5"/>
          <a:srcRect r="1" b="8"/>
          <a:stretch/>
        </p:blipFill>
        <p:spPr>
          <a:xfrm>
            <a:off x="449463" y="740874"/>
            <a:ext cx="5306110" cy="5376251"/>
          </a:xfrm>
          <a:prstGeom prst="rect">
            <a:avLst/>
          </a:prstGeom>
          <a:ln>
            <a:noFill/>
          </a:ln>
          <a:effectLst>
            <a:outerShdw blurRad="190500" algn="tl" rotWithShape="0">
              <a:srgbClr val="000000">
                <a:alpha val="70000"/>
              </a:srgbClr>
            </a:outerShdw>
          </a:effectLst>
        </p:spPr>
      </p:pic>
      <p:pic>
        <p:nvPicPr>
          <p:cNvPr id="4" name="Picture 3">
            <a:extLst>
              <a:ext uri="{FF2B5EF4-FFF2-40B4-BE49-F238E27FC236}">
                <a16:creationId xmlns:a16="http://schemas.microsoft.com/office/drawing/2014/main" id="{60A844A7-0E64-454E-859A-EF74FA3242F8}"/>
              </a:ext>
            </a:extLst>
          </p:cNvPr>
          <p:cNvPicPr>
            <a:picLocks noChangeAspect="1"/>
          </p:cNvPicPr>
          <p:nvPr/>
        </p:nvPicPr>
        <p:blipFill>
          <a:blip r:embed="rId6"/>
          <a:stretch>
            <a:fillRect/>
          </a:stretch>
        </p:blipFill>
        <p:spPr>
          <a:xfrm>
            <a:off x="6317297" y="850145"/>
            <a:ext cx="5314970" cy="5266977"/>
          </a:xfrm>
          <a:prstGeom prst="rect">
            <a:avLst/>
          </a:prstGeom>
        </p:spPr>
      </p:pic>
      <p:sp>
        <p:nvSpPr>
          <p:cNvPr id="2" name="Slide Number Placeholder 1">
            <a:extLst>
              <a:ext uri="{FF2B5EF4-FFF2-40B4-BE49-F238E27FC236}">
                <a16:creationId xmlns:a16="http://schemas.microsoft.com/office/drawing/2014/main" id="{DF4F6169-C175-7290-E0AC-F938B56FCCF7}"/>
              </a:ext>
            </a:extLst>
          </p:cNvPr>
          <p:cNvSpPr>
            <a:spLocks noGrp="1"/>
          </p:cNvSpPr>
          <p:nvPr>
            <p:ph type="sldNum" sz="quarter" idx="12"/>
          </p:nvPr>
        </p:nvSpPr>
        <p:spPr/>
        <p:txBody>
          <a:bodyPr/>
          <a:lstStyle/>
          <a:p>
            <a:fld id="{61DC75F0-D3FD-D841-8FDB-E454B9D17276}" type="slidenum">
              <a:rPr lang="en-US" smtClean="0"/>
              <a:t>8</a:t>
            </a:fld>
            <a:endParaRPr lang="en-US" dirty="0"/>
          </a:p>
        </p:txBody>
      </p:sp>
    </p:spTree>
    <p:extLst>
      <p:ext uri="{BB962C8B-B14F-4D97-AF65-F5344CB8AC3E}">
        <p14:creationId xmlns:p14="http://schemas.microsoft.com/office/powerpoint/2010/main" val="1249962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28A328-68A9-6F4E-9F48-F4D07C429035}"/>
              </a:ext>
            </a:extLst>
          </p:cNvPr>
          <p:cNvPicPr>
            <a:picLocks noChangeAspect="1"/>
          </p:cNvPicPr>
          <p:nvPr/>
        </p:nvPicPr>
        <p:blipFill>
          <a:blip r:embed="rId3"/>
          <a:stretch>
            <a:fillRect/>
          </a:stretch>
        </p:blipFill>
        <p:spPr>
          <a:xfrm>
            <a:off x="-1524" y="-2"/>
            <a:ext cx="12192000" cy="6858000"/>
          </a:xfrm>
          <a:prstGeom prst="rect">
            <a:avLst/>
          </a:prstGeom>
        </p:spPr>
      </p:pic>
      <p:pic>
        <p:nvPicPr>
          <p:cNvPr id="6" name="Picture 5" descr="Wykres  Opis generowany automatycznie">
            <a:extLst>
              <a:ext uri="{FF2B5EF4-FFF2-40B4-BE49-F238E27FC236}">
                <a16:creationId xmlns:a16="http://schemas.microsoft.com/office/drawing/2014/main" id="{CE131E48-B8D1-2071-360D-FF1BABBAFA72}"/>
              </a:ext>
            </a:extLst>
          </p:cNvPr>
          <p:cNvPicPr>
            <a:picLocks noChangeAspect="1"/>
          </p:cNvPicPr>
          <p:nvPr/>
        </p:nvPicPr>
        <p:blipFill>
          <a:blip r:embed="rId4"/>
          <a:stretch>
            <a:fillRect/>
          </a:stretch>
        </p:blipFill>
        <p:spPr>
          <a:xfrm>
            <a:off x="1158240" y="698506"/>
            <a:ext cx="3864000" cy="5788767"/>
          </a:xfrm>
          <a:prstGeom prst="rect">
            <a:avLst/>
          </a:prstGeom>
          <a:ln>
            <a:noFill/>
          </a:ln>
          <a:effectLst>
            <a:outerShdw blurRad="190500" algn="tl" rotWithShape="0">
              <a:srgbClr val="000000">
                <a:alpha val="70000"/>
              </a:srgbClr>
            </a:outerShdw>
          </a:effectLst>
        </p:spPr>
      </p:pic>
      <p:pic>
        <p:nvPicPr>
          <p:cNvPr id="8" name="Picture 7" descr="Tekst  Opis tekstowy generowany automatycznie">
            <a:extLst>
              <a:ext uri="{FF2B5EF4-FFF2-40B4-BE49-F238E27FC236}">
                <a16:creationId xmlns:a16="http://schemas.microsoft.com/office/drawing/2014/main" id="{988C6771-3553-9E3E-617F-A24CF11D9840}"/>
              </a:ext>
            </a:extLst>
          </p:cNvPr>
          <p:cNvPicPr>
            <a:picLocks noChangeAspect="1"/>
          </p:cNvPicPr>
          <p:nvPr/>
        </p:nvPicPr>
        <p:blipFill>
          <a:blip r:embed="rId5"/>
          <a:stretch>
            <a:fillRect/>
          </a:stretch>
        </p:blipFill>
        <p:spPr>
          <a:xfrm>
            <a:off x="5639309" y="716530"/>
            <a:ext cx="5557011" cy="5770743"/>
          </a:xfrm>
          <a:prstGeom prst="rect">
            <a:avLst/>
          </a:prstGeom>
          <a:ln>
            <a:noFill/>
          </a:ln>
          <a:effectLst>
            <a:outerShdw blurRad="190500" algn="tl" rotWithShape="0">
              <a:srgbClr val="000000">
                <a:alpha val="70000"/>
              </a:srgbClr>
            </a:outerShdw>
          </a:effectLst>
        </p:spPr>
      </p:pic>
      <p:sp>
        <p:nvSpPr>
          <p:cNvPr id="2" name="Slide Number Placeholder 1">
            <a:extLst>
              <a:ext uri="{FF2B5EF4-FFF2-40B4-BE49-F238E27FC236}">
                <a16:creationId xmlns:a16="http://schemas.microsoft.com/office/drawing/2014/main" id="{1D836994-EF42-7986-3C46-FC4102494B08}"/>
              </a:ext>
            </a:extLst>
          </p:cNvPr>
          <p:cNvSpPr>
            <a:spLocks noGrp="1"/>
          </p:cNvSpPr>
          <p:nvPr>
            <p:ph type="sldNum" sz="quarter" idx="12"/>
          </p:nvPr>
        </p:nvSpPr>
        <p:spPr/>
        <p:txBody>
          <a:bodyPr/>
          <a:lstStyle/>
          <a:p>
            <a:fld id="{61DC75F0-D3FD-D841-8FDB-E454B9D17276}" type="slidenum">
              <a:rPr lang="en-US" smtClean="0"/>
              <a:t>9</a:t>
            </a:fld>
            <a:endParaRPr lang="en-US" dirty="0"/>
          </a:p>
        </p:txBody>
      </p:sp>
    </p:spTree>
    <p:extLst>
      <p:ext uri="{BB962C8B-B14F-4D97-AF65-F5344CB8AC3E}">
        <p14:creationId xmlns:p14="http://schemas.microsoft.com/office/powerpoint/2010/main" val="24419731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13E1A2706926046992B4250558F01A5" ma:contentTypeVersion="12" ma:contentTypeDescription="Utwórz nowy dokument." ma:contentTypeScope="" ma:versionID="91f25869a802c7903a1cbabcce24e90d">
  <xsd:schema xmlns:xsd="http://www.w3.org/2001/XMLSchema" xmlns:xs="http://www.w3.org/2001/XMLSchema" xmlns:p="http://schemas.microsoft.com/office/2006/metadata/properties" xmlns:ns2="b3cf53fe-5709-4881-86bb-a98b574c97a7" xmlns:ns3="add40845-5173-4435-b647-193b811b2a3e" targetNamespace="http://schemas.microsoft.com/office/2006/metadata/properties" ma:root="true" ma:fieldsID="9fcf2155dfd89c352a8bdf69f3c9d1cd" ns2:_="" ns3:_="">
    <xsd:import namespace="b3cf53fe-5709-4881-86bb-a98b574c97a7"/>
    <xsd:import namespace="add40845-5173-4435-b647-193b811b2a3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cf53fe-5709-4881-86bb-a98b574c97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Tagi obrazów" ma:readOnly="false" ma:fieldId="{5cf76f15-5ced-4ddc-b409-7134ff3c332f}" ma:taxonomyMulti="true" ma:sspId="43890b14-0df8-462d-827d-ee3b8107f115"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d40845-5173-4435-b647-193b811b2a3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77e61f1-a9ac-4268-885e-d44bdb337131}" ma:internalName="TaxCatchAll" ma:showField="CatchAllData" ma:web="add40845-5173-4435-b647-193b811b2a3e">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dd40845-5173-4435-b647-193b811b2a3e" xsi:nil="true"/>
    <lcf76f155ced4ddcb4097134ff3c332f xmlns="b3cf53fe-5709-4881-86bb-a98b574c97a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B0D0E69-F254-4266-8A39-32152F44C76F}"/>
</file>

<file path=customXml/itemProps2.xml><?xml version="1.0" encoding="utf-8"?>
<ds:datastoreItem xmlns:ds="http://schemas.openxmlformats.org/officeDocument/2006/customXml" ds:itemID="{7B3BFC19-73FB-4902-87B8-3A61250B41D2}"/>
</file>

<file path=customXml/itemProps3.xml><?xml version="1.0" encoding="utf-8"?>
<ds:datastoreItem xmlns:ds="http://schemas.openxmlformats.org/officeDocument/2006/customXml" ds:itemID="{25B8F048-D4F6-4950-9560-58D8295E8C6D}"/>
</file>

<file path=docProps/app.xml><?xml version="1.0" encoding="utf-8"?>
<Properties xmlns="http://schemas.openxmlformats.org/officeDocument/2006/extended-properties" xmlns:vt="http://schemas.openxmlformats.org/officeDocument/2006/docPropsVTypes">
  <TotalTime>1253</TotalTime>
  <Words>4178</Words>
  <Application>Microsoft Office PowerPoint</Application>
  <PresentationFormat>Panoramiczny</PresentationFormat>
  <Paragraphs>379</Paragraphs>
  <Slides>23</Slides>
  <Notes>23</Notes>
  <HiddenSlides>1</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23</vt:i4>
      </vt:variant>
    </vt:vector>
  </HeadingPairs>
  <TitlesOfParts>
    <vt:vector size="28" baseType="lpstr">
      <vt:lpstr>Arial</vt:lpstr>
      <vt:lpstr>Calibri</vt:lpstr>
      <vt:lpstr>Calibri Light</vt:lpstr>
      <vt:lpstr>Google Sans</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Katarzyna Godyń-Zakrzewska</cp:lastModifiedBy>
  <cp:revision>57</cp:revision>
  <dcterms:created xsi:type="dcterms:W3CDTF">2022-04-29T00:36:06Z</dcterms:created>
  <dcterms:modified xsi:type="dcterms:W3CDTF">2023-04-19T06:19:43Z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2411778</vt:lpwstr>
  </property>
  <property fmtid="{D5CDD505-2E9C-101B-9397-08002B2CF9AE}" pid="3" name="NXPowerLiteSettings">
    <vt:lpwstr>F700052003A000</vt:lpwstr>
  </property>
  <property fmtid="{D5CDD505-2E9C-101B-9397-08002B2CF9AE}" pid="4" name="NXPowerLiteVersion">
    <vt:lpwstr>D9.1.2</vt:lpwstr>
  </property>
  <property fmtid="{D5CDD505-2E9C-101B-9397-08002B2CF9AE}" pid="5" name="ContentTypeId">
    <vt:lpwstr>0x010100B13E1A2706926046992B4250558F01A5</vt:lpwstr>
  </property>
</Properties>
</file>